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CEC97-A427-4A3A-98D4-4EFAD645F3BF}" v="162" dt="2024-02-12T10:45:04.694"/>
    <p1510:client id="{984228CF-627C-4522-9F8B-EAEA44F727DC}" v="30" dt="2024-02-12T10:38:41.882"/>
    <p1510:client id="{C887754D-3B5A-3DC8-D38A-733B0F4483AC}" v="11" dt="2024-02-13T09:11:07.007"/>
    <p1510:client id="{E1451128-9CF7-45ED-BD4C-DF80035FA460}" v="1" dt="2024-02-13T09:16:47.221"/>
    <p1510:client id="{F2BDF355-FB22-5ACF-7BA8-CD2386B0AF41}" v="2" dt="2024-02-12T10:38:39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7881-988F-CCD9-E08C-51229C532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F9739-3D46-933E-7378-4B3F58B7B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1F6F-5405-27EB-1C4B-136EA2A1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9ADB-BEAF-5224-F532-6934165D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206E-9C88-227C-D422-D30EAA50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456-C72B-527E-1BE0-3AD9EED8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D955-20C0-A456-3043-EBE307CFA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714B-CA86-ABAA-46B1-514595AC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8DE0-50FE-D471-4399-0EC314E7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1A1F-42A9-95C1-92CF-4D7D33AA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3130D-047C-B2A2-A6E0-82E7F03D2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24DA-CDED-2766-0C59-37801DF7A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C0CC-4FEF-CDF2-8D18-B66CE889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AAA3-2724-D054-3D74-68C3B796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7A88-CB21-E763-EA64-FBE0016B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5463-4BAF-8888-E6AE-162F035F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FF7-96C7-FD35-6C21-38EACCD2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1465-12FF-D442-A6C7-DFD8CE17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0405-8CF5-B97C-B242-97DEE751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653D-88A3-740A-A43E-CFB60FCD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3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FC2E-A6E3-B69B-5E0D-FFB2B50A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F4323-F561-4FDC-DDFC-F4BCAF57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8C3A-6B9F-DDB7-4943-E08B22DD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1145-2555-C9CC-44CB-75490383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C1C0-4E6B-9F1D-26F6-45E57666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37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7C5F-66E4-1FB2-1B12-93EB6F30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7C0B-9344-16F0-12E2-1B359EB1A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1A1FB-FEA9-4374-522D-214CA39D6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E0E03-FC72-81BF-F91A-5BF2560B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C2952-2B5E-6FE4-24A3-05F670D9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89B8C-469E-21E3-E169-1C61FE13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4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30FB-DF42-58EE-D721-2E6F883B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6C7A-87BA-F4FB-ABF1-988C12DFD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12F45-9899-5609-DE65-F8EA28274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D4261-62A1-CA68-02E8-9C5D6093B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4CDAB-6DE1-5B63-DAB7-403A8F68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C4A-3D39-E22A-D312-5C2689D5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E1178-26CE-D5D3-1CAF-96335B12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D294-E737-F094-AD7F-F796213A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2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460A-C9A7-7867-80A1-4A6E3A1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93B70-FC5F-D00D-CBC0-D02E8A66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0FFAB-769F-E748-1EED-FFF66FA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17522-4500-76BB-0576-E7E3BAF8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6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EFBD-C106-6BCA-5A09-C1D262EB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89F23-EC65-9697-9361-3B8D20D2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CD10E-B2EB-A308-40FE-0C18C063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01B8-D861-C2BB-7950-5F73F290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BD22-7114-B9B3-7FEA-CBC1A767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49FEA-EF7E-CB42-B307-A56D28300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EA71-3DC4-5285-F586-3670790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16AE-5090-C333-2A29-24E05B96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28C84-BB8C-0A58-555B-A3D4C1B5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80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901-645B-651D-31E0-0FE64EB8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5CCA4-1D5B-3F80-8290-7C9128B2B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FABB9-A83F-D75C-FFE5-A2CBD937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31512-33BE-C9EE-AB93-C9768E71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431B4-332A-C3B9-E1E8-AC7E238E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461AD-7B0E-D374-52BB-1A13AB23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F74AF-4A94-E62C-E434-CB2559CB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588B9-CA00-3817-703F-08D3DE5E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773E-3F82-F81B-4CF0-C2620DFC6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6835C-75B5-4C11-A369-45E8D823A851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9C39-13B7-7193-3178-9DE199759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B643-362B-847A-7053-76DADCDE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99B1B-4803-487C-935E-59C4AC5A1B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3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753C-6F04-A1F3-BBE9-E8C92219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add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ABB74-45BD-EA98-A2C3-EA959709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Emergency Relay ( pings the own tracks user )</a:t>
            </a:r>
          </a:p>
          <a:p>
            <a:r>
              <a:rPr lang="en-US"/>
              <a:t>Database ( Details of the individuals 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52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9FAD-5576-41D7-FC6A-80436B2A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F871-7BDA-4AC2-1892-368797F8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DB0E-49AE-D5DD-F8C5-D5CFC755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A9B4-6A69-924A-522F-503A5551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Things to add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Adejobby</dc:creator>
  <cp:revision>5</cp:revision>
  <dcterms:created xsi:type="dcterms:W3CDTF">2024-02-12T10:26:51Z</dcterms:created>
  <dcterms:modified xsi:type="dcterms:W3CDTF">2024-02-13T09:17:36Z</dcterms:modified>
</cp:coreProperties>
</file>