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712083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712083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712083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712083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712083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712083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712083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712083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712083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712083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7bb5a7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7bb5a7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712083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712083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Jaskirat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Onisokien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https://github.com/ayonoaduo/374Project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25" y="2397500"/>
            <a:ext cx="3441150" cy="2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393875"/>
            <a:ext cx="3624175" cy="3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Functional Requirements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fun space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 freaking out about University”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Vision: A website for students to chill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Rationale: </a:t>
            </a:r>
            <a:r>
              <a:rPr lang="en"/>
              <a:t>Due to the increase in suicide scenarios, we were passionate about mental health.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Stakeholders: Any and all Universities wanting to invest in their students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475" y="3136700"/>
            <a:ext cx="1337750" cy="18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Kanban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-11278" l="775" r="-8487" t="22821"/>
          <a:stretch/>
        </p:blipFill>
        <p:spPr>
          <a:xfrm>
            <a:off x="355950" y="995525"/>
            <a:ext cx="7826426" cy="38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338448" cy="27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63712">
            <a:off x="8042262" y="3985613"/>
            <a:ext cx="897275" cy="8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 I want a place to chill where I don’t have to think about deadlines.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 I want a place where I can get access to student centered meditations so I can escape my problems for a while.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663" y="3392338"/>
            <a:ext cx="3095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idea generation and organizing the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play by each other’s strengths.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always great to set up a base for 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we don’t have any problems.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0" y="2386900"/>
            <a:ext cx="2030050" cy="2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