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Economica"/>
      <p:regular r:id="rId15"/>
      <p:bold r:id="rId16"/>
      <p:italic r:id="rId17"/>
      <p:boldItalic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regular.fntdata"/><Relationship Id="rId14" Type="http://schemas.openxmlformats.org/officeDocument/2006/relationships/slide" Target="slides/slide9.xml"/><Relationship Id="rId17" Type="http://schemas.openxmlformats.org/officeDocument/2006/relationships/font" Target="fonts/Economica-italic.fntdata"/><Relationship Id="rId16" Type="http://schemas.openxmlformats.org/officeDocument/2006/relationships/font" Target="fonts/Economic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Economic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53fc324d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53fc324d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53fc324d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53fc324d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53fc324d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53fc324d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53fc324d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53fc324d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53fc324d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53fc324d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f4e2d993c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f4e2d993c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f4e2d993c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f4e2d993c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53fc324d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53fc324d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Hygge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website for chilling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blurb &amp; MVC Architecture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1540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A website for students by students, made specifically to relax.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00FF"/>
                </a:highlight>
              </a:rPr>
              <a:t>ONI ADD TYPED VERSION OF MVC</a:t>
            </a:r>
            <a:endParaRPr>
              <a:highlight>
                <a:srgbClr val="FF00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Diagrams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Diagram and Sequence Diagram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00FF"/>
                </a:highlight>
              </a:rPr>
              <a:t>ONI INSERT TYPED PICS</a:t>
            </a:r>
            <a:endParaRPr>
              <a:highlight>
                <a:srgbClr val="FF00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Driven Design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8600" y="3017125"/>
            <a:ext cx="293370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Lo-fidelity Prototype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Simple, clean look for website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clutter free as possible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White &amp; Black with pops of pastel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b="47240" l="0" r="0" t="0"/>
          <a:stretch/>
        </p:blipFill>
        <p:spPr>
          <a:xfrm>
            <a:off x="2524087" y="2247575"/>
            <a:ext cx="4095825" cy="278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&amp; Kanban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and updated our FRD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highlight>
                  <a:srgbClr val="FF00FF"/>
                </a:highlight>
              </a:rPr>
              <a:t>ONI ADD KANBAN AND GITHUB STUFF</a:t>
            </a:r>
            <a:endParaRPr>
              <a:highlight>
                <a:srgbClr val="FF00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github file structure was updated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Easier to understand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00FF"/>
                </a:highlight>
              </a:rPr>
              <a:t>ONI ADD PICS</a:t>
            </a:r>
            <a:endParaRPr>
              <a:highlight>
                <a:srgbClr val="FF00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Miscellaneous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decided on the following logo for our project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 rotWithShape="1">
          <a:blip r:embed="rId3">
            <a:alphaModFix/>
          </a:blip>
          <a:srcRect b="19452" l="14396" r="16288" t="27527"/>
          <a:stretch/>
        </p:blipFill>
        <p:spPr>
          <a:xfrm>
            <a:off x="2222275" y="1726500"/>
            <a:ext cx="3973551" cy="305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Reflection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Lofi prototype was a great way to map out website’s interface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Functional requirements document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Everyone must pull their weight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 understanding of everyone’s situations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more </a:t>
            </a:r>
            <a:r>
              <a:rPr lang="en"/>
              <a:t>clarity</a:t>
            </a:r>
            <a:r>
              <a:rPr lang="en"/>
              <a:t> and </a:t>
            </a:r>
            <a:r>
              <a:rPr lang="en"/>
              <a:t>examples</a:t>
            </a:r>
            <a:r>
              <a:rPr lang="en"/>
              <a:t> on diagrams/functional requirements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2250" y="2883825"/>
            <a:ext cx="1642675" cy="210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