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4bd2b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4bd2b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74bd2b1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74bd2b1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74bd2b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74bd2b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d4e79a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d4e79a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d4e79a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d4e79a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d4e79a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d4e79a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d4e79a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d4e79a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74bd2b1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74bd2b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2.cs.uregina.ca/~ayonoado/374/main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25" y="1393875"/>
            <a:ext cx="3624175" cy="3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Functional Requirements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fun space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 freaking out about University”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Vision: A website for students to chill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Rationale: Due to the increase in suicide scenarios, we were passionate about mental health.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Envisioned Stakeholders: Any and all Universities wanting to invest in their students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500" y="3191325"/>
            <a:ext cx="1297725" cy="17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Assumptions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website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copyright infringement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Use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00" y="2950475"/>
            <a:ext cx="3849876" cy="202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work/Responsibilities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•Jaskirat: Delegation of tasks, Script, Presentation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•Onisokien: The Middle Man (Helped with coding and creative side)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•Shrey: Coding Head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953" y="2270550"/>
            <a:ext cx="2731275" cy="27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MVP 2 Demo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59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•Demo Website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•Good MVP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•Clean, Simple Website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•Changes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•More interactive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http://www2.cs.uregina.ca/~ayonoado/374/main.html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000" y="811383"/>
            <a:ext cx="5062699" cy="295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88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Feelings, Future MVPs &amp; GitHub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Success!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•Accomplished everything we set out to do 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Better-ifs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•More interactive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•No direction shifts did your team take?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•Code is clean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•Discuss what your team envisioned for potential next MVPs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•Take over Team Hygge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3730">
            <a:off x="7174728" y="3254510"/>
            <a:ext cx="1256618" cy="125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Group Reflection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•How did you feel about this </a:t>
            </a:r>
            <a:r>
              <a:rPr lang="en" u="sng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? What did you like about it? What did you dislike?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•What did you learn about yourself as you collaborated and worked through this </a:t>
            </a:r>
            <a:r>
              <a:rPr lang="en" u="sng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•How will you use what you have learned going forward?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•What “stuff &amp; things” related to this </a:t>
            </a:r>
            <a:r>
              <a:rPr lang="en" u="sng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would you want help with? – Could have been better?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211600" cy="32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