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a74bd2b1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a74bd2b1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a74bd2b19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a74bd2b19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a74bd2b1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a74bd2b1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8d4e79ab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8d4e79ab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8d4e79ab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8d4e79ab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8d4e79ab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8d4e79ab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8d4e79ab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8d4e79ab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a74bd2b19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a74bd2b19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Hygge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website for chilling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Elevator Pitch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Why?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125" y="1393875"/>
            <a:ext cx="3624175" cy="36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and Functional Requirements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Simple, fun space for students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“No freaking out about University” zone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Vision: A website for students to chill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Rationale: Due to the increase in suicide scenarios, we were passionate about mental health.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Envisioned Stakeholders: Any and all Universities wanting to invest in their students 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2500" y="3191325"/>
            <a:ext cx="1297725" cy="177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&amp; Assumptions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Limited website experience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copyright infringement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Free Use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400" y="2950475"/>
            <a:ext cx="3849876" cy="202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Team work/responsibilities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•Jaskirat: Delegation of tasks, Script, Presentation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•Onisokien: The Middle Man (Helped with coding and creative side)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•Shrey: Coding Head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3953" y="2270550"/>
            <a:ext cx="2731275" cy="27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MVP 2 Demo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359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latin typeface="Economica"/>
                <a:ea typeface="Economica"/>
                <a:cs typeface="Economica"/>
                <a:sym typeface="Economica"/>
              </a:rPr>
              <a:t>•Demo Website</a:t>
            </a:r>
            <a:endParaRPr sz="28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latin typeface="Economica"/>
                <a:ea typeface="Economica"/>
                <a:cs typeface="Economica"/>
                <a:sym typeface="Economica"/>
              </a:rPr>
              <a:t>•Good MVP</a:t>
            </a:r>
            <a:endParaRPr sz="2800">
              <a:latin typeface="Economica"/>
              <a:ea typeface="Economica"/>
              <a:cs typeface="Economica"/>
              <a:sym typeface="Economica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•Clean, Simple Website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•Changes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•More interactive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450" y="1490575"/>
            <a:ext cx="5062699" cy="2953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2880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Feelings, future MVPs &amp; GitHub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252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Economica"/>
                <a:ea typeface="Economica"/>
                <a:cs typeface="Economica"/>
                <a:sym typeface="Economica"/>
              </a:rPr>
              <a:t>Success!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Economica"/>
                <a:ea typeface="Economica"/>
                <a:cs typeface="Economica"/>
                <a:sym typeface="Economica"/>
              </a:rPr>
              <a:t>•Accomplished everything we set out to do 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Economica"/>
                <a:ea typeface="Economica"/>
                <a:cs typeface="Economica"/>
                <a:sym typeface="Economica"/>
              </a:rPr>
              <a:t>Better-ifs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Economica"/>
                <a:ea typeface="Economica"/>
                <a:cs typeface="Economica"/>
                <a:sym typeface="Economica"/>
              </a:rPr>
              <a:t>•More interactive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Economica"/>
                <a:ea typeface="Economica"/>
                <a:cs typeface="Economica"/>
                <a:sym typeface="Economica"/>
              </a:rPr>
              <a:t>•No direction shifts did your team take?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Economica"/>
                <a:ea typeface="Economica"/>
                <a:cs typeface="Economica"/>
                <a:sym typeface="Economica"/>
              </a:rPr>
              <a:t>•Code is clean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Economica"/>
                <a:ea typeface="Economica"/>
                <a:cs typeface="Economica"/>
                <a:sym typeface="Economica"/>
              </a:rPr>
              <a:t>•Discuss what your team envisioned for potential next MVPs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Economica"/>
                <a:ea typeface="Economica"/>
                <a:cs typeface="Economica"/>
                <a:sym typeface="Economica"/>
              </a:rPr>
              <a:t>•Take over Team Hygge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563730">
            <a:off x="7174728" y="3254510"/>
            <a:ext cx="1256618" cy="1256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Group reflection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•How did you feel about this </a:t>
            </a:r>
            <a:r>
              <a:rPr lang="en" u="sng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project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? What did you like about it? What did you dislike?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•What did you learn about yourself as you collaborated and worked through this </a:t>
            </a:r>
            <a:r>
              <a:rPr lang="en" u="sng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project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?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•How will you use what you have learned going forward?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•What “stuff &amp; things” related to this </a:t>
            </a:r>
            <a:r>
              <a:rPr lang="en" u="sng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project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 would you want help with? – Could have been better?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3211600" cy="32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