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00ff057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00ff057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00ff057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400ff057b_1_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00ff057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7400ff057b_1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1d1dfc8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1d1dfc8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2e56d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2e56d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00ff057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7400ff057b_1_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2e56df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2e56df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2e56df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2e56df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2e56df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2e56df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00ff057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7400ff057b_1_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Hygge 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for chilling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u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Group reflection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Keep up with progress of project/MVP-1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No particular dislikes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Hard to collaborate on code equally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Have a team lead for code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Input and feedback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894" y="2571750"/>
            <a:ext cx="1894306" cy="24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u="none">
                <a:solidFill>
                  <a:schemeClr val="dk1"/>
                </a:solidFill>
              </a:rPr>
              <a:t>MVP</a:t>
            </a:r>
            <a:r>
              <a:rPr lang="en"/>
              <a:t>-</a:t>
            </a:r>
            <a:r>
              <a:rPr i="0" lang="en" u="none">
                <a:solidFill>
                  <a:schemeClr val="dk1"/>
                </a:solidFill>
              </a:rPr>
              <a:t>1 demo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100" y="1147225"/>
            <a:ext cx="6571675" cy="38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MVP-1 Demo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75" y="1286700"/>
            <a:ext cx="3492444" cy="323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725" y="1246012"/>
            <a:ext cx="4419176" cy="323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MVP-1 Demo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Demo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MVP-1 = Successful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Yes to clean code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050" y="2104100"/>
            <a:ext cx="238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u="none">
                <a:solidFill>
                  <a:schemeClr val="dk1"/>
                </a:solidFill>
              </a:rPr>
              <a:t>Construction &amp; development changes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Functional R</a:t>
            </a:r>
            <a:r>
              <a:rPr i="0" lang="en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equirements 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D</a:t>
            </a:r>
            <a:r>
              <a:rPr i="0" lang="en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ocument </a:t>
            </a:r>
            <a:endParaRPr i="0" sz="24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1905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Screenshots of current User Interface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1905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Now includes our updated diagrams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Sequence Diagram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MVC Diagram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Class Diagram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	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00" y="2442525"/>
            <a:ext cx="2641549" cy="2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Lofi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00FF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4513"/>
            <a:ext cx="3411926" cy="255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153" y="1225225"/>
            <a:ext cx="3587549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Class Diagram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FF"/>
              </a:highlight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" y="1387275"/>
            <a:ext cx="6733375" cy="30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01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Kanban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0" y="1032925"/>
            <a:ext cx="8728352" cy="39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u="none">
                <a:solidFill>
                  <a:schemeClr val="dk1"/>
                </a:solidFill>
              </a:rPr>
              <a:t>MVP-2 &amp; GitHub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Discuss your team’s plan for the last MVP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2159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Add content to dropdown menus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2159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Barriers = Crunch Time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1905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GitHub structure is consistent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Economica"/>
              <a:buChar char="•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Same setup is used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63730">
            <a:off x="7174728" y="3254510"/>
            <a:ext cx="1256618" cy="125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