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3fc324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3fc324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3fc324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3fc324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5e41586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5e41586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3fc324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3fc324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3fc324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3fc324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4e2d993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4e2d993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4e2d993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4e2d993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3fc324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3fc324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blurb &amp; MVC Architecture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154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 website for students by students, made specifically to relax.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25" y="1664450"/>
            <a:ext cx="7160250" cy="32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Driven Design &amp; UML Diagrams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Diagram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775"/>
            <a:ext cx="9058600" cy="3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50" y="1281725"/>
            <a:ext cx="6509299" cy="30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Lo-fidelity Prototype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clean look for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clutter free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&amp; Black with pops of pastel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47240" l="0" r="0" t="0"/>
          <a:stretch/>
        </p:blipFill>
        <p:spPr>
          <a:xfrm>
            <a:off x="2524087" y="2247575"/>
            <a:ext cx="4095825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&amp; Kanban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and updated our FRD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750"/>
            <a:ext cx="9022525" cy="34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github file structure was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understand </a:t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3712">
            <a:off x="7830962" y="3999838"/>
            <a:ext cx="897275" cy="8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59043"/>
            <a:ext cx="9144000" cy="184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on the following logo for our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19452" l="14396" r="16288" t="27527"/>
          <a:stretch/>
        </p:blipFill>
        <p:spPr>
          <a:xfrm>
            <a:off x="2222275" y="1726500"/>
            <a:ext cx="3973551" cy="30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Lofi prototype was a great way to map out website’s interface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requirements document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must pull their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understanding of everyone’s situations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more </a:t>
            </a:r>
            <a:r>
              <a:rPr lang="en"/>
              <a:t>clarity</a:t>
            </a:r>
            <a:r>
              <a:rPr lang="en"/>
              <a:t> and </a:t>
            </a:r>
            <a:r>
              <a:rPr lang="en"/>
              <a:t>examples</a:t>
            </a:r>
            <a:r>
              <a:rPr lang="en"/>
              <a:t> on diagrams/functional requirements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0" y="2883825"/>
            <a:ext cx="1642675" cy="21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