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458C-BC08-4514-84A0-F13465A8D20E}" type="datetimeFigureOut">
              <a:rPr lang="en-CA" smtClean="0"/>
              <a:t>23/06/2024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526D-2FA7-464D-96AE-23B54B746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08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1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1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artshaped platelets suspended in the air">
            <a:extLst>
              <a:ext uri="{FF2B5EF4-FFF2-40B4-BE49-F238E27FC236}">
                <a16:creationId xmlns:a16="http://schemas.microsoft.com/office/drawing/2014/main" id="{8B41F659-E761-274D-809B-8AD994C6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9713" b="1528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0B3D-05DE-E7C3-D4B9-747BBDFB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733235"/>
          </a:xfrm>
          <a:noFill/>
        </p:spPr>
        <p:txBody>
          <a:bodyPr anchor="t">
            <a:normAutofit fontScale="90000"/>
          </a:bodyPr>
          <a:lstStyle/>
          <a:p>
            <a:r>
              <a:rPr lang="en-CA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Stroke free?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924F-AB6E-0B6A-3A55-0FA24809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5051697"/>
            <a:ext cx="4618073" cy="369332"/>
          </a:xfrm>
        </p:spPr>
        <p:txBody>
          <a:bodyPr anchor="b">
            <a:normAutofit fontScale="92500" lnSpcReduction="10000"/>
          </a:bodyPr>
          <a:lstStyle/>
          <a:p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</a:t>
            </a:r>
            <a:r>
              <a:rPr lang="en-CA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Jaskirat</a:t>
            </a:r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Jelena, Nicole &amp; Yumai (Team 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47D484-3910-A9CE-9D56-FABF9DC14245}"/>
              </a:ext>
            </a:extLst>
          </p:cNvPr>
          <p:cNvSpPr txBox="1">
            <a:spLocks/>
          </p:cNvSpPr>
          <p:nvPr/>
        </p:nvSpPr>
        <p:spPr>
          <a:xfrm>
            <a:off x="1225024" y="1305240"/>
            <a:ext cx="4623207" cy="107034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Stress free. 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CC5A2-FF70-11FC-990D-5428BA4A5355}"/>
              </a:ext>
            </a:extLst>
          </p:cNvPr>
          <p:cNvSpPr txBox="1"/>
          <p:nvPr/>
        </p:nvSpPr>
        <p:spPr>
          <a:xfrm>
            <a:off x="5138615" y="3244334"/>
            <a:ext cx="14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Save Yourself</a:t>
            </a:r>
          </a:p>
        </p:txBody>
      </p:sp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0CCE4D51-5953-69CA-A90D-589562DBF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70" y="6111788"/>
            <a:ext cx="648929" cy="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+ Dashboard; demonstrate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13629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Future direction </a:t>
            </a:r>
          </a:p>
          <a:p>
            <a:r>
              <a:rPr lang="en-CA" dirty="0">
                <a:solidFill>
                  <a:schemeClr val="bg1"/>
                </a:solidFill>
              </a:rPr>
              <a:t>Limitations </a:t>
            </a:r>
          </a:p>
          <a:p>
            <a:r>
              <a:rPr lang="en-CA" dirty="0">
                <a:solidFill>
                  <a:schemeClr val="bg1"/>
                </a:solidFill>
              </a:rPr>
              <a:t>Group Review</a:t>
            </a:r>
          </a:p>
        </p:txBody>
      </p:sp>
    </p:spTree>
    <p:extLst>
      <p:ext uri="{BB962C8B-B14F-4D97-AF65-F5344CB8AC3E}">
        <p14:creationId xmlns:p14="http://schemas.microsoft.com/office/powerpoint/2010/main" val="37322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75B-E914-343F-7FC3-46E01269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735" y="3331029"/>
            <a:ext cx="2668529" cy="619738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eart outline">
            <a:extLst>
              <a:ext uri="{FF2B5EF4-FFF2-40B4-BE49-F238E27FC236}">
                <a16:creationId xmlns:a16="http://schemas.microsoft.com/office/drawing/2014/main" id="{8DF5358C-45C5-7EB3-EB33-32ED776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572" y="2786747"/>
            <a:ext cx="718457" cy="718457"/>
          </a:xfrm>
          <a:prstGeom prst="rect">
            <a:avLst/>
          </a:prstGeom>
        </p:spPr>
      </p:pic>
      <p:pic>
        <p:nvPicPr>
          <p:cNvPr id="8" name="Graphic 7" descr="Heartbeat outline">
            <a:extLst>
              <a:ext uri="{FF2B5EF4-FFF2-40B4-BE49-F238E27FC236}">
                <a16:creationId xmlns:a16="http://schemas.microsoft.com/office/drawing/2014/main" id="{26AAA8FF-E500-E058-B0AE-8C9580C21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5766" y="268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0338" y="-98323"/>
            <a:ext cx="12151094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864D6A-CDDD-4D60-8619-C1AD786F3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7076" y="2597690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D1768A-EC26-4C6A-A57C-E23005890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3983071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530F13-2430-4DB9-9637-7708CFDD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1320833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F69744-BE77-4CA9-862A-54E574EE8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3992596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B7D5AE-8D15-48A8-BF79-863756AB2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1378184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26D681-9D60-4729-9BAF-8F1BC982F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6663" y="1301948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3B067-A626-42D5-A3BC-823CE088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294" y="2161579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58313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477579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jlkljlakjdd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- hypothesis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47757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47757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Hypothesis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029982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1939982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1939982"/>
            <a:ext cx="720000" cy="720000"/>
          </a:xfrm>
          <a:prstGeom prst="ellipse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029982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3245690"/>
            <a:ext cx="1332000" cy="68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Project 3: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Team 5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3131384" y="4732599"/>
            <a:ext cx="118334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Libs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4642599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4642599"/>
            <a:ext cx="720000" cy="720000"/>
          </a:xfrm>
          <a:prstGeom prst="ellipse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4732599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256623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Q2: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jdsdhsadlj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- hypothesis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256623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0" y="5256623"/>
            <a:ext cx="1545189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Q3: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sjdljsajdlkajdlsajd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1786F3-631A-4BEE-8323-68AB581BC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2221" y="2486654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3F3AC2-C134-452A-A575-2AEDD5FD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6968" y="2506519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4C5EF9-9647-43F7-B54F-97E136BD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0654" y="4562469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5005B3-E7A9-43A7-9097-E5C0B12D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8596" y="4565116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D4169F2-589F-4BCC-9E24-FF0760B9A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67447B-A1BE-4C7F-841C-1D52C3E3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547C6B6-4C5C-4A9B-97B5-B9DAA62B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8C8A1-B8C7-423C-89FE-51E9ECFCB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22A3281-34A2-40FA-8168-008FF717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1573181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776E844-35AA-4B61-8A75-6DA7A2EE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974847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A0D58C4-E3D8-4575-8BF0-37F45BB9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4619" y="2144397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B6E0B7E-8974-4A28-BC51-7F85C7F5B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026921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DE74E47-57A7-4EFA-83E1-B978BCE6B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428587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E82DF5B-C60E-4257-B370-A4B302DC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396093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16F090E-A9F1-4775-801C-A297BCFA7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06735" y="5171059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5E1044-F23D-446F-BE87-4E46A9AA5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3840624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4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0C0C-687B-2F69-4F69-387DDBB4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050FD-0AA6-204E-65CB-72FC64EA0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C037C-3B57-BFD8-0683-C836C5F8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Background (stroke)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Significance/Applicability</a:t>
            </a:r>
          </a:p>
        </p:txBody>
      </p:sp>
    </p:spTree>
    <p:extLst>
      <p:ext uri="{BB962C8B-B14F-4D97-AF65-F5344CB8AC3E}">
        <p14:creationId xmlns:p14="http://schemas.microsoft.com/office/powerpoint/2010/main" val="38043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Q1: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106830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Q1: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21117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500" b="0" dirty="0">
                <a:solidFill>
                  <a:schemeClr val="bg1"/>
                </a:solidFill>
              </a:rPr>
              <a:t>Q2:</a:t>
            </a:r>
            <a:r>
              <a:rPr lang="en-US" sz="2500" dirty="0">
                <a:solidFill>
                  <a:schemeClr val="bg1"/>
                </a:solidFill>
              </a:rPr>
              <a:t>How does the distribution of strokes vary across different work/residence types and marital statuses</a:t>
            </a:r>
            <a:endParaRPr lang="en-CA" sz="25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07075"/>
            <a:ext cx="10486986" cy="3635168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600" b="1" dirty="0">
                <a:solidFill>
                  <a:schemeClr val="bg1"/>
                </a:solidFill>
                <a:latin typeface="Arial" panose="020B0604020202020204" pitchFamily="34" charset="0"/>
              </a:rPr>
              <a:t>Hypothesis: </a:t>
            </a:r>
          </a:p>
          <a:p>
            <a:pPr marL="0" indent="0">
              <a:buNone/>
            </a:pPr>
            <a:endParaRPr lang="en-CA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CA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Individuals working in high-stress environments, such as private and self-employed sectors, will have a higher incidence of strokes compared to those in less stressful jobs like government jobs or being unemployed.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Urban residents will have a higher proportion of strokes due to lifestyle factors and stress associated with urban living.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Marital status will influence stroke occurrence, with married individuals potentially experiencing higher stress levels related to family and financial responsibilities, leading to a higher incidence of strokes.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Libraries: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To conduct this analysis, we will use a combination of python libraries for data manipulation, visualization, and statistical analysis. Specifically we will use: Pandas (manipulation and cleaning), Seaborn and Matplotlib (visualizing the data), and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Plotly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(creating interactive heatmaps).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2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51" y="432537"/>
            <a:ext cx="10079497" cy="668493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Q2: ..Continued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56251" y="1213470"/>
            <a:ext cx="4599588" cy="55605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pic>
        <p:nvPicPr>
          <p:cNvPr id="14" name="Picture 13" descr="A chart of different colors&#10;&#10;Description automatically generated">
            <a:extLst>
              <a:ext uri="{FF2B5EF4-FFF2-40B4-BE49-F238E27FC236}">
                <a16:creationId xmlns:a16="http://schemas.microsoft.com/office/drawing/2014/main" id="{7BE765DE-00C5-580A-F07E-8C73D06A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94" y="2029196"/>
            <a:ext cx="5226999" cy="4683346"/>
          </a:xfrm>
          <a:prstGeom prst="rect">
            <a:avLst/>
          </a:prstGeom>
        </p:spPr>
      </p:pic>
      <p:pic>
        <p:nvPicPr>
          <p:cNvPr id="16" name="Picture 15" descr="A chart of different colors&#10;&#10;Description automatically generated">
            <a:extLst>
              <a:ext uri="{FF2B5EF4-FFF2-40B4-BE49-F238E27FC236}">
                <a16:creationId xmlns:a16="http://schemas.microsoft.com/office/drawing/2014/main" id="{C396E074-2505-80DC-DB3E-DB1F4616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8" y="2029196"/>
            <a:ext cx="5223295" cy="46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5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113691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5834168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308</Words>
  <Application>Microsoft Office PowerPoint</Application>
  <PresentationFormat>Widescreen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Bookman Old Style</vt:lpstr>
      <vt:lpstr>Rockwell</vt:lpstr>
      <vt:lpstr>Trade Gothic Next Cond</vt:lpstr>
      <vt:lpstr>Trade Gothic Next Light</vt:lpstr>
      <vt:lpstr>LimelightVTI</vt:lpstr>
      <vt:lpstr>Damask</vt:lpstr>
      <vt:lpstr>Stroke free?  </vt:lpstr>
      <vt:lpstr>Agenda</vt:lpstr>
      <vt:lpstr>Introduction</vt:lpstr>
      <vt:lpstr>Q1: ..samd.sadljlkjlkejqwlkejwlkqjelwelkjq</vt:lpstr>
      <vt:lpstr>Q1: ..Continued</vt:lpstr>
      <vt:lpstr>Q2:How does the distribution of strokes vary across different work/residence types and marital statuses</vt:lpstr>
      <vt:lpstr>Q2: ..Continued</vt:lpstr>
      <vt:lpstr>Q3: ..samd.sadljlkjlkejqwlkejwlkqjelwelkjq</vt:lpstr>
      <vt:lpstr>Q3: ..Continued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free?</dc:title>
  <dc:creator>Yumai Situ</dc:creator>
  <cp:lastModifiedBy>Nicole Rennie</cp:lastModifiedBy>
  <cp:revision>15</cp:revision>
  <dcterms:created xsi:type="dcterms:W3CDTF">2024-06-13T01:50:14Z</dcterms:created>
  <dcterms:modified xsi:type="dcterms:W3CDTF">2024-06-23T22:02:10Z</dcterms:modified>
</cp:coreProperties>
</file>