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E4E4-7554-AE42-A73B-260C36EF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31A8D-76AC-284D-B11C-44C868D5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DF2A-16BA-F440-A854-D01837E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726A-6F0A-EA44-9130-D3C54FED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D3F5-16CC-8645-A15A-69FD8A79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A970-207C-B545-BD03-4CC10FBA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F3B6-DD78-624B-8AD8-2F1932A0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888E-E29E-4D41-927B-3FE55A0B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3BFB-5652-BA42-886A-FD745FC5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A647-1909-7141-A148-464D1CD0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7AC6D-3675-0743-9541-5B9189C8F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2CE3-CCBD-754D-84AC-2F59CE50E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0BE3-CC73-6E47-9BD3-54F38BE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7470-F86C-BB46-8ECB-F65FE5B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0E4A-AEB9-EB4C-BAC8-86EC904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120D-5479-A947-89D2-30E4660C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50FB-E964-CD49-ACDE-64F45C6F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DA52-B1FA-7641-895E-07DDCBA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1C5C-B164-8E49-B2DE-12DFAE5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EABB-BA3C-0746-92D8-46FF1FE7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CE2A-1037-6A42-AF3E-7B2D1005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D251-1C93-2C46-B21D-EF05F54A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2E89-E56D-454C-B378-9F05740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3572-E898-4D44-B637-452CF9C5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FEFC-0BF5-F04F-814D-E994ECE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2D3-9112-4244-B98B-300CC90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30B3-41EE-3D44-ABF9-8765EA67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310EA-E5A7-ED44-A6AA-8E3C58D2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F79C-F6E1-934D-90AE-B41D4A74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94E8-6624-594F-8734-EA63629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5AED-C5C6-5F45-B459-58EB913A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4841-A5D5-2444-B033-3363E4BB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6CA1-085E-9345-8B9F-920DBBB0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0F47C-8B4A-6F4C-BDD4-7A6C5F61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E1B4E-B3BF-1E4B-B63E-3ED674B8F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9B00C-BF5D-654E-8D66-39CBA3D36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DC23C-ACE4-E14F-89D8-D5D5971E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82477-4936-904F-A20E-045302C6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D0ED7-9951-0E43-A29D-CDB19CD8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9D19-8107-EF4D-A319-EA1C3628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43A1D-8CDC-4442-811E-831EE633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5649A-A5CB-D74B-8285-53269A8E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4E6A4-C64D-6E48-89D2-CAB39F6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54F9-5F49-4145-A3EC-BA2B0BB2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75CB0-7E9F-AF47-9291-AF4175BE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B263-85D4-474C-A6CF-57D6FBA3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D878-981A-9347-931C-34F6A18C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B4B9-C085-AA41-AB42-ED62757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20842-0FC8-0C4D-B71C-0A740E5AD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9585-C5F4-4842-99A8-64D9CDC1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35502-C798-544B-8CD0-8C70B8EB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13DD5-7E38-F348-861D-2C62E7E1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37C-963D-824C-B40E-C0525B80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D9BAA-2B03-BE48-991C-0858E34B7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48F4-2A38-614B-8A57-D343F721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CA32F-CB1E-C94D-AFCB-B4C28107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B83D-95EF-704A-8EF4-A2FC2DA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A320-AD12-AF45-A22B-2BD411F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61B1-18D9-5640-A90E-18671B0C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24A6-0C65-A54E-9C3C-7D4BC003A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BFE12-7754-914D-BA57-E9C45A88A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4255-AF1B-094B-B053-63633738AF7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32A1-EF0B-9B4A-811D-88612B463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EC27-A778-E241-BFDF-BE42DCA1A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E504-96FD-2E4D-BAED-5F9A6AD1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DF8BA2-98CB-BC43-AB28-36A6E756393D}"/>
              </a:ext>
            </a:extLst>
          </p:cNvPr>
          <p:cNvSpPr/>
          <p:nvPr/>
        </p:nvSpPr>
        <p:spPr>
          <a:xfrm>
            <a:off x="450290" y="62882"/>
            <a:ext cx="1777142" cy="5085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vars 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AC48A-FC13-794C-B4C5-34F5B37501DA}"/>
              </a:ext>
            </a:extLst>
          </p:cNvPr>
          <p:cNvSpPr/>
          <p:nvPr/>
        </p:nvSpPr>
        <p:spPr>
          <a:xfrm>
            <a:off x="3050769" y="63796"/>
            <a:ext cx="1777142" cy="5070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Vars (6)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8595B-A3C6-154C-B98D-463964C7D4A6}"/>
              </a:ext>
            </a:extLst>
          </p:cNvPr>
          <p:cNvSpPr/>
          <p:nvPr/>
        </p:nvSpPr>
        <p:spPr>
          <a:xfrm>
            <a:off x="6095999" y="51681"/>
            <a:ext cx="1777140" cy="484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Nursing Notes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22B44-0EC0-AC40-9CA7-43AB9C5B6C1B}"/>
              </a:ext>
            </a:extLst>
          </p:cNvPr>
          <p:cNvSpPr/>
          <p:nvPr/>
        </p:nvSpPr>
        <p:spPr>
          <a:xfrm>
            <a:off x="9141227" y="53990"/>
            <a:ext cx="1777139" cy="5074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5FD5C-B7EE-D04E-A079-64543C5988F0}"/>
              </a:ext>
            </a:extLst>
          </p:cNvPr>
          <p:cNvSpPr/>
          <p:nvPr/>
        </p:nvSpPr>
        <p:spPr>
          <a:xfrm>
            <a:off x="6096000" y="816655"/>
            <a:ext cx="1777141" cy="13793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  <a:p>
            <a:pPr algn="ctr"/>
            <a:r>
              <a:rPr lang="en-US" dirty="0"/>
              <a:t>(vs other embedding)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FBA42-041E-7847-824A-43F053D7834B}"/>
              </a:ext>
            </a:extLst>
          </p:cNvPr>
          <p:cNvSpPr/>
          <p:nvPr/>
        </p:nvSpPr>
        <p:spPr>
          <a:xfrm>
            <a:off x="9122792" y="816661"/>
            <a:ext cx="1777141" cy="13793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  <a:p>
            <a:pPr algn="ctr"/>
            <a:r>
              <a:rPr lang="en-US" dirty="0"/>
              <a:t>(vs. other embedding)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1B760-1516-DA4A-89E3-65C9B7EB1D90}"/>
              </a:ext>
            </a:extLst>
          </p:cNvPr>
          <p:cNvSpPr/>
          <p:nvPr/>
        </p:nvSpPr>
        <p:spPr>
          <a:xfrm>
            <a:off x="5490274" y="2573298"/>
            <a:ext cx="2988589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768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A4CB8-C14C-5249-A67D-AB426B56FB69}"/>
              </a:ext>
            </a:extLst>
          </p:cNvPr>
          <p:cNvSpPr/>
          <p:nvPr/>
        </p:nvSpPr>
        <p:spPr>
          <a:xfrm>
            <a:off x="8544416" y="2604154"/>
            <a:ext cx="2988589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768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00142-3FEF-074D-8330-7379552E68E9}"/>
              </a:ext>
            </a:extLst>
          </p:cNvPr>
          <p:cNvSpPr/>
          <p:nvPr/>
        </p:nvSpPr>
        <p:spPr>
          <a:xfrm>
            <a:off x="9367275" y="3648235"/>
            <a:ext cx="1416660" cy="5242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6779A-9995-E143-936B-1C147E6E2087}"/>
              </a:ext>
            </a:extLst>
          </p:cNvPr>
          <p:cNvSpPr/>
          <p:nvPr/>
        </p:nvSpPr>
        <p:spPr>
          <a:xfrm>
            <a:off x="6238460" y="3613149"/>
            <a:ext cx="1567080" cy="5181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5F2B4-26C0-5547-8275-DDAC83A4C76F}"/>
              </a:ext>
            </a:extLst>
          </p:cNvPr>
          <p:cNvSpPr/>
          <p:nvPr/>
        </p:nvSpPr>
        <p:spPr>
          <a:xfrm>
            <a:off x="9111249" y="4480173"/>
            <a:ext cx="1567081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CEE07-AA89-8A4B-AA8C-CD8DDB04C021}"/>
              </a:ext>
            </a:extLst>
          </p:cNvPr>
          <p:cNvSpPr/>
          <p:nvPr/>
        </p:nvSpPr>
        <p:spPr>
          <a:xfrm>
            <a:off x="6201029" y="4480174"/>
            <a:ext cx="1567081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42C86-6B80-5240-90A8-0439EBE6A285}"/>
              </a:ext>
            </a:extLst>
          </p:cNvPr>
          <p:cNvSpPr/>
          <p:nvPr/>
        </p:nvSpPr>
        <p:spPr>
          <a:xfrm>
            <a:off x="209203" y="4536313"/>
            <a:ext cx="2259317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vars (10)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C0E87-6DEE-C64C-9E07-F6B4626AF7BF}"/>
              </a:ext>
            </a:extLst>
          </p:cNvPr>
          <p:cNvSpPr/>
          <p:nvPr/>
        </p:nvSpPr>
        <p:spPr>
          <a:xfrm>
            <a:off x="2978089" y="4536313"/>
            <a:ext cx="2407135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Vars (10)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DC89C-E26F-5447-87A2-90D3AF158755}"/>
              </a:ext>
            </a:extLst>
          </p:cNvPr>
          <p:cNvSpPr/>
          <p:nvPr/>
        </p:nvSpPr>
        <p:spPr>
          <a:xfrm>
            <a:off x="209203" y="5354794"/>
            <a:ext cx="10469117" cy="6211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A05958-22D8-8845-8076-8DB4181402E4}"/>
              </a:ext>
            </a:extLst>
          </p:cNvPr>
          <p:cNvSpPr/>
          <p:nvPr/>
        </p:nvSpPr>
        <p:spPr>
          <a:xfrm>
            <a:off x="5121751" y="6173275"/>
            <a:ext cx="1314943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440FBB1-2657-EB42-B7CE-2C5F6FF534C1}"/>
              </a:ext>
            </a:extLst>
          </p:cNvPr>
          <p:cNvSpPr/>
          <p:nvPr/>
        </p:nvSpPr>
        <p:spPr>
          <a:xfrm>
            <a:off x="3697024" y="985477"/>
            <a:ext cx="484632" cy="3353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9F634F4-110A-E547-9BD0-26FC57A06D12}"/>
              </a:ext>
            </a:extLst>
          </p:cNvPr>
          <p:cNvSpPr/>
          <p:nvPr/>
        </p:nvSpPr>
        <p:spPr>
          <a:xfrm>
            <a:off x="1096545" y="931804"/>
            <a:ext cx="484632" cy="3353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F59F4-56F6-764B-9E7F-EFDEED7956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984569" y="536344"/>
            <a:ext cx="2" cy="280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E33ADE-3468-5D4F-A248-7B75B23E3DC2}"/>
              </a:ext>
            </a:extLst>
          </p:cNvPr>
          <p:cNvCxnSpPr/>
          <p:nvPr/>
        </p:nvCxnSpPr>
        <p:spPr>
          <a:xfrm>
            <a:off x="10038711" y="570850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7534DE-4708-834D-B7F5-315DFE627593}"/>
              </a:ext>
            </a:extLst>
          </p:cNvPr>
          <p:cNvCxnSpPr/>
          <p:nvPr/>
        </p:nvCxnSpPr>
        <p:spPr>
          <a:xfrm>
            <a:off x="10075605" y="2269100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3CC95F-60B7-0E47-916C-E24ADF7F13D7}"/>
              </a:ext>
            </a:extLst>
          </p:cNvPr>
          <p:cNvCxnSpPr/>
          <p:nvPr/>
        </p:nvCxnSpPr>
        <p:spPr>
          <a:xfrm>
            <a:off x="6984569" y="2269100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384364-ACEB-D043-BDED-DFAFFF0A6D28}"/>
              </a:ext>
            </a:extLst>
          </p:cNvPr>
          <p:cNvCxnSpPr/>
          <p:nvPr/>
        </p:nvCxnSpPr>
        <p:spPr>
          <a:xfrm>
            <a:off x="7022000" y="3225255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7154EA-FF1F-C84B-9026-2BF1CCAE1999}"/>
              </a:ext>
            </a:extLst>
          </p:cNvPr>
          <p:cNvCxnSpPr/>
          <p:nvPr/>
        </p:nvCxnSpPr>
        <p:spPr>
          <a:xfrm>
            <a:off x="6879518" y="5101274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34DEC3-1520-2D4C-8D5E-0554E8816BFD}"/>
              </a:ext>
            </a:extLst>
          </p:cNvPr>
          <p:cNvCxnSpPr/>
          <p:nvPr/>
        </p:nvCxnSpPr>
        <p:spPr>
          <a:xfrm>
            <a:off x="10106798" y="3289867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635E79-2D0C-A945-9F39-B7D5C613F192}"/>
              </a:ext>
            </a:extLst>
          </p:cNvPr>
          <p:cNvCxnSpPr/>
          <p:nvPr/>
        </p:nvCxnSpPr>
        <p:spPr>
          <a:xfrm>
            <a:off x="9937969" y="4194412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F4506A-94E8-3443-B5E3-0DF1C11481A4}"/>
              </a:ext>
            </a:extLst>
          </p:cNvPr>
          <p:cNvCxnSpPr/>
          <p:nvPr/>
        </p:nvCxnSpPr>
        <p:spPr>
          <a:xfrm>
            <a:off x="7022000" y="4218297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788421-B707-A445-BF27-87534BBCF197}"/>
              </a:ext>
            </a:extLst>
          </p:cNvPr>
          <p:cNvCxnSpPr/>
          <p:nvPr/>
        </p:nvCxnSpPr>
        <p:spPr>
          <a:xfrm>
            <a:off x="5815276" y="5975895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0583E8-B30F-864E-88C5-42B8E5D7FB24}"/>
              </a:ext>
            </a:extLst>
          </p:cNvPr>
          <p:cNvCxnSpPr/>
          <p:nvPr/>
        </p:nvCxnSpPr>
        <p:spPr>
          <a:xfrm>
            <a:off x="9937969" y="5088058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A30C55-A2CC-CC4D-97CC-6DF36EE2A68C}"/>
              </a:ext>
            </a:extLst>
          </p:cNvPr>
          <p:cNvCxnSpPr/>
          <p:nvPr/>
        </p:nvCxnSpPr>
        <p:spPr>
          <a:xfrm>
            <a:off x="4206049" y="5138394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9CCCFB-C443-C147-9B9B-4BB8372D5BC6}"/>
              </a:ext>
            </a:extLst>
          </p:cNvPr>
          <p:cNvCxnSpPr/>
          <p:nvPr/>
        </p:nvCxnSpPr>
        <p:spPr>
          <a:xfrm>
            <a:off x="1418997" y="5138394"/>
            <a:ext cx="0" cy="318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F20B12-1FB0-8746-AB86-4FF3691AE1EA}"/>
              </a:ext>
            </a:extLst>
          </p:cNvPr>
          <p:cNvSpPr txBox="1"/>
          <p:nvPr/>
        </p:nvSpPr>
        <p:spPr>
          <a:xfrm>
            <a:off x="2553824" y="4523697"/>
            <a:ext cx="37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5BF51-1EB2-AF4A-AE85-FC4B310A5039}"/>
              </a:ext>
            </a:extLst>
          </p:cNvPr>
          <p:cNvSpPr txBox="1"/>
          <p:nvPr/>
        </p:nvSpPr>
        <p:spPr>
          <a:xfrm>
            <a:off x="5515556" y="4513496"/>
            <a:ext cx="37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11AEB1-2AC8-6646-9B3C-0BB33A6A4684}"/>
              </a:ext>
            </a:extLst>
          </p:cNvPr>
          <p:cNvSpPr txBox="1"/>
          <p:nvPr/>
        </p:nvSpPr>
        <p:spPr>
          <a:xfrm>
            <a:off x="8201721" y="4492063"/>
            <a:ext cx="37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3134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48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Jaskolka</dc:creator>
  <cp:lastModifiedBy>Jeff Jaskolka</cp:lastModifiedBy>
  <cp:revision>2</cp:revision>
  <dcterms:created xsi:type="dcterms:W3CDTF">2019-10-15T00:06:27Z</dcterms:created>
  <dcterms:modified xsi:type="dcterms:W3CDTF">2019-10-18T03:01:11Z</dcterms:modified>
</cp:coreProperties>
</file>