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14"/>
    <p:restoredTop sz="86364"/>
  </p:normalViewPr>
  <p:slideViewPr>
    <p:cSldViewPr snapToGrid="0" snapToObjects="1">
      <p:cViewPr>
        <p:scale>
          <a:sx n="72" d="100"/>
          <a:sy n="72" d="100"/>
        </p:scale>
        <p:origin x="1240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90900-D972-8743-B9D8-465A04D54495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57F0F-14DE-E540-8B52-9BEA05CB9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A998-C8FA-084B-832C-F727DD26CC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2CB1-0D13-5C4C-85AA-1F0492C5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77828" y="2155369"/>
            <a:ext cx="696685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77827" y="3418111"/>
            <a:ext cx="696685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42316" y="15494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42316" y="27359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42316" y="39333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51516" y="15784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51516" y="27649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1516" y="39623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95828" y="1168399"/>
            <a:ext cx="82731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95825" y="2329540"/>
            <a:ext cx="82731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95826" y="3490682"/>
            <a:ext cx="82731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95827" y="4840511"/>
            <a:ext cx="82731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3"/>
            <a:endCxn id="13" idx="2"/>
          </p:cNvCxnSpPr>
          <p:nvPr/>
        </p:nvCxnSpPr>
        <p:spPr>
          <a:xfrm>
            <a:off x="1923143" y="1538514"/>
            <a:ext cx="2028373" cy="497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13" idx="2"/>
          </p:cNvCxnSpPr>
          <p:nvPr/>
        </p:nvCxnSpPr>
        <p:spPr>
          <a:xfrm flipV="1">
            <a:off x="1923140" y="2035630"/>
            <a:ext cx="2028376" cy="66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13" idx="2"/>
          </p:cNvCxnSpPr>
          <p:nvPr/>
        </p:nvCxnSpPr>
        <p:spPr>
          <a:xfrm flipV="1">
            <a:off x="1923141" y="2035630"/>
            <a:ext cx="2028375" cy="18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  <a:endCxn id="13" idx="2"/>
          </p:cNvCxnSpPr>
          <p:nvPr/>
        </p:nvCxnSpPr>
        <p:spPr>
          <a:xfrm flipV="1">
            <a:off x="1923142" y="2035630"/>
            <a:ext cx="2028374" cy="317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3" idx="6"/>
          </p:cNvCxnSpPr>
          <p:nvPr/>
        </p:nvCxnSpPr>
        <p:spPr>
          <a:xfrm flipH="1">
            <a:off x="4865916" y="2006602"/>
            <a:ext cx="1676400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14" idx="6"/>
          </p:cNvCxnSpPr>
          <p:nvPr/>
        </p:nvCxnSpPr>
        <p:spPr>
          <a:xfrm flipH="1">
            <a:off x="4865916" y="2006602"/>
            <a:ext cx="1676400" cy="121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5" idx="6"/>
          </p:cNvCxnSpPr>
          <p:nvPr/>
        </p:nvCxnSpPr>
        <p:spPr>
          <a:xfrm flipH="1">
            <a:off x="4865916" y="2006602"/>
            <a:ext cx="1676400" cy="241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1"/>
            <a:endCxn id="8" idx="6"/>
          </p:cNvCxnSpPr>
          <p:nvPr/>
        </p:nvCxnSpPr>
        <p:spPr>
          <a:xfrm flipH="1" flipV="1">
            <a:off x="7456716" y="2006602"/>
            <a:ext cx="2021112" cy="46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1"/>
            <a:endCxn id="9" idx="6"/>
          </p:cNvCxnSpPr>
          <p:nvPr/>
        </p:nvCxnSpPr>
        <p:spPr>
          <a:xfrm flipH="1">
            <a:off x="7456716" y="2467426"/>
            <a:ext cx="2021112" cy="72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1"/>
            <a:endCxn id="10" idx="6"/>
          </p:cNvCxnSpPr>
          <p:nvPr/>
        </p:nvCxnSpPr>
        <p:spPr>
          <a:xfrm flipH="1">
            <a:off x="7456716" y="2467426"/>
            <a:ext cx="2021112" cy="192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85267" y="13316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8010" y="21234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70746" y="28266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70746" y="36609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05097" y="16876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3522" y="23303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13522" y="30371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129294" y="1821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37719" y="24645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036121" y="31133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w10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392710" y="1778198"/>
            <a:ext cx="497763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979889" y="1770939"/>
            <a:ext cx="499898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926286" y="2155369"/>
            <a:ext cx="445783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10769600" y="2826657"/>
            <a:ext cx="740229" cy="64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6" name="Straight Connector 65"/>
          <p:cNvCxnSpPr>
            <a:stCxn id="4" idx="3"/>
          </p:cNvCxnSpPr>
          <p:nvPr/>
        </p:nvCxnSpPr>
        <p:spPr>
          <a:xfrm>
            <a:off x="10174512" y="236764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3"/>
            <a:endCxn id="64" idx="1"/>
          </p:cNvCxnSpPr>
          <p:nvPr/>
        </p:nvCxnSpPr>
        <p:spPr>
          <a:xfrm flipV="1">
            <a:off x="10174512" y="3151024"/>
            <a:ext cx="595088" cy="57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923140" y="372533"/>
            <a:ext cx="1615927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613911" y="394506"/>
            <a:ext cx="1615927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456716" y="434424"/>
            <a:ext cx="1615927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54100" y="368300"/>
                <a:ext cx="11290300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aseline="30000" dirty="0" smtClean="0"/>
                  <a:t>2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aseline="30000" dirty="0" smtClean="0"/>
                  <a:t>2 </a:t>
                </a:r>
                <a:r>
                  <a:rPr lang="en-US" dirty="0" smtClean="0"/>
                  <a:t>+ </a:t>
                </a:r>
                <a:r>
                  <a:rPr lang="is-IS" dirty="0" smtClean="0"/>
                  <a:t>…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aseline="30000" dirty="0" smtClean="0"/>
                  <a:t>2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68300"/>
                <a:ext cx="11290300" cy="391133"/>
              </a:xfrm>
              <a:prstGeom prst="rect">
                <a:avLst/>
              </a:prstGeom>
              <a:blipFill rotWithShape="0">
                <a:blip r:embed="rId2"/>
                <a:stretch>
                  <a:fillRect l="-702" t="-86154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65200" y="1358900"/>
                <a:ext cx="205485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358900"/>
                <a:ext cx="2054858" cy="52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841" y="2551230"/>
                <a:ext cx="56110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1" y="2551230"/>
                <a:ext cx="5611023" cy="296428"/>
              </a:xfrm>
              <a:prstGeom prst="rect">
                <a:avLst/>
              </a:prstGeom>
              <a:blipFill rotWithShape="0">
                <a:blip r:embed="rId4"/>
                <a:stretch>
                  <a:fillRect t="-137500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549400" y="759433"/>
            <a:ext cx="1828800" cy="59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33500" y="1883916"/>
            <a:ext cx="1346200" cy="59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3758" y="3379278"/>
                <a:ext cx="1976054" cy="531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𝐽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8" y="3379278"/>
                <a:ext cx="1976054" cy="5316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333500" y="2779811"/>
            <a:ext cx="1346200" cy="59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87399" y="4355547"/>
                <a:ext cx="5646802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9" y="4355547"/>
                <a:ext cx="5646802" cy="296428"/>
              </a:xfrm>
              <a:prstGeom prst="rect">
                <a:avLst/>
              </a:prstGeom>
              <a:blipFill rotWithShape="0">
                <a:blip r:embed="rId6"/>
                <a:stretch>
                  <a:fillRect t="-132653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1144235" y="3910898"/>
            <a:ext cx="1435100" cy="44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87399" y="5038376"/>
                <a:ext cx="207249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99" y="5038376"/>
                <a:ext cx="2072490" cy="5250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333500" y="4651975"/>
            <a:ext cx="1245835" cy="4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62841" y="6079497"/>
                <a:ext cx="5635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1" y="6079497"/>
                <a:ext cx="5635582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1434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1200726" y="5582032"/>
            <a:ext cx="1245835" cy="4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70000" y="787399"/>
                <a:ext cx="5591339" cy="14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 ∗</m:t>
                    </m:r>
                    <m:r>
                      <a:rPr lang="en-US" b="0" i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∗(1−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)] ∗[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787399"/>
                <a:ext cx="5591339" cy="1423531"/>
              </a:xfrm>
              <a:prstGeom prst="rect">
                <a:avLst/>
              </a:prstGeom>
              <a:blipFill rotWithShape="0">
                <a:blip r:embed="rId2"/>
                <a:stretch>
                  <a:fillRect l="-654" r="-1089" b="-3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05467" y="3716865"/>
                <a:ext cx="4931415" cy="1404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𝑡𝑎𝑟𝑔𝑒𝑡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 ∗</m:t>
                    </m:r>
                    <m:r>
                      <a:rPr lang="en-US" b="0" i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∗(1−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)] ∗1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67" y="3716865"/>
                <a:ext cx="4931415" cy="1404039"/>
              </a:xfrm>
              <a:prstGeom prst="rect">
                <a:avLst/>
              </a:prstGeom>
              <a:blipFill rotWithShape="0">
                <a:blip r:embed="rId3"/>
                <a:stretch>
                  <a:fillRect l="-2967" r="-618" b="-3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5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9467" y="499533"/>
                <a:ext cx="11074698" cy="275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𝑡𝑜𝑡𝑎𝑙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bg-BG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bg-BG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𝐽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𝑡𝑜𝑡𝑎𝑙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bg-BG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bg-BG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𝐽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 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𝑡𝑎𝑟𝑔𝑒𝑡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𝑜𝑢𝑡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𝑡𝑎𝑟𝑔𝑒𝑡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𝑜𝑢𝑡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 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</m:oMath>
                </a14:m>
                <a:r>
                  <a:rPr lang="en-US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∗(1−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] *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499533"/>
                <a:ext cx="11074698" cy="2754216"/>
              </a:xfrm>
              <a:prstGeom prst="rect">
                <a:avLst/>
              </a:prstGeom>
              <a:blipFill rotWithShape="0">
                <a:blip r:embed="rId2"/>
                <a:stretch>
                  <a:fillRect b="-4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800" y="3953933"/>
                <a:ext cx="11101116" cy="15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𝑡𝑎𝑟𝑔𝑒𝑡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𝑜𝑢𝑡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𝑡𝑎𝑟𝑔𝑒𝑡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𝑜𝑢𝑡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𝑂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𝑜𝑢𝑡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 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</m:oMath>
                </a14:m>
                <a:r>
                  <a:rPr lang="en-US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∗(1−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𝑜𝑢𝑡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] * 1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3953933"/>
                <a:ext cx="11101116" cy="1594219"/>
              </a:xfrm>
              <a:prstGeom prst="rect">
                <a:avLst/>
              </a:prstGeom>
              <a:blipFill rotWithShape="0">
                <a:blip r:embed="rId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28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Bian</dc:creator>
  <cp:lastModifiedBy>Michael Bian</cp:lastModifiedBy>
  <cp:revision>35</cp:revision>
  <dcterms:created xsi:type="dcterms:W3CDTF">2017-12-27T00:13:26Z</dcterms:created>
  <dcterms:modified xsi:type="dcterms:W3CDTF">2017-12-27T23:01:26Z</dcterms:modified>
</cp:coreProperties>
</file>