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4"/>
  </p:notesMasterIdLst>
  <p:sldIdLst>
    <p:sldId id="258" r:id="rId5"/>
    <p:sldId id="305" r:id="rId6"/>
    <p:sldId id="270" r:id="rId7"/>
    <p:sldId id="306" r:id="rId8"/>
    <p:sldId id="307" r:id="rId9"/>
    <p:sldId id="308" r:id="rId10"/>
    <p:sldId id="309" r:id="rId11"/>
    <p:sldId id="310" r:id="rId12"/>
    <p:sldId id="311" r:id="rId13"/>
    <p:sldId id="312" r:id="rId14"/>
    <p:sldId id="313" r:id="rId15"/>
    <p:sldId id="314" r:id="rId16"/>
    <p:sldId id="315" r:id="rId17"/>
    <p:sldId id="316" r:id="rId18"/>
    <p:sldId id="320" r:id="rId19"/>
    <p:sldId id="299" r:id="rId20"/>
    <p:sldId id="317" r:id="rId21"/>
    <p:sldId id="318" r:id="rId22"/>
    <p:sldId id="319"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598" autoAdjust="0"/>
  </p:normalViewPr>
  <p:slideViewPr>
    <p:cSldViewPr snapToGrid="0">
      <p:cViewPr>
        <p:scale>
          <a:sx n="50" d="100"/>
          <a:sy n="50" d="100"/>
        </p:scale>
        <p:origin x="2088" y="1764"/>
      </p:cViewPr>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anvic Vargas" userId="4bc00c1e0f1b7dc7" providerId="LiveId" clId="{0E4E7398-4D24-4ED0-BC29-86A3DF527741}"/>
    <pc:docChg chg="addSld modSld">
      <pc:chgData name="Joanvic Vargas" userId="4bc00c1e0f1b7dc7" providerId="LiveId" clId="{0E4E7398-4D24-4ED0-BC29-86A3DF527741}" dt="2024-02-06T18:13:33.165" v="123" actId="20577"/>
      <pc:docMkLst>
        <pc:docMk/>
      </pc:docMkLst>
      <pc:sldChg chg="modSp mod">
        <pc:chgData name="Joanvic Vargas" userId="4bc00c1e0f1b7dc7" providerId="LiveId" clId="{0E4E7398-4D24-4ED0-BC29-86A3DF527741}" dt="2024-02-06T18:11:17.865" v="2" actId="1076"/>
        <pc:sldMkLst>
          <pc:docMk/>
          <pc:sldMk cId="1928960611" sldId="311"/>
        </pc:sldMkLst>
        <pc:spChg chg="mod">
          <ac:chgData name="Joanvic Vargas" userId="4bc00c1e0f1b7dc7" providerId="LiveId" clId="{0E4E7398-4D24-4ED0-BC29-86A3DF527741}" dt="2024-02-06T18:11:17.865" v="2" actId="1076"/>
          <ac:spMkLst>
            <pc:docMk/>
            <pc:sldMk cId="1928960611" sldId="311"/>
            <ac:spMk id="6" creationId="{8EAF4B3A-4310-7DC6-E4C8-4E21695CF04B}"/>
          </ac:spMkLst>
        </pc:spChg>
      </pc:sldChg>
      <pc:sldChg chg="modSp mod">
        <pc:chgData name="Joanvic Vargas" userId="4bc00c1e0f1b7dc7" providerId="LiveId" clId="{0E4E7398-4D24-4ED0-BC29-86A3DF527741}" dt="2024-02-06T18:10:59.906" v="0" actId="1076"/>
        <pc:sldMkLst>
          <pc:docMk/>
          <pc:sldMk cId="4204245725" sldId="315"/>
        </pc:sldMkLst>
        <pc:spChg chg="mod">
          <ac:chgData name="Joanvic Vargas" userId="4bc00c1e0f1b7dc7" providerId="LiveId" clId="{0E4E7398-4D24-4ED0-BC29-86A3DF527741}" dt="2024-02-06T18:10:59.906" v="0" actId="1076"/>
          <ac:spMkLst>
            <pc:docMk/>
            <pc:sldMk cId="4204245725" sldId="315"/>
            <ac:spMk id="6" creationId="{946B393A-3BE5-0C3F-455C-5E8C81665869}"/>
          </ac:spMkLst>
        </pc:spChg>
      </pc:sldChg>
      <pc:sldChg chg="modSp mod">
        <pc:chgData name="Joanvic Vargas" userId="4bc00c1e0f1b7dc7" providerId="LiveId" clId="{0E4E7398-4D24-4ED0-BC29-86A3DF527741}" dt="2024-02-06T18:11:09.577" v="1" actId="1076"/>
        <pc:sldMkLst>
          <pc:docMk/>
          <pc:sldMk cId="460868199" sldId="316"/>
        </pc:sldMkLst>
        <pc:spChg chg="mod">
          <ac:chgData name="Joanvic Vargas" userId="4bc00c1e0f1b7dc7" providerId="LiveId" clId="{0E4E7398-4D24-4ED0-BC29-86A3DF527741}" dt="2024-02-06T18:11:09.577" v="1" actId="1076"/>
          <ac:spMkLst>
            <pc:docMk/>
            <pc:sldMk cId="460868199" sldId="316"/>
            <ac:spMk id="6" creationId="{61628A89-CB47-0A59-41B5-9D0BA4501868}"/>
          </ac:spMkLst>
        </pc:spChg>
      </pc:sldChg>
      <pc:sldChg chg="modSp add mod">
        <pc:chgData name="Joanvic Vargas" userId="4bc00c1e0f1b7dc7" providerId="LiveId" clId="{0E4E7398-4D24-4ED0-BC29-86A3DF527741}" dt="2024-02-06T18:13:33.165" v="123" actId="20577"/>
        <pc:sldMkLst>
          <pc:docMk/>
          <pc:sldMk cId="3961692845" sldId="320"/>
        </pc:sldMkLst>
        <pc:spChg chg="mod">
          <ac:chgData name="Joanvic Vargas" userId="4bc00c1e0f1b7dc7" providerId="LiveId" clId="{0E4E7398-4D24-4ED0-BC29-86A3DF527741}" dt="2024-02-06T18:13:33.165" v="123" actId="20577"/>
          <ac:spMkLst>
            <pc:docMk/>
            <pc:sldMk cId="3961692845" sldId="320"/>
            <ac:spMk id="6" creationId="{84F1FE1F-B21C-346D-438A-68A6D22ED5B0}"/>
          </ac:spMkLst>
        </pc:spChg>
        <pc:spChg chg="mod">
          <ac:chgData name="Joanvic Vargas" userId="4bc00c1e0f1b7dc7" providerId="LiveId" clId="{0E4E7398-4D24-4ED0-BC29-86A3DF527741}" dt="2024-02-06T18:12:02.677" v="10" actId="20577"/>
          <ac:spMkLst>
            <pc:docMk/>
            <pc:sldMk cId="3961692845" sldId="320"/>
            <ac:spMk id="24" creationId="{7C6C83C0-D71C-C43E-A990-E7FEF97231C4}"/>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DD72BFF-3F96-44AE-8522-A17182D64D33}" type="datetimeFigureOut">
              <a:rPr lang="en-US" smtClean="0"/>
              <a:t>2/6/2024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C73610-CCBA-4806-B040-7AF4F8229BA0}" type="slidenum">
              <a:rPr lang="en-US" smtClean="0"/>
              <a:t>‹#›</a:t>
            </a:fld>
            <a:endParaRPr lang="en-US" dirty="0"/>
          </a:p>
        </p:txBody>
      </p:sp>
    </p:spTree>
    <p:extLst>
      <p:ext uri="{BB962C8B-B14F-4D97-AF65-F5344CB8AC3E}">
        <p14:creationId xmlns:p14="http://schemas.microsoft.com/office/powerpoint/2010/main" val="34205350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63155276-2114-4288-A537-379EA644CDBE}" type="slidenum">
              <a:rPr lang="en-US" smtClean="0"/>
              <a:t>1</a:t>
            </a:fld>
            <a:endParaRPr lang="en-US" dirty="0"/>
          </a:p>
        </p:txBody>
      </p:sp>
    </p:spTree>
    <p:extLst>
      <p:ext uri="{BB962C8B-B14F-4D97-AF65-F5344CB8AC3E}">
        <p14:creationId xmlns:p14="http://schemas.microsoft.com/office/powerpoint/2010/main" val="8983480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8A832F76-EEF5-410D-B6F4-8650AC675FE5}"/>
              </a:ext>
            </a:extLst>
          </p:cNvPr>
          <p:cNvSpPr>
            <a:spLocks noGrp="1"/>
          </p:cNvSpPr>
          <p:nvPr>
            <p:ph type="pic" sz="quarter" idx="14"/>
          </p:nvPr>
        </p:nvSpPr>
        <p:spPr>
          <a:xfrm>
            <a:off x="-10160" y="-10160"/>
            <a:ext cx="12198985" cy="6877685"/>
          </a:xfrm>
          <a:custGeom>
            <a:avLst/>
            <a:gdLst>
              <a:gd name="connsiteX0" fmla="*/ 0 w 12188825"/>
              <a:gd name="connsiteY0" fmla="*/ 0 h 6868160"/>
              <a:gd name="connsiteX1" fmla="*/ 12188825 w 12188825"/>
              <a:gd name="connsiteY1" fmla="*/ 0 h 6868160"/>
              <a:gd name="connsiteX2" fmla="*/ 12188825 w 12188825"/>
              <a:gd name="connsiteY2" fmla="*/ 6868160 h 6868160"/>
              <a:gd name="connsiteX3" fmla="*/ 0 w 12188825"/>
              <a:gd name="connsiteY3" fmla="*/ 6868160 h 6868160"/>
              <a:gd name="connsiteX4" fmla="*/ 0 w 12188825"/>
              <a:gd name="connsiteY4" fmla="*/ 0 h 6868160"/>
              <a:gd name="connsiteX0" fmla="*/ 10160 w 12198985"/>
              <a:gd name="connsiteY0" fmla="*/ 0 h 6868160"/>
              <a:gd name="connsiteX1" fmla="*/ 12198985 w 12198985"/>
              <a:gd name="connsiteY1" fmla="*/ 0 h 6868160"/>
              <a:gd name="connsiteX2" fmla="*/ 12198985 w 12198985"/>
              <a:gd name="connsiteY2" fmla="*/ 6868160 h 6868160"/>
              <a:gd name="connsiteX3" fmla="*/ 10160 w 12198985"/>
              <a:gd name="connsiteY3" fmla="*/ 6868160 h 6868160"/>
              <a:gd name="connsiteX4" fmla="*/ 0 w 12198985"/>
              <a:gd name="connsiteY4" fmla="*/ 528320 h 6868160"/>
              <a:gd name="connsiteX5" fmla="*/ 10160 w 12198985"/>
              <a:gd name="connsiteY5" fmla="*/ 0 h 6868160"/>
              <a:gd name="connsiteX0" fmla="*/ 10160 w 12198985"/>
              <a:gd name="connsiteY0" fmla="*/ 0 h 6868160"/>
              <a:gd name="connsiteX1" fmla="*/ 12198985 w 12198985"/>
              <a:gd name="connsiteY1" fmla="*/ 0 h 6868160"/>
              <a:gd name="connsiteX2" fmla="*/ 12198985 w 12198985"/>
              <a:gd name="connsiteY2" fmla="*/ 6868160 h 6868160"/>
              <a:gd name="connsiteX3" fmla="*/ 10160 w 12198985"/>
              <a:gd name="connsiteY3" fmla="*/ 6868160 h 6868160"/>
              <a:gd name="connsiteX4" fmla="*/ 0 w 12198985"/>
              <a:gd name="connsiteY4" fmla="*/ 528320 h 6868160"/>
              <a:gd name="connsiteX5" fmla="*/ 10160 w 12198985"/>
              <a:gd name="connsiteY5" fmla="*/ 0 h 6868160"/>
              <a:gd name="connsiteX0" fmla="*/ 292064 w 12480889"/>
              <a:gd name="connsiteY0" fmla="*/ 0 h 6868160"/>
              <a:gd name="connsiteX1" fmla="*/ 12480889 w 12480889"/>
              <a:gd name="connsiteY1" fmla="*/ 0 h 6868160"/>
              <a:gd name="connsiteX2" fmla="*/ 12480889 w 12480889"/>
              <a:gd name="connsiteY2" fmla="*/ 6868160 h 6868160"/>
              <a:gd name="connsiteX3" fmla="*/ 292064 w 12480889"/>
              <a:gd name="connsiteY3" fmla="*/ 6868160 h 6868160"/>
              <a:gd name="connsiteX4" fmla="*/ 4996144 w 12480889"/>
              <a:gd name="connsiteY4" fmla="*/ 1727200 h 6868160"/>
              <a:gd name="connsiteX5" fmla="*/ 281904 w 12480889"/>
              <a:gd name="connsiteY5" fmla="*/ 528320 h 6868160"/>
              <a:gd name="connsiteX6" fmla="*/ 292064 w 12480889"/>
              <a:gd name="connsiteY6" fmla="*/ 0 h 6868160"/>
              <a:gd name="connsiteX0" fmla="*/ 292064 w 12480889"/>
              <a:gd name="connsiteY0" fmla="*/ 0 h 6868160"/>
              <a:gd name="connsiteX1" fmla="*/ 12480889 w 12480889"/>
              <a:gd name="connsiteY1" fmla="*/ 0 h 6868160"/>
              <a:gd name="connsiteX2" fmla="*/ 12480889 w 12480889"/>
              <a:gd name="connsiteY2" fmla="*/ 6868160 h 6868160"/>
              <a:gd name="connsiteX3" fmla="*/ 292064 w 12480889"/>
              <a:gd name="connsiteY3" fmla="*/ 6868160 h 6868160"/>
              <a:gd name="connsiteX4" fmla="*/ 4996144 w 12480889"/>
              <a:gd name="connsiteY4" fmla="*/ 1727200 h 6868160"/>
              <a:gd name="connsiteX5" fmla="*/ 281904 w 12480889"/>
              <a:gd name="connsiteY5" fmla="*/ 528320 h 6868160"/>
              <a:gd name="connsiteX6" fmla="*/ 292064 w 12480889"/>
              <a:gd name="connsiteY6" fmla="*/ 0 h 6868160"/>
              <a:gd name="connsiteX0" fmla="*/ 292064 w 12480889"/>
              <a:gd name="connsiteY0" fmla="*/ 0 h 6868160"/>
              <a:gd name="connsiteX1" fmla="*/ 12480889 w 12480889"/>
              <a:gd name="connsiteY1" fmla="*/ 0 h 6868160"/>
              <a:gd name="connsiteX2" fmla="*/ 12480889 w 12480889"/>
              <a:gd name="connsiteY2" fmla="*/ 6868160 h 6868160"/>
              <a:gd name="connsiteX3" fmla="*/ 292064 w 12480889"/>
              <a:gd name="connsiteY3" fmla="*/ 6868160 h 6868160"/>
              <a:gd name="connsiteX4" fmla="*/ 4996144 w 12480889"/>
              <a:gd name="connsiteY4" fmla="*/ 1727200 h 6868160"/>
              <a:gd name="connsiteX5" fmla="*/ 281904 w 12480889"/>
              <a:gd name="connsiteY5" fmla="*/ 528320 h 6868160"/>
              <a:gd name="connsiteX6" fmla="*/ 292064 w 12480889"/>
              <a:gd name="connsiteY6" fmla="*/ 0 h 6868160"/>
              <a:gd name="connsiteX0" fmla="*/ 292064 w 12480889"/>
              <a:gd name="connsiteY0" fmla="*/ 0 h 6868160"/>
              <a:gd name="connsiteX1" fmla="*/ 12480889 w 12480889"/>
              <a:gd name="connsiteY1" fmla="*/ 0 h 6868160"/>
              <a:gd name="connsiteX2" fmla="*/ 12480889 w 12480889"/>
              <a:gd name="connsiteY2" fmla="*/ 6868160 h 6868160"/>
              <a:gd name="connsiteX3" fmla="*/ 292064 w 12480889"/>
              <a:gd name="connsiteY3" fmla="*/ 6868160 h 6868160"/>
              <a:gd name="connsiteX4" fmla="*/ 4996144 w 12480889"/>
              <a:gd name="connsiteY4" fmla="*/ 1727200 h 6868160"/>
              <a:gd name="connsiteX5" fmla="*/ 281904 w 12480889"/>
              <a:gd name="connsiteY5" fmla="*/ 528320 h 6868160"/>
              <a:gd name="connsiteX6" fmla="*/ 292064 w 12480889"/>
              <a:gd name="connsiteY6" fmla="*/ 0 h 6868160"/>
              <a:gd name="connsiteX0" fmla="*/ 198195 w 12387020"/>
              <a:gd name="connsiteY0" fmla="*/ 0 h 6868160"/>
              <a:gd name="connsiteX1" fmla="*/ 12387020 w 12387020"/>
              <a:gd name="connsiteY1" fmla="*/ 0 h 6868160"/>
              <a:gd name="connsiteX2" fmla="*/ 12387020 w 12387020"/>
              <a:gd name="connsiteY2" fmla="*/ 6868160 h 6868160"/>
              <a:gd name="connsiteX3" fmla="*/ 198195 w 12387020"/>
              <a:gd name="connsiteY3" fmla="*/ 6868160 h 6868160"/>
              <a:gd name="connsiteX4" fmla="*/ 6212915 w 12387020"/>
              <a:gd name="connsiteY4" fmla="*/ 3830320 h 6868160"/>
              <a:gd name="connsiteX5" fmla="*/ 4902275 w 12387020"/>
              <a:gd name="connsiteY5" fmla="*/ 1727200 h 6868160"/>
              <a:gd name="connsiteX6" fmla="*/ 188035 w 12387020"/>
              <a:gd name="connsiteY6" fmla="*/ 528320 h 6868160"/>
              <a:gd name="connsiteX7" fmla="*/ 198195 w 12387020"/>
              <a:gd name="connsiteY7" fmla="*/ 0 h 6868160"/>
              <a:gd name="connsiteX0" fmla="*/ 198195 w 12387020"/>
              <a:gd name="connsiteY0" fmla="*/ 0 h 6868160"/>
              <a:gd name="connsiteX1" fmla="*/ 12387020 w 12387020"/>
              <a:gd name="connsiteY1" fmla="*/ 0 h 6868160"/>
              <a:gd name="connsiteX2" fmla="*/ 12387020 w 12387020"/>
              <a:gd name="connsiteY2" fmla="*/ 6868160 h 6868160"/>
              <a:gd name="connsiteX3" fmla="*/ 198195 w 12387020"/>
              <a:gd name="connsiteY3" fmla="*/ 6868160 h 6868160"/>
              <a:gd name="connsiteX4" fmla="*/ 6212915 w 12387020"/>
              <a:gd name="connsiteY4" fmla="*/ 3830320 h 6868160"/>
              <a:gd name="connsiteX5" fmla="*/ 4902275 w 12387020"/>
              <a:gd name="connsiteY5" fmla="*/ 1727200 h 6868160"/>
              <a:gd name="connsiteX6" fmla="*/ 188035 w 12387020"/>
              <a:gd name="connsiteY6" fmla="*/ 528320 h 6868160"/>
              <a:gd name="connsiteX7" fmla="*/ 198195 w 12387020"/>
              <a:gd name="connsiteY7" fmla="*/ 0 h 6868160"/>
              <a:gd name="connsiteX0" fmla="*/ 235106 w 12423931"/>
              <a:gd name="connsiteY0" fmla="*/ 0 h 7033131"/>
              <a:gd name="connsiteX1" fmla="*/ 12423931 w 12423931"/>
              <a:gd name="connsiteY1" fmla="*/ 0 h 7033131"/>
              <a:gd name="connsiteX2" fmla="*/ 12423931 w 12423931"/>
              <a:gd name="connsiteY2" fmla="*/ 6868160 h 7033131"/>
              <a:gd name="connsiteX3" fmla="*/ 235106 w 12423931"/>
              <a:gd name="connsiteY3" fmla="*/ 6868160 h 7033131"/>
              <a:gd name="connsiteX4" fmla="*/ 4908705 w 12423931"/>
              <a:gd name="connsiteY4" fmla="*/ 6868160 h 7033131"/>
              <a:gd name="connsiteX5" fmla="*/ 6249826 w 12423931"/>
              <a:gd name="connsiteY5" fmla="*/ 3830320 h 7033131"/>
              <a:gd name="connsiteX6" fmla="*/ 4939186 w 12423931"/>
              <a:gd name="connsiteY6" fmla="*/ 1727200 h 7033131"/>
              <a:gd name="connsiteX7" fmla="*/ 224946 w 12423931"/>
              <a:gd name="connsiteY7" fmla="*/ 528320 h 7033131"/>
              <a:gd name="connsiteX8" fmla="*/ 235106 w 12423931"/>
              <a:gd name="connsiteY8" fmla="*/ 0 h 7033131"/>
              <a:gd name="connsiteX0" fmla="*/ 246525 w 12435350"/>
              <a:gd name="connsiteY0" fmla="*/ 0 h 6868309"/>
              <a:gd name="connsiteX1" fmla="*/ 12435350 w 12435350"/>
              <a:gd name="connsiteY1" fmla="*/ 0 h 6868309"/>
              <a:gd name="connsiteX2" fmla="*/ 12435350 w 12435350"/>
              <a:gd name="connsiteY2" fmla="*/ 6868160 h 6868309"/>
              <a:gd name="connsiteX3" fmla="*/ 246525 w 12435350"/>
              <a:gd name="connsiteY3" fmla="*/ 6868160 h 6868309"/>
              <a:gd name="connsiteX4" fmla="*/ 4920124 w 12435350"/>
              <a:gd name="connsiteY4" fmla="*/ 6868160 h 6868309"/>
              <a:gd name="connsiteX5" fmla="*/ 6261245 w 12435350"/>
              <a:gd name="connsiteY5" fmla="*/ 3830320 h 6868309"/>
              <a:gd name="connsiteX6" fmla="*/ 4950605 w 12435350"/>
              <a:gd name="connsiteY6" fmla="*/ 1727200 h 6868309"/>
              <a:gd name="connsiteX7" fmla="*/ 236365 w 12435350"/>
              <a:gd name="connsiteY7" fmla="*/ 528320 h 6868309"/>
              <a:gd name="connsiteX8" fmla="*/ 246525 w 12435350"/>
              <a:gd name="connsiteY8" fmla="*/ 0 h 6868309"/>
              <a:gd name="connsiteX0" fmla="*/ 10160 w 12198985"/>
              <a:gd name="connsiteY0" fmla="*/ 0 h 6868264"/>
              <a:gd name="connsiteX1" fmla="*/ 12198985 w 12198985"/>
              <a:gd name="connsiteY1" fmla="*/ 0 h 6868264"/>
              <a:gd name="connsiteX2" fmla="*/ 12198985 w 12198985"/>
              <a:gd name="connsiteY2" fmla="*/ 6868160 h 6868264"/>
              <a:gd name="connsiteX3" fmla="*/ 10160 w 12198985"/>
              <a:gd name="connsiteY3" fmla="*/ 6868160 h 6868264"/>
              <a:gd name="connsiteX4" fmla="*/ 4683759 w 12198985"/>
              <a:gd name="connsiteY4" fmla="*/ 6868160 h 6868264"/>
              <a:gd name="connsiteX5" fmla="*/ 6024880 w 12198985"/>
              <a:gd name="connsiteY5" fmla="*/ 3830320 h 6868264"/>
              <a:gd name="connsiteX6" fmla="*/ 4714240 w 12198985"/>
              <a:gd name="connsiteY6" fmla="*/ 1727200 h 6868264"/>
              <a:gd name="connsiteX7" fmla="*/ 0 w 12198985"/>
              <a:gd name="connsiteY7" fmla="*/ 528320 h 6868264"/>
              <a:gd name="connsiteX8" fmla="*/ 10160 w 12198985"/>
              <a:gd name="connsiteY8" fmla="*/ 0 h 6868264"/>
              <a:gd name="connsiteX0" fmla="*/ 10160 w 12198985"/>
              <a:gd name="connsiteY0" fmla="*/ 0 h 6868220"/>
              <a:gd name="connsiteX1" fmla="*/ 12198985 w 12198985"/>
              <a:gd name="connsiteY1" fmla="*/ 0 h 6868220"/>
              <a:gd name="connsiteX2" fmla="*/ 12198985 w 12198985"/>
              <a:gd name="connsiteY2" fmla="*/ 6868160 h 6868220"/>
              <a:gd name="connsiteX3" fmla="*/ 3220085 w 12198985"/>
              <a:gd name="connsiteY3" fmla="*/ 6487160 h 6868220"/>
              <a:gd name="connsiteX4" fmla="*/ 4683759 w 12198985"/>
              <a:gd name="connsiteY4" fmla="*/ 6868160 h 6868220"/>
              <a:gd name="connsiteX5" fmla="*/ 6024880 w 12198985"/>
              <a:gd name="connsiteY5" fmla="*/ 3830320 h 6868220"/>
              <a:gd name="connsiteX6" fmla="*/ 4714240 w 12198985"/>
              <a:gd name="connsiteY6" fmla="*/ 1727200 h 6868220"/>
              <a:gd name="connsiteX7" fmla="*/ 0 w 12198985"/>
              <a:gd name="connsiteY7" fmla="*/ 528320 h 6868220"/>
              <a:gd name="connsiteX8" fmla="*/ 10160 w 12198985"/>
              <a:gd name="connsiteY8" fmla="*/ 0 h 6868220"/>
              <a:gd name="connsiteX0" fmla="*/ 10160 w 12198985"/>
              <a:gd name="connsiteY0" fmla="*/ 0 h 6868160"/>
              <a:gd name="connsiteX1" fmla="*/ 12198985 w 12198985"/>
              <a:gd name="connsiteY1" fmla="*/ 0 h 6868160"/>
              <a:gd name="connsiteX2" fmla="*/ 12198985 w 12198985"/>
              <a:gd name="connsiteY2" fmla="*/ 6868160 h 6868160"/>
              <a:gd name="connsiteX3" fmla="*/ 3220085 w 12198985"/>
              <a:gd name="connsiteY3" fmla="*/ 6487160 h 6868160"/>
              <a:gd name="connsiteX4" fmla="*/ 6102984 w 12198985"/>
              <a:gd name="connsiteY4" fmla="*/ 5829935 h 6868160"/>
              <a:gd name="connsiteX5" fmla="*/ 6024880 w 12198985"/>
              <a:gd name="connsiteY5" fmla="*/ 3830320 h 6868160"/>
              <a:gd name="connsiteX6" fmla="*/ 4714240 w 12198985"/>
              <a:gd name="connsiteY6" fmla="*/ 1727200 h 6868160"/>
              <a:gd name="connsiteX7" fmla="*/ 0 w 12198985"/>
              <a:gd name="connsiteY7" fmla="*/ 528320 h 6868160"/>
              <a:gd name="connsiteX8" fmla="*/ 10160 w 12198985"/>
              <a:gd name="connsiteY8" fmla="*/ 0 h 6868160"/>
              <a:gd name="connsiteX0" fmla="*/ 10160 w 12198985"/>
              <a:gd name="connsiteY0" fmla="*/ 0 h 6877685"/>
              <a:gd name="connsiteX1" fmla="*/ 12198985 w 12198985"/>
              <a:gd name="connsiteY1" fmla="*/ 0 h 6877685"/>
              <a:gd name="connsiteX2" fmla="*/ 12198985 w 12198985"/>
              <a:gd name="connsiteY2" fmla="*/ 6868160 h 6877685"/>
              <a:gd name="connsiteX3" fmla="*/ 4553585 w 12198985"/>
              <a:gd name="connsiteY3" fmla="*/ 6877685 h 6877685"/>
              <a:gd name="connsiteX4" fmla="*/ 6102984 w 12198985"/>
              <a:gd name="connsiteY4" fmla="*/ 5829935 h 6877685"/>
              <a:gd name="connsiteX5" fmla="*/ 6024880 w 12198985"/>
              <a:gd name="connsiteY5" fmla="*/ 3830320 h 6877685"/>
              <a:gd name="connsiteX6" fmla="*/ 4714240 w 12198985"/>
              <a:gd name="connsiteY6" fmla="*/ 1727200 h 6877685"/>
              <a:gd name="connsiteX7" fmla="*/ 0 w 12198985"/>
              <a:gd name="connsiteY7" fmla="*/ 528320 h 6877685"/>
              <a:gd name="connsiteX8" fmla="*/ 10160 w 12198985"/>
              <a:gd name="connsiteY8" fmla="*/ 0 h 6877685"/>
              <a:gd name="connsiteX0" fmla="*/ 10160 w 12198985"/>
              <a:gd name="connsiteY0" fmla="*/ 0 h 6877685"/>
              <a:gd name="connsiteX1" fmla="*/ 12198985 w 12198985"/>
              <a:gd name="connsiteY1" fmla="*/ 0 h 6877685"/>
              <a:gd name="connsiteX2" fmla="*/ 12198985 w 12198985"/>
              <a:gd name="connsiteY2" fmla="*/ 6868160 h 6877685"/>
              <a:gd name="connsiteX3" fmla="*/ 4553585 w 12198985"/>
              <a:gd name="connsiteY3" fmla="*/ 6877685 h 6877685"/>
              <a:gd name="connsiteX4" fmla="*/ 6102984 w 12198985"/>
              <a:gd name="connsiteY4" fmla="*/ 5829935 h 6877685"/>
              <a:gd name="connsiteX5" fmla="*/ 6024880 w 12198985"/>
              <a:gd name="connsiteY5" fmla="*/ 3830320 h 6877685"/>
              <a:gd name="connsiteX6" fmla="*/ 4714240 w 12198985"/>
              <a:gd name="connsiteY6" fmla="*/ 1727200 h 6877685"/>
              <a:gd name="connsiteX7" fmla="*/ 0 w 12198985"/>
              <a:gd name="connsiteY7" fmla="*/ 528320 h 6877685"/>
              <a:gd name="connsiteX8" fmla="*/ 10160 w 12198985"/>
              <a:gd name="connsiteY8" fmla="*/ 0 h 6877685"/>
              <a:gd name="connsiteX0" fmla="*/ 10160 w 12198985"/>
              <a:gd name="connsiteY0" fmla="*/ 0 h 6877685"/>
              <a:gd name="connsiteX1" fmla="*/ 12198985 w 12198985"/>
              <a:gd name="connsiteY1" fmla="*/ 0 h 6877685"/>
              <a:gd name="connsiteX2" fmla="*/ 12198985 w 12198985"/>
              <a:gd name="connsiteY2" fmla="*/ 6868160 h 6877685"/>
              <a:gd name="connsiteX3" fmla="*/ 4553585 w 12198985"/>
              <a:gd name="connsiteY3" fmla="*/ 6877685 h 6877685"/>
              <a:gd name="connsiteX4" fmla="*/ 6102984 w 12198985"/>
              <a:gd name="connsiteY4" fmla="*/ 5829935 h 6877685"/>
              <a:gd name="connsiteX5" fmla="*/ 6024880 w 12198985"/>
              <a:gd name="connsiteY5" fmla="*/ 3830320 h 6877685"/>
              <a:gd name="connsiteX6" fmla="*/ 4714240 w 12198985"/>
              <a:gd name="connsiteY6" fmla="*/ 1727200 h 6877685"/>
              <a:gd name="connsiteX7" fmla="*/ 0 w 12198985"/>
              <a:gd name="connsiteY7" fmla="*/ 528320 h 6877685"/>
              <a:gd name="connsiteX8" fmla="*/ 10160 w 12198985"/>
              <a:gd name="connsiteY8" fmla="*/ 0 h 6877685"/>
              <a:gd name="connsiteX0" fmla="*/ 10160 w 12198985"/>
              <a:gd name="connsiteY0" fmla="*/ 0 h 6877685"/>
              <a:gd name="connsiteX1" fmla="*/ 12198985 w 12198985"/>
              <a:gd name="connsiteY1" fmla="*/ 0 h 6877685"/>
              <a:gd name="connsiteX2" fmla="*/ 12198985 w 12198985"/>
              <a:gd name="connsiteY2" fmla="*/ 6868160 h 6877685"/>
              <a:gd name="connsiteX3" fmla="*/ 4553585 w 12198985"/>
              <a:gd name="connsiteY3" fmla="*/ 6877685 h 6877685"/>
              <a:gd name="connsiteX4" fmla="*/ 6122034 w 12198985"/>
              <a:gd name="connsiteY4" fmla="*/ 5839460 h 6877685"/>
              <a:gd name="connsiteX5" fmla="*/ 6024880 w 12198985"/>
              <a:gd name="connsiteY5" fmla="*/ 3830320 h 6877685"/>
              <a:gd name="connsiteX6" fmla="*/ 4714240 w 12198985"/>
              <a:gd name="connsiteY6" fmla="*/ 1727200 h 6877685"/>
              <a:gd name="connsiteX7" fmla="*/ 0 w 12198985"/>
              <a:gd name="connsiteY7" fmla="*/ 528320 h 6877685"/>
              <a:gd name="connsiteX8" fmla="*/ 10160 w 12198985"/>
              <a:gd name="connsiteY8" fmla="*/ 0 h 6877685"/>
              <a:gd name="connsiteX0" fmla="*/ 10160 w 12198985"/>
              <a:gd name="connsiteY0" fmla="*/ 0 h 6877685"/>
              <a:gd name="connsiteX1" fmla="*/ 12198985 w 12198985"/>
              <a:gd name="connsiteY1" fmla="*/ 0 h 6877685"/>
              <a:gd name="connsiteX2" fmla="*/ 12198985 w 12198985"/>
              <a:gd name="connsiteY2" fmla="*/ 6868160 h 6877685"/>
              <a:gd name="connsiteX3" fmla="*/ 4553585 w 12198985"/>
              <a:gd name="connsiteY3" fmla="*/ 6877685 h 6877685"/>
              <a:gd name="connsiteX4" fmla="*/ 6122034 w 12198985"/>
              <a:gd name="connsiteY4" fmla="*/ 5839460 h 6877685"/>
              <a:gd name="connsiteX5" fmla="*/ 6024880 w 12198985"/>
              <a:gd name="connsiteY5" fmla="*/ 3830320 h 6877685"/>
              <a:gd name="connsiteX6" fmla="*/ 4714240 w 12198985"/>
              <a:gd name="connsiteY6" fmla="*/ 1727200 h 6877685"/>
              <a:gd name="connsiteX7" fmla="*/ 0 w 12198985"/>
              <a:gd name="connsiteY7" fmla="*/ 528320 h 6877685"/>
              <a:gd name="connsiteX8" fmla="*/ 10160 w 12198985"/>
              <a:gd name="connsiteY8" fmla="*/ 0 h 6877685"/>
              <a:gd name="connsiteX0" fmla="*/ 10160 w 12198985"/>
              <a:gd name="connsiteY0" fmla="*/ 0 h 6877685"/>
              <a:gd name="connsiteX1" fmla="*/ 12198985 w 12198985"/>
              <a:gd name="connsiteY1" fmla="*/ 0 h 6877685"/>
              <a:gd name="connsiteX2" fmla="*/ 12198985 w 12198985"/>
              <a:gd name="connsiteY2" fmla="*/ 6868160 h 6877685"/>
              <a:gd name="connsiteX3" fmla="*/ 4553585 w 12198985"/>
              <a:gd name="connsiteY3" fmla="*/ 6877685 h 6877685"/>
              <a:gd name="connsiteX4" fmla="*/ 6122034 w 12198985"/>
              <a:gd name="connsiteY4" fmla="*/ 5839460 h 6877685"/>
              <a:gd name="connsiteX5" fmla="*/ 6024880 w 12198985"/>
              <a:gd name="connsiteY5" fmla="*/ 3830320 h 6877685"/>
              <a:gd name="connsiteX6" fmla="*/ 4714240 w 12198985"/>
              <a:gd name="connsiteY6" fmla="*/ 1727200 h 6877685"/>
              <a:gd name="connsiteX7" fmla="*/ 0 w 12198985"/>
              <a:gd name="connsiteY7" fmla="*/ 528320 h 6877685"/>
              <a:gd name="connsiteX8" fmla="*/ 10160 w 12198985"/>
              <a:gd name="connsiteY8" fmla="*/ 0 h 6877685"/>
              <a:gd name="connsiteX0" fmla="*/ 10160 w 12198985"/>
              <a:gd name="connsiteY0" fmla="*/ 0 h 6877685"/>
              <a:gd name="connsiteX1" fmla="*/ 12198985 w 12198985"/>
              <a:gd name="connsiteY1" fmla="*/ 0 h 6877685"/>
              <a:gd name="connsiteX2" fmla="*/ 12198985 w 12198985"/>
              <a:gd name="connsiteY2" fmla="*/ 6868160 h 6877685"/>
              <a:gd name="connsiteX3" fmla="*/ 4553585 w 12198985"/>
              <a:gd name="connsiteY3" fmla="*/ 6877685 h 6877685"/>
              <a:gd name="connsiteX4" fmla="*/ 6122034 w 12198985"/>
              <a:gd name="connsiteY4" fmla="*/ 5839460 h 6877685"/>
              <a:gd name="connsiteX5" fmla="*/ 6024880 w 12198985"/>
              <a:gd name="connsiteY5" fmla="*/ 3830320 h 6877685"/>
              <a:gd name="connsiteX6" fmla="*/ 4714240 w 12198985"/>
              <a:gd name="connsiteY6" fmla="*/ 1727200 h 6877685"/>
              <a:gd name="connsiteX7" fmla="*/ 0 w 12198985"/>
              <a:gd name="connsiteY7" fmla="*/ 528320 h 6877685"/>
              <a:gd name="connsiteX8" fmla="*/ 10160 w 12198985"/>
              <a:gd name="connsiteY8" fmla="*/ 0 h 6877685"/>
              <a:gd name="connsiteX0" fmla="*/ 10160 w 12198985"/>
              <a:gd name="connsiteY0" fmla="*/ 0 h 6877685"/>
              <a:gd name="connsiteX1" fmla="*/ 12198985 w 12198985"/>
              <a:gd name="connsiteY1" fmla="*/ 0 h 6877685"/>
              <a:gd name="connsiteX2" fmla="*/ 12198985 w 12198985"/>
              <a:gd name="connsiteY2" fmla="*/ 6868160 h 6877685"/>
              <a:gd name="connsiteX3" fmla="*/ 4553585 w 12198985"/>
              <a:gd name="connsiteY3" fmla="*/ 6877685 h 6877685"/>
              <a:gd name="connsiteX4" fmla="*/ 6122034 w 12198985"/>
              <a:gd name="connsiteY4" fmla="*/ 5839460 h 6877685"/>
              <a:gd name="connsiteX5" fmla="*/ 6024880 w 12198985"/>
              <a:gd name="connsiteY5" fmla="*/ 3830320 h 6877685"/>
              <a:gd name="connsiteX6" fmla="*/ 4714240 w 12198985"/>
              <a:gd name="connsiteY6" fmla="*/ 1727200 h 6877685"/>
              <a:gd name="connsiteX7" fmla="*/ 0 w 12198985"/>
              <a:gd name="connsiteY7" fmla="*/ 528320 h 6877685"/>
              <a:gd name="connsiteX8" fmla="*/ 10160 w 12198985"/>
              <a:gd name="connsiteY8" fmla="*/ 0 h 68776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8985" h="6877685">
                <a:moveTo>
                  <a:pt x="10160" y="0"/>
                </a:moveTo>
                <a:lnTo>
                  <a:pt x="12198985" y="0"/>
                </a:lnTo>
                <a:lnTo>
                  <a:pt x="12198985" y="6868160"/>
                </a:lnTo>
                <a:lnTo>
                  <a:pt x="4553585" y="6877685"/>
                </a:lnTo>
                <a:cubicBezTo>
                  <a:pt x="5419196" y="6578177"/>
                  <a:pt x="5891741" y="6267027"/>
                  <a:pt x="6122034" y="5839460"/>
                </a:cubicBezTo>
                <a:cubicBezTo>
                  <a:pt x="6543462" y="4952153"/>
                  <a:pt x="6071023" y="4359063"/>
                  <a:pt x="6024880" y="3830320"/>
                </a:cubicBezTo>
                <a:cubicBezTo>
                  <a:pt x="5670973" y="2770293"/>
                  <a:pt x="5327227" y="2120053"/>
                  <a:pt x="4714240" y="1727200"/>
                </a:cubicBezTo>
                <a:cubicBezTo>
                  <a:pt x="3371427" y="701040"/>
                  <a:pt x="1339427" y="711200"/>
                  <a:pt x="0" y="528320"/>
                </a:cubicBezTo>
                <a:lnTo>
                  <a:pt x="10160" y="0"/>
                </a:lnTo>
                <a:close/>
              </a:path>
            </a:pathLst>
          </a:custGeom>
          <a:solidFill>
            <a:schemeClr val="accent3"/>
          </a:solidFill>
        </p:spPr>
        <p:txBody>
          <a:bodyPr/>
          <a:lstStyle>
            <a:lvl1pPr algn="ctr">
              <a:defRPr/>
            </a:lvl1pPr>
          </a:lstStyle>
          <a:p>
            <a:r>
              <a:rPr lang="en-US"/>
              <a:t>Click icon to add picture</a:t>
            </a:r>
            <a:endParaRPr lang="en-US" dirty="0"/>
          </a:p>
        </p:txBody>
      </p:sp>
      <p:sp>
        <p:nvSpPr>
          <p:cNvPr id="13" name="Freeform: Shape 12">
            <a:extLst>
              <a:ext uri="{FF2B5EF4-FFF2-40B4-BE49-F238E27FC236}">
                <a16:creationId xmlns:a16="http://schemas.microsoft.com/office/drawing/2014/main" id="{5E130825-8214-41CD-94C2-B394C8253160}"/>
              </a:ext>
              <a:ext uri="{C183D7F6-B498-43B3-948B-1728B52AA6E4}">
                <adec:decorative xmlns:adec="http://schemas.microsoft.com/office/drawing/2017/decorative" val="1"/>
              </a:ext>
            </a:extLst>
          </p:cNvPr>
          <p:cNvSpPr/>
          <p:nvPr userDrawn="1"/>
        </p:nvSpPr>
        <p:spPr>
          <a:xfrm>
            <a:off x="0" y="529224"/>
            <a:ext cx="6305549" cy="6328777"/>
          </a:xfrm>
          <a:custGeom>
            <a:avLst/>
            <a:gdLst>
              <a:gd name="connsiteX0" fmla="*/ 0 w 4212773"/>
              <a:gd name="connsiteY0" fmla="*/ 0 h 6498740"/>
              <a:gd name="connsiteX1" fmla="*/ 159023 w 4212773"/>
              <a:gd name="connsiteY1" fmla="*/ 12872 h 6498740"/>
              <a:gd name="connsiteX2" fmla="*/ 1697597 w 4212773"/>
              <a:gd name="connsiteY2" fmla="*/ 306418 h 6498740"/>
              <a:gd name="connsiteX3" fmla="*/ 4047822 w 4212773"/>
              <a:gd name="connsiteY3" fmla="*/ 3511272 h 6498740"/>
              <a:gd name="connsiteX4" fmla="*/ 3551503 w 4212773"/>
              <a:gd name="connsiteY4" fmla="*/ 6184235 h 6498740"/>
              <a:gd name="connsiteX5" fmla="*/ 3163159 w 4212773"/>
              <a:gd name="connsiteY5" fmla="*/ 6459073 h 6498740"/>
              <a:gd name="connsiteX6" fmla="*/ 3092077 w 4212773"/>
              <a:gd name="connsiteY6" fmla="*/ 6498740 h 6498740"/>
              <a:gd name="connsiteX7" fmla="*/ 0 w 4212773"/>
              <a:gd name="connsiteY7" fmla="*/ 6498740 h 6498740"/>
              <a:gd name="connsiteX8" fmla="*/ 0 w 4212773"/>
              <a:gd name="connsiteY8" fmla="*/ 0 h 6498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12773" h="6498740">
                <a:moveTo>
                  <a:pt x="0" y="0"/>
                </a:moveTo>
                <a:lnTo>
                  <a:pt x="159023" y="12872"/>
                </a:lnTo>
                <a:cubicBezTo>
                  <a:pt x="659101" y="63644"/>
                  <a:pt x="1176498" y="175345"/>
                  <a:pt x="1697597" y="306418"/>
                </a:cubicBezTo>
                <a:cubicBezTo>
                  <a:pt x="3312474" y="712392"/>
                  <a:pt x="3742395" y="1999786"/>
                  <a:pt x="4047822" y="3511272"/>
                </a:cubicBezTo>
                <a:cubicBezTo>
                  <a:pt x="4252232" y="4523358"/>
                  <a:pt x="4422733" y="5443193"/>
                  <a:pt x="3551503" y="6184235"/>
                </a:cubicBezTo>
                <a:cubicBezTo>
                  <a:pt x="3429343" y="6288166"/>
                  <a:pt x="3299185" y="6378784"/>
                  <a:pt x="3163159" y="6459073"/>
                </a:cubicBezTo>
                <a:lnTo>
                  <a:pt x="3092077" y="6498740"/>
                </a:lnTo>
                <a:lnTo>
                  <a:pt x="0" y="6498740"/>
                </a:lnTo>
                <a:lnTo>
                  <a:pt x="0"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itle 1">
            <a:extLst>
              <a:ext uri="{FF2B5EF4-FFF2-40B4-BE49-F238E27FC236}">
                <a16:creationId xmlns:a16="http://schemas.microsoft.com/office/drawing/2014/main" id="{04CFC44C-A4AA-47AB-9728-B8557A08454E}"/>
              </a:ext>
            </a:extLst>
          </p:cNvPr>
          <p:cNvSpPr>
            <a:spLocks noGrp="1"/>
          </p:cNvSpPr>
          <p:nvPr>
            <p:ph type="ctrTitle"/>
          </p:nvPr>
        </p:nvSpPr>
        <p:spPr>
          <a:xfrm>
            <a:off x="762000" y="2299787"/>
            <a:ext cx="4572000" cy="2286000"/>
          </a:xfrm>
        </p:spPr>
        <p:txBody>
          <a:bodyPr>
            <a:normAutofit/>
          </a:bodyPr>
          <a:lstStyle/>
          <a:p>
            <a:pPr algn="l"/>
            <a:r>
              <a:rPr lang="en-US" sz="4400"/>
              <a:t>Click to edit Master title style</a:t>
            </a:r>
            <a:endParaRPr lang="en-US" sz="4400" dirty="0"/>
          </a:p>
        </p:txBody>
      </p:sp>
      <p:sp>
        <p:nvSpPr>
          <p:cNvPr id="2" name="Date Placeholder 1">
            <a:extLst>
              <a:ext uri="{FF2B5EF4-FFF2-40B4-BE49-F238E27FC236}">
                <a16:creationId xmlns:a16="http://schemas.microsoft.com/office/drawing/2014/main" id="{F00AE8D9-9B42-438E-ADA6-CCFE45788460}"/>
              </a:ext>
            </a:extLst>
          </p:cNvPr>
          <p:cNvSpPr>
            <a:spLocks noGrp="1"/>
          </p:cNvSpPr>
          <p:nvPr>
            <p:ph type="dt" sz="half" idx="10"/>
          </p:nvPr>
        </p:nvSpPr>
        <p:spPr/>
        <p:txBody>
          <a:bodyPr/>
          <a:lstStyle/>
          <a:p>
            <a:r>
              <a:rPr lang="en-US"/>
              <a:t>2/1/20XX</a:t>
            </a:r>
            <a:endParaRPr lang="en-US" dirty="0"/>
          </a:p>
        </p:txBody>
      </p:sp>
      <p:sp>
        <p:nvSpPr>
          <p:cNvPr id="15" name="Subtitle 2">
            <a:extLst>
              <a:ext uri="{FF2B5EF4-FFF2-40B4-BE49-F238E27FC236}">
                <a16:creationId xmlns:a16="http://schemas.microsoft.com/office/drawing/2014/main" id="{09A3AD9C-69B0-4589-A282-947AEF5C9AB0}"/>
              </a:ext>
            </a:extLst>
          </p:cNvPr>
          <p:cNvSpPr>
            <a:spLocks noGrp="1"/>
          </p:cNvSpPr>
          <p:nvPr>
            <p:ph type="subTitle" idx="1"/>
          </p:nvPr>
        </p:nvSpPr>
        <p:spPr>
          <a:xfrm>
            <a:off x="762000" y="4571999"/>
            <a:ext cx="4572000" cy="1524000"/>
          </a:xfrm>
        </p:spPr>
        <p:txBody>
          <a:bodyPr anchor="b" anchorCtr="0"/>
          <a:lstStyle>
            <a:lvl1pPr>
              <a:buNone/>
              <a:defRPr/>
            </a:lvl1pPr>
          </a:lstStyle>
          <a:p>
            <a:pPr algn="l"/>
            <a:r>
              <a:rPr lang="en-US"/>
              <a:t>Click to edit Master subtitle style</a:t>
            </a:r>
            <a:endParaRPr lang="en-US" dirty="0"/>
          </a:p>
        </p:txBody>
      </p:sp>
      <p:sp>
        <p:nvSpPr>
          <p:cNvPr id="3" name="Footer Placeholder 2">
            <a:extLst>
              <a:ext uri="{FF2B5EF4-FFF2-40B4-BE49-F238E27FC236}">
                <a16:creationId xmlns:a16="http://schemas.microsoft.com/office/drawing/2014/main" id="{C4F792B9-A8AF-4E13-8A25-741E89691EFA}"/>
              </a:ext>
            </a:extLst>
          </p:cNvPr>
          <p:cNvSpPr>
            <a:spLocks noGrp="1"/>
          </p:cNvSpPr>
          <p:nvPr>
            <p:ph type="ftr" sz="quarter" idx="11"/>
          </p:nvPr>
        </p:nvSpPr>
        <p:spPr/>
        <p:txBody>
          <a:bodyPr/>
          <a:lstStyle/>
          <a:p>
            <a:r>
              <a:rPr lang="en-US" dirty="0"/>
              <a:t>Sample Footer Text</a:t>
            </a:r>
          </a:p>
        </p:txBody>
      </p:sp>
      <p:sp>
        <p:nvSpPr>
          <p:cNvPr id="4" name="Slide Number Placeholder 3">
            <a:extLst>
              <a:ext uri="{FF2B5EF4-FFF2-40B4-BE49-F238E27FC236}">
                <a16:creationId xmlns:a16="http://schemas.microsoft.com/office/drawing/2014/main" id="{533A2CF6-DBC5-4491-B213-B3CD09D3130C}"/>
              </a:ext>
            </a:extLst>
          </p:cNvPr>
          <p:cNvSpPr>
            <a:spLocks noGrp="1"/>
          </p:cNvSpPr>
          <p:nvPr>
            <p:ph type="sldNum" sz="quarter" idx="12"/>
          </p:nvPr>
        </p:nvSpPr>
        <p:spPr/>
        <p:txBody>
          <a:bodyPr/>
          <a:lstStyle/>
          <a:p>
            <a:fld id="{07CE569E-9B7C-4CB9-AB80-C0841F922CFF}" type="slidenum">
              <a:rPr lang="en-US" smtClean="0"/>
              <a:t>‹#›</a:t>
            </a:fld>
            <a:endParaRPr lang="en-US" dirty="0"/>
          </a:p>
        </p:txBody>
      </p:sp>
    </p:spTree>
    <p:extLst>
      <p:ext uri="{BB962C8B-B14F-4D97-AF65-F5344CB8AC3E}">
        <p14:creationId xmlns:p14="http://schemas.microsoft.com/office/powerpoint/2010/main" val="14109235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3D2C5742-73C7-4BB8-A3EC-3EB758A111BC}"/>
              </a:ext>
            </a:extLst>
          </p:cNvPr>
          <p:cNvSpPr>
            <a:spLocks noGrp="1"/>
          </p:cNvSpPr>
          <p:nvPr>
            <p:ph type="title"/>
          </p:nvPr>
        </p:nvSpPr>
        <p:spPr>
          <a:xfrm>
            <a:off x="762000" y="1523997"/>
            <a:ext cx="5334000" cy="1524000"/>
          </a:xfrm>
        </p:spPr>
        <p:txBody>
          <a:bodyPr>
            <a:normAutofit/>
          </a:bodyPr>
          <a:lstStyle/>
          <a:p>
            <a:r>
              <a:rPr lang="en-US" sz="3200"/>
              <a:t>Click to edit Master title style</a:t>
            </a:r>
            <a:endParaRPr lang="en-US" sz="3200" dirty="0"/>
          </a:p>
        </p:txBody>
      </p:sp>
      <p:sp>
        <p:nvSpPr>
          <p:cNvPr id="12" name="Picture Placeholder 11">
            <a:extLst>
              <a:ext uri="{FF2B5EF4-FFF2-40B4-BE49-F238E27FC236}">
                <a16:creationId xmlns:a16="http://schemas.microsoft.com/office/drawing/2014/main" id="{D31BD5D5-F76D-4DB4-A86B-AA4CA5CD353B}"/>
              </a:ext>
            </a:extLst>
          </p:cNvPr>
          <p:cNvSpPr>
            <a:spLocks noGrp="1"/>
          </p:cNvSpPr>
          <p:nvPr>
            <p:ph type="pic" sz="quarter" idx="13"/>
          </p:nvPr>
        </p:nvSpPr>
        <p:spPr>
          <a:xfrm>
            <a:off x="6107467" y="0"/>
            <a:ext cx="5820494" cy="2302951"/>
          </a:xfrm>
          <a:custGeom>
            <a:avLst/>
            <a:gdLst>
              <a:gd name="connsiteX0" fmla="*/ 331087 w 5820494"/>
              <a:gd name="connsiteY0" fmla="*/ 0 h 2302951"/>
              <a:gd name="connsiteX1" fmla="*/ 5820494 w 5820494"/>
              <a:gd name="connsiteY1" fmla="*/ 0 h 2302951"/>
              <a:gd name="connsiteX2" fmla="*/ 5709900 w 5820494"/>
              <a:gd name="connsiteY2" fmla="*/ 213766 h 2302951"/>
              <a:gd name="connsiteX3" fmla="*/ 4932484 w 5820494"/>
              <a:gd name="connsiteY3" fmla="*/ 1340037 h 2302951"/>
              <a:gd name="connsiteX4" fmla="*/ 3361811 w 5820494"/>
              <a:gd name="connsiteY4" fmla="*/ 2268288 h 2302951"/>
              <a:gd name="connsiteX5" fmla="*/ 286590 w 5820494"/>
              <a:gd name="connsiteY5" fmla="*/ 1322722 h 2302951"/>
              <a:gd name="connsiteX6" fmla="*/ 251826 w 5820494"/>
              <a:gd name="connsiteY6" fmla="*/ 87954 h 2302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20494" h="2302951">
                <a:moveTo>
                  <a:pt x="331087" y="0"/>
                </a:moveTo>
                <a:lnTo>
                  <a:pt x="5820494" y="0"/>
                </a:lnTo>
                <a:lnTo>
                  <a:pt x="5709900" y="213766"/>
                </a:lnTo>
                <a:cubicBezTo>
                  <a:pt x="5432869" y="711271"/>
                  <a:pt x="5095500" y="1152643"/>
                  <a:pt x="4932484" y="1340037"/>
                </a:cubicBezTo>
                <a:cubicBezTo>
                  <a:pt x="4535940" y="1795562"/>
                  <a:pt x="3997053" y="2167493"/>
                  <a:pt x="3361811" y="2268288"/>
                </a:cubicBezTo>
                <a:cubicBezTo>
                  <a:pt x="2395334" y="2421964"/>
                  <a:pt x="953447" y="2057186"/>
                  <a:pt x="286590" y="1322722"/>
                </a:cubicBezTo>
                <a:cubicBezTo>
                  <a:pt x="-136161" y="857205"/>
                  <a:pt x="-42091" y="443733"/>
                  <a:pt x="251826" y="87954"/>
                </a:cubicBezTo>
                <a:close/>
              </a:path>
            </a:pathLst>
          </a:custGeom>
          <a:solidFill>
            <a:schemeClr val="accent3"/>
          </a:solidFill>
        </p:spPr>
        <p:txBody>
          <a:bodyPr wrap="square">
            <a:noAutofit/>
          </a:bodyPr>
          <a:lstStyle/>
          <a:p>
            <a:r>
              <a:rPr lang="en-US"/>
              <a:t>Click icon to add picture</a:t>
            </a:r>
            <a:endParaRPr lang="en-US" dirty="0"/>
          </a:p>
        </p:txBody>
      </p:sp>
      <p:sp>
        <p:nvSpPr>
          <p:cNvPr id="2" name="Date Placeholder 1">
            <a:extLst>
              <a:ext uri="{FF2B5EF4-FFF2-40B4-BE49-F238E27FC236}">
                <a16:creationId xmlns:a16="http://schemas.microsoft.com/office/drawing/2014/main" id="{F00AE8D9-9B42-438E-ADA6-CCFE45788460}"/>
              </a:ext>
            </a:extLst>
          </p:cNvPr>
          <p:cNvSpPr>
            <a:spLocks noGrp="1"/>
          </p:cNvSpPr>
          <p:nvPr>
            <p:ph type="dt" sz="half" idx="10"/>
          </p:nvPr>
        </p:nvSpPr>
        <p:spPr/>
        <p:txBody>
          <a:bodyPr/>
          <a:lstStyle/>
          <a:p>
            <a:r>
              <a:rPr lang="en-US"/>
              <a:t>2/1/20XX</a:t>
            </a:r>
            <a:endParaRPr lang="en-US" dirty="0"/>
          </a:p>
        </p:txBody>
      </p:sp>
      <p:sp>
        <p:nvSpPr>
          <p:cNvPr id="8" name="Content Placeholder 2">
            <a:extLst>
              <a:ext uri="{FF2B5EF4-FFF2-40B4-BE49-F238E27FC236}">
                <a16:creationId xmlns:a16="http://schemas.microsoft.com/office/drawing/2014/main" id="{EBDE11C6-AF87-4968-A76C-01F97038AF47}"/>
              </a:ext>
            </a:extLst>
          </p:cNvPr>
          <p:cNvSpPr>
            <a:spLocks noGrp="1"/>
          </p:cNvSpPr>
          <p:nvPr>
            <p:ph idx="1"/>
          </p:nvPr>
        </p:nvSpPr>
        <p:spPr>
          <a:xfrm>
            <a:off x="762000" y="3047999"/>
            <a:ext cx="5334000" cy="3047999"/>
          </a:xfrm>
        </p:spPr>
        <p:txBody>
          <a:bodyPr>
            <a:normAutofit/>
          </a:bodyPr>
          <a:lstStyle/>
          <a:p>
            <a:pPr marL="0" lvl="0" indent="0">
              <a:buNone/>
            </a:pPr>
            <a:r>
              <a:rPr lang="en-US"/>
              <a:t>Click to edit Master text styles</a:t>
            </a:r>
          </a:p>
        </p:txBody>
      </p:sp>
      <p:sp>
        <p:nvSpPr>
          <p:cNvPr id="3" name="Footer Placeholder 2">
            <a:extLst>
              <a:ext uri="{FF2B5EF4-FFF2-40B4-BE49-F238E27FC236}">
                <a16:creationId xmlns:a16="http://schemas.microsoft.com/office/drawing/2014/main" id="{C4F792B9-A8AF-4E13-8A25-741E89691EFA}"/>
              </a:ext>
            </a:extLst>
          </p:cNvPr>
          <p:cNvSpPr>
            <a:spLocks noGrp="1"/>
          </p:cNvSpPr>
          <p:nvPr>
            <p:ph type="ftr" sz="quarter" idx="11"/>
          </p:nvPr>
        </p:nvSpPr>
        <p:spPr/>
        <p:txBody>
          <a:bodyPr/>
          <a:lstStyle/>
          <a:p>
            <a:r>
              <a:rPr lang="en-US" dirty="0"/>
              <a:t>Sample Footer Text</a:t>
            </a:r>
          </a:p>
        </p:txBody>
      </p:sp>
      <p:sp>
        <p:nvSpPr>
          <p:cNvPr id="15" name="Picture Placeholder 14">
            <a:extLst>
              <a:ext uri="{FF2B5EF4-FFF2-40B4-BE49-F238E27FC236}">
                <a16:creationId xmlns:a16="http://schemas.microsoft.com/office/drawing/2014/main" id="{53546A48-F275-42D1-A2AB-BA54F9390C3D}"/>
              </a:ext>
            </a:extLst>
          </p:cNvPr>
          <p:cNvSpPr>
            <a:spLocks noGrp="1"/>
          </p:cNvSpPr>
          <p:nvPr>
            <p:ph type="pic" sz="quarter" idx="14"/>
          </p:nvPr>
        </p:nvSpPr>
        <p:spPr>
          <a:xfrm>
            <a:off x="8016382" y="3048002"/>
            <a:ext cx="4176866" cy="3809998"/>
          </a:xfrm>
          <a:custGeom>
            <a:avLst/>
            <a:gdLst>
              <a:gd name="connsiteX0" fmla="*/ 2183095 w 4176866"/>
              <a:gd name="connsiteY0" fmla="*/ 18 h 3809998"/>
              <a:gd name="connsiteX1" fmla="*/ 3425027 w 4176866"/>
              <a:gd name="connsiteY1" fmla="*/ 1440807 h 3809998"/>
              <a:gd name="connsiteX2" fmla="*/ 3480109 w 4176866"/>
              <a:gd name="connsiteY2" fmla="*/ 1517585 h 3809998"/>
              <a:gd name="connsiteX3" fmla="*/ 4110688 w 4176866"/>
              <a:gd name="connsiteY3" fmla="*/ 2402159 h 3809998"/>
              <a:gd name="connsiteX4" fmla="*/ 4176866 w 4176866"/>
              <a:gd name="connsiteY4" fmla="*/ 2587346 h 3809998"/>
              <a:gd name="connsiteX5" fmla="*/ 4176866 w 4176866"/>
              <a:gd name="connsiteY5" fmla="*/ 3809998 h 3809998"/>
              <a:gd name="connsiteX6" fmla="*/ 4077743 w 4176866"/>
              <a:gd name="connsiteY6" fmla="*/ 3809998 h 3809998"/>
              <a:gd name="connsiteX7" fmla="*/ 892220 w 4176866"/>
              <a:gd name="connsiteY7" fmla="*/ 3809998 h 3809998"/>
              <a:gd name="connsiteX8" fmla="*/ 840654 w 4176866"/>
              <a:gd name="connsiteY8" fmla="*/ 3790763 h 3809998"/>
              <a:gd name="connsiteX9" fmla="*/ 5750 w 4176866"/>
              <a:gd name="connsiteY9" fmla="*/ 2913921 h 3809998"/>
              <a:gd name="connsiteX10" fmla="*/ 819614 w 4176866"/>
              <a:gd name="connsiteY10" fmla="*/ 1008105 h 3809998"/>
              <a:gd name="connsiteX11" fmla="*/ 2183095 w 4176866"/>
              <a:gd name="connsiteY11" fmla="*/ 18 h 3809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176866" h="3809998">
                <a:moveTo>
                  <a:pt x="2183095" y="18"/>
                </a:moveTo>
                <a:cubicBezTo>
                  <a:pt x="2652021" y="-4644"/>
                  <a:pt x="3095337" y="947177"/>
                  <a:pt x="3425027" y="1440807"/>
                </a:cubicBezTo>
                <a:cubicBezTo>
                  <a:pt x="3436611" y="1458213"/>
                  <a:pt x="3455517" y="1484324"/>
                  <a:pt x="3480109" y="1517585"/>
                </a:cubicBezTo>
                <a:cubicBezTo>
                  <a:pt x="3682056" y="1791449"/>
                  <a:pt x="3954543" y="2043338"/>
                  <a:pt x="4110688" y="2402159"/>
                </a:cubicBezTo>
                <a:lnTo>
                  <a:pt x="4176866" y="2587346"/>
                </a:lnTo>
                <a:lnTo>
                  <a:pt x="4176866" y="3809998"/>
                </a:lnTo>
                <a:lnTo>
                  <a:pt x="4077743" y="3809998"/>
                </a:lnTo>
                <a:lnTo>
                  <a:pt x="892220" y="3809998"/>
                </a:lnTo>
                <a:lnTo>
                  <a:pt x="840654" y="3790763"/>
                </a:lnTo>
                <a:cubicBezTo>
                  <a:pt x="487978" y="3656636"/>
                  <a:pt x="58498" y="3454097"/>
                  <a:pt x="5750" y="2913921"/>
                </a:cubicBezTo>
                <a:cubicBezTo>
                  <a:pt x="-64577" y="2192439"/>
                  <a:pt x="527932" y="1403503"/>
                  <a:pt x="819614" y="1008105"/>
                </a:cubicBezTo>
                <a:cubicBezTo>
                  <a:pt x="1190771" y="504837"/>
                  <a:pt x="1667013" y="5308"/>
                  <a:pt x="2183095" y="18"/>
                </a:cubicBezTo>
                <a:close/>
              </a:path>
            </a:pathLst>
          </a:custGeom>
          <a:solidFill>
            <a:schemeClr val="accent3"/>
          </a:solidFill>
        </p:spPr>
        <p:txBody>
          <a:bodyPr wrap="square">
            <a:noAutofit/>
          </a:bodyPr>
          <a:lstStyle/>
          <a:p>
            <a:r>
              <a:rPr lang="en-US"/>
              <a:t>Click icon to add picture</a:t>
            </a:r>
            <a:endParaRPr lang="en-US" dirty="0"/>
          </a:p>
        </p:txBody>
      </p:sp>
      <p:sp>
        <p:nvSpPr>
          <p:cNvPr id="4" name="Slide Number Placeholder 3">
            <a:extLst>
              <a:ext uri="{FF2B5EF4-FFF2-40B4-BE49-F238E27FC236}">
                <a16:creationId xmlns:a16="http://schemas.microsoft.com/office/drawing/2014/main" id="{533A2CF6-DBC5-4491-B213-B3CD09D3130C}"/>
              </a:ext>
            </a:extLst>
          </p:cNvPr>
          <p:cNvSpPr>
            <a:spLocks noGrp="1"/>
          </p:cNvSpPr>
          <p:nvPr>
            <p:ph type="sldNum" sz="quarter" idx="12"/>
          </p:nvPr>
        </p:nvSpPr>
        <p:spPr/>
        <p:txBody>
          <a:bodyPr/>
          <a:lstStyle/>
          <a:p>
            <a:fld id="{07CE569E-9B7C-4CB9-AB80-C0841F922CFF}" type="slidenum">
              <a:rPr lang="en-US" smtClean="0"/>
              <a:t>‹#›</a:t>
            </a:fld>
            <a:endParaRPr lang="en-US" dirty="0"/>
          </a:p>
        </p:txBody>
      </p:sp>
    </p:spTree>
    <p:extLst>
      <p:ext uri="{BB962C8B-B14F-4D97-AF65-F5344CB8AC3E}">
        <p14:creationId xmlns:p14="http://schemas.microsoft.com/office/powerpoint/2010/main" val="34128955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8" name="Title 6">
            <a:extLst>
              <a:ext uri="{FF2B5EF4-FFF2-40B4-BE49-F238E27FC236}">
                <a16:creationId xmlns:a16="http://schemas.microsoft.com/office/drawing/2014/main" id="{1FAA1E16-84B5-4131-9CE1-7C6D43D1E15A}"/>
              </a:ext>
            </a:extLst>
          </p:cNvPr>
          <p:cNvSpPr>
            <a:spLocks noGrp="1"/>
          </p:cNvSpPr>
          <p:nvPr>
            <p:ph type="title"/>
          </p:nvPr>
        </p:nvSpPr>
        <p:spPr>
          <a:xfrm>
            <a:off x="6858000" y="1523990"/>
            <a:ext cx="4572000" cy="1524010"/>
          </a:xfrm>
        </p:spPr>
        <p:txBody>
          <a:bodyPr anchor="t" anchorCtr="0">
            <a:normAutofit/>
          </a:bodyPr>
          <a:lstStyle/>
          <a:p>
            <a:r>
              <a:rPr lang="en-US" sz="3200"/>
              <a:t>Click to edit Master title style</a:t>
            </a:r>
            <a:endParaRPr lang="en-US" sz="3200" dirty="0"/>
          </a:p>
        </p:txBody>
      </p:sp>
      <p:sp>
        <p:nvSpPr>
          <p:cNvPr id="11" name="Picture Placeholder 10">
            <a:extLst>
              <a:ext uri="{FF2B5EF4-FFF2-40B4-BE49-F238E27FC236}">
                <a16:creationId xmlns:a16="http://schemas.microsoft.com/office/drawing/2014/main" id="{35ED8B7F-F797-40AD-8F10-7B52ECFAC8B1}"/>
              </a:ext>
            </a:extLst>
          </p:cNvPr>
          <p:cNvSpPr>
            <a:spLocks noGrp="1"/>
          </p:cNvSpPr>
          <p:nvPr>
            <p:ph type="pic" sz="quarter" idx="13"/>
          </p:nvPr>
        </p:nvSpPr>
        <p:spPr>
          <a:xfrm>
            <a:off x="1" y="762007"/>
            <a:ext cx="5948797" cy="6095979"/>
          </a:xfrm>
          <a:custGeom>
            <a:avLst/>
            <a:gdLst>
              <a:gd name="connsiteX0" fmla="*/ 1573824 w 5948797"/>
              <a:gd name="connsiteY0" fmla="*/ 765 h 6095979"/>
              <a:gd name="connsiteX1" fmla="*/ 2734655 w 5948797"/>
              <a:gd name="connsiteY1" fmla="*/ 238687 h 6095979"/>
              <a:gd name="connsiteX2" fmla="*/ 5668308 w 5948797"/>
              <a:gd name="connsiteY2" fmla="*/ 3639516 h 6095979"/>
              <a:gd name="connsiteX3" fmla="*/ 5937014 w 5948797"/>
              <a:gd name="connsiteY3" fmla="*/ 5865869 h 6095979"/>
              <a:gd name="connsiteX4" fmla="*/ 5948797 w 5948797"/>
              <a:gd name="connsiteY4" fmla="*/ 6095979 h 6095979"/>
              <a:gd name="connsiteX5" fmla="*/ 0 w 5948797"/>
              <a:gd name="connsiteY5" fmla="*/ 6095979 h 6095979"/>
              <a:gd name="connsiteX6" fmla="*/ 0 w 5948797"/>
              <a:gd name="connsiteY6" fmla="*/ 1621650 h 6095979"/>
              <a:gd name="connsiteX7" fmla="*/ 36302 w 5948797"/>
              <a:gd name="connsiteY7" fmla="*/ 1518814 h 6095979"/>
              <a:gd name="connsiteX8" fmla="*/ 287883 w 5948797"/>
              <a:gd name="connsiteY8" fmla="*/ 956872 h 6095979"/>
              <a:gd name="connsiteX9" fmla="*/ 1573824 w 5948797"/>
              <a:gd name="connsiteY9" fmla="*/ 765 h 60959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948797" h="6095979">
                <a:moveTo>
                  <a:pt x="1573824" y="765"/>
                </a:moveTo>
                <a:cubicBezTo>
                  <a:pt x="1940182" y="-10734"/>
                  <a:pt x="2329337" y="109280"/>
                  <a:pt x="2734655" y="238687"/>
                </a:cubicBezTo>
                <a:cubicBezTo>
                  <a:pt x="4118236" y="680647"/>
                  <a:pt x="5296689" y="1302752"/>
                  <a:pt x="5668308" y="3639516"/>
                </a:cubicBezTo>
                <a:cubicBezTo>
                  <a:pt x="5788290" y="4393559"/>
                  <a:pt x="5890538" y="5142244"/>
                  <a:pt x="5937014" y="5865869"/>
                </a:cubicBezTo>
                <a:lnTo>
                  <a:pt x="5948797" y="6095979"/>
                </a:lnTo>
                <a:lnTo>
                  <a:pt x="0" y="6095979"/>
                </a:lnTo>
                <a:lnTo>
                  <a:pt x="0" y="1621650"/>
                </a:lnTo>
                <a:lnTo>
                  <a:pt x="36302" y="1518814"/>
                </a:lnTo>
                <a:cubicBezTo>
                  <a:pt x="109797" y="1321982"/>
                  <a:pt x="192747" y="1133640"/>
                  <a:pt x="287883" y="956872"/>
                </a:cubicBezTo>
                <a:cubicBezTo>
                  <a:pt x="669445" y="247734"/>
                  <a:pt x="1102792" y="15549"/>
                  <a:pt x="1573824" y="765"/>
                </a:cubicBezTo>
                <a:close/>
              </a:path>
            </a:pathLst>
          </a:custGeom>
          <a:solidFill>
            <a:schemeClr val="accent3"/>
          </a:solidFill>
        </p:spPr>
        <p:txBody>
          <a:bodyPr wrap="square">
            <a:noAutofit/>
          </a:bodyPr>
          <a:lstStyle/>
          <a:p>
            <a:r>
              <a:rPr lang="en-US"/>
              <a:t>Click icon to add picture</a:t>
            </a:r>
            <a:endParaRPr lang="en-US" dirty="0"/>
          </a:p>
        </p:txBody>
      </p:sp>
      <p:sp>
        <p:nvSpPr>
          <p:cNvPr id="2" name="Date Placeholder 1">
            <a:extLst>
              <a:ext uri="{FF2B5EF4-FFF2-40B4-BE49-F238E27FC236}">
                <a16:creationId xmlns:a16="http://schemas.microsoft.com/office/drawing/2014/main" id="{F00AE8D9-9B42-438E-ADA6-CCFE45788460}"/>
              </a:ext>
            </a:extLst>
          </p:cNvPr>
          <p:cNvSpPr>
            <a:spLocks noGrp="1"/>
          </p:cNvSpPr>
          <p:nvPr>
            <p:ph type="dt" sz="half" idx="10"/>
          </p:nvPr>
        </p:nvSpPr>
        <p:spPr/>
        <p:txBody>
          <a:bodyPr/>
          <a:lstStyle/>
          <a:p>
            <a:r>
              <a:rPr lang="en-US"/>
              <a:t>2/1/20XX</a:t>
            </a:r>
            <a:endParaRPr lang="en-US" dirty="0"/>
          </a:p>
        </p:txBody>
      </p:sp>
      <p:sp>
        <p:nvSpPr>
          <p:cNvPr id="7" name="Content Placeholder 7">
            <a:extLst>
              <a:ext uri="{FF2B5EF4-FFF2-40B4-BE49-F238E27FC236}">
                <a16:creationId xmlns:a16="http://schemas.microsoft.com/office/drawing/2014/main" id="{3BF507F0-BF7D-45F6-B6FD-A124B9BABA2A}"/>
              </a:ext>
            </a:extLst>
          </p:cNvPr>
          <p:cNvSpPr>
            <a:spLocks noGrp="1"/>
          </p:cNvSpPr>
          <p:nvPr>
            <p:ph idx="1"/>
          </p:nvPr>
        </p:nvSpPr>
        <p:spPr>
          <a:xfrm>
            <a:off x="6858001" y="3048000"/>
            <a:ext cx="4572000" cy="3048001"/>
          </a:xfrm>
        </p:spPr>
        <p:txBody>
          <a:bodyPr vert="horz" lIns="91440" tIns="45720" rIns="91440" bIns="45720" rtlCol="0">
            <a:normAutofit/>
          </a:bodyPr>
          <a:lstStyle/>
          <a:p>
            <a:pPr marL="0" lvl="0" indent="0">
              <a:buNone/>
            </a:pPr>
            <a:r>
              <a:rPr lang="en-US" sz="2400"/>
              <a:t>Click to edit Master text styles</a:t>
            </a:r>
          </a:p>
        </p:txBody>
      </p:sp>
      <p:sp>
        <p:nvSpPr>
          <p:cNvPr id="3" name="Footer Placeholder 2">
            <a:extLst>
              <a:ext uri="{FF2B5EF4-FFF2-40B4-BE49-F238E27FC236}">
                <a16:creationId xmlns:a16="http://schemas.microsoft.com/office/drawing/2014/main" id="{C4F792B9-A8AF-4E13-8A25-741E89691EFA}"/>
              </a:ext>
            </a:extLst>
          </p:cNvPr>
          <p:cNvSpPr>
            <a:spLocks noGrp="1"/>
          </p:cNvSpPr>
          <p:nvPr>
            <p:ph type="ftr" sz="quarter" idx="11"/>
          </p:nvPr>
        </p:nvSpPr>
        <p:spPr/>
        <p:txBody>
          <a:bodyPr/>
          <a:lstStyle/>
          <a:p>
            <a:r>
              <a:rPr lang="en-US" dirty="0"/>
              <a:t>Sample Footer Text</a:t>
            </a:r>
          </a:p>
        </p:txBody>
      </p:sp>
      <p:sp>
        <p:nvSpPr>
          <p:cNvPr id="4" name="Slide Number Placeholder 3">
            <a:extLst>
              <a:ext uri="{FF2B5EF4-FFF2-40B4-BE49-F238E27FC236}">
                <a16:creationId xmlns:a16="http://schemas.microsoft.com/office/drawing/2014/main" id="{533A2CF6-DBC5-4491-B213-B3CD09D3130C}"/>
              </a:ext>
            </a:extLst>
          </p:cNvPr>
          <p:cNvSpPr>
            <a:spLocks noGrp="1"/>
          </p:cNvSpPr>
          <p:nvPr>
            <p:ph type="sldNum" sz="quarter" idx="12"/>
          </p:nvPr>
        </p:nvSpPr>
        <p:spPr/>
        <p:txBody>
          <a:bodyPr/>
          <a:lstStyle/>
          <a:p>
            <a:fld id="{07CE569E-9B7C-4CB9-AB80-C0841F922CFF}" type="slidenum">
              <a:rPr lang="en-US" smtClean="0"/>
              <a:t>‹#›</a:t>
            </a:fld>
            <a:endParaRPr lang="en-US" dirty="0"/>
          </a:p>
        </p:txBody>
      </p:sp>
      <p:sp>
        <p:nvSpPr>
          <p:cNvPr id="6" name="Freeform: Shape 5">
            <a:extLst>
              <a:ext uri="{FF2B5EF4-FFF2-40B4-BE49-F238E27FC236}">
                <a16:creationId xmlns:a16="http://schemas.microsoft.com/office/drawing/2014/main" id="{F7884FE9-B11F-40BA-879F-2988D7F3697C}"/>
              </a:ext>
              <a:ext uri="{C183D7F6-B498-43B3-948B-1728B52AA6E4}">
                <adec:decorative xmlns:adec="http://schemas.microsoft.com/office/drawing/2017/decorative" val="1"/>
              </a:ext>
            </a:extLst>
          </p:cNvPr>
          <p:cNvSpPr/>
          <p:nvPr userDrawn="1"/>
        </p:nvSpPr>
        <p:spPr>
          <a:xfrm rot="5400000" flipH="1">
            <a:off x="223838" y="538152"/>
            <a:ext cx="6095989" cy="6543686"/>
          </a:xfrm>
          <a:custGeom>
            <a:avLst/>
            <a:gdLst>
              <a:gd name="connsiteX0" fmla="*/ 0 w 4033589"/>
              <a:gd name="connsiteY0" fmla="*/ 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8" fmla="*/ 0 w 4033589"/>
              <a:gd name="connsiteY8" fmla="*/ 0 h 6858000"/>
              <a:gd name="connsiteX0" fmla="*/ 0 w 4033589"/>
              <a:gd name="connsiteY0" fmla="*/ 685800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0 w 2154655"/>
              <a:gd name="connsiteY0" fmla="*/ 0 h 6858000"/>
              <a:gd name="connsiteX1" fmla="*/ 3379 w 2154655"/>
              <a:gd name="connsiteY1" fmla="*/ 2021 h 6858000"/>
              <a:gd name="connsiteX2" fmla="*/ 1596437 w 2154655"/>
              <a:gd name="connsiteY2" fmla="*/ 1517967 h 6858000"/>
              <a:gd name="connsiteX3" fmla="*/ 2097043 w 2154655"/>
              <a:gd name="connsiteY3" fmla="*/ 4379386 h 6858000"/>
              <a:gd name="connsiteX4" fmla="*/ 1433930 w 2154655"/>
              <a:gd name="connsiteY4" fmla="*/ 6852362 h 6858000"/>
              <a:gd name="connsiteX5" fmla="*/ 1431659 w 2154655"/>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54655" h="6858000">
                <a:moveTo>
                  <a:pt x="0" y="0"/>
                </a:moveTo>
                <a:lnTo>
                  <a:pt x="3379" y="2021"/>
                </a:lnTo>
                <a:cubicBezTo>
                  <a:pt x="667061" y="423753"/>
                  <a:pt x="1239365" y="963389"/>
                  <a:pt x="1596437" y="1517967"/>
                </a:cubicBezTo>
                <a:cubicBezTo>
                  <a:pt x="2133142" y="2350886"/>
                  <a:pt x="2239839" y="3395752"/>
                  <a:pt x="2097043" y="4379386"/>
                </a:cubicBezTo>
                <a:cubicBezTo>
                  <a:pt x="2032295" y="4824358"/>
                  <a:pt x="1812506" y="5869368"/>
                  <a:pt x="1433930" y="6852362"/>
                </a:cubicBezTo>
                <a:lnTo>
                  <a:pt x="1431659" y="685800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Avenir Next LT Pro Light"/>
            </a:endParaRPr>
          </a:p>
        </p:txBody>
      </p:sp>
    </p:spTree>
    <p:extLst>
      <p:ext uri="{BB962C8B-B14F-4D97-AF65-F5344CB8AC3E}">
        <p14:creationId xmlns:p14="http://schemas.microsoft.com/office/powerpoint/2010/main" val="33786028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8453A-F2B4-4EDB-B8FA-150267BC1A9A}"/>
              </a:ext>
            </a:extLst>
          </p:cNvPr>
          <p:cNvSpPr>
            <a:spLocks noGrp="1"/>
          </p:cNvSpPr>
          <p:nvPr>
            <p:ph type="title"/>
          </p:nvPr>
        </p:nvSpPr>
        <p:spPr>
          <a:xfrm>
            <a:off x="762000" y="1524000"/>
            <a:ext cx="10668000" cy="3038475"/>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4C46C51-ADF1-48FC-A4D9-38C369E78304}"/>
              </a:ext>
            </a:extLst>
          </p:cNvPr>
          <p:cNvSpPr>
            <a:spLocks noGrp="1"/>
          </p:cNvSpPr>
          <p:nvPr>
            <p:ph type="body" idx="1"/>
          </p:nvPr>
        </p:nvSpPr>
        <p:spPr>
          <a:xfrm>
            <a:off x="762000" y="4589463"/>
            <a:ext cx="10668000" cy="150653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EC43B56-4DC7-490B-AEFD-55ED1ECFF82E}"/>
              </a:ext>
            </a:extLst>
          </p:cNvPr>
          <p:cNvSpPr>
            <a:spLocks noGrp="1"/>
          </p:cNvSpPr>
          <p:nvPr>
            <p:ph type="dt" sz="half" idx="10"/>
          </p:nvPr>
        </p:nvSpPr>
        <p:spPr/>
        <p:txBody>
          <a:bodyPr/>
          <a:lstStyle/>
          <a:p>
            <a:r>
              <a:rPr lang="en-US"/>
              <a:t>2/1/20XX</a:t>
            </a:r>
            <a:endParaRPr lang="en-US" dirty="0"/>
          </a:p>
        </p:txBody>
      </p:sp>
      <p:sp>
        <p:nvSpPr>
          <p:cNvPr id="5" name="Footer Placeholder 4">
            <a:extLst>
              <a:ext uri="{FF2B5EF4-FFF2-40B4-BE49-F238E27FC236}">
                <a16:creationId xmlns:a16="http://schemas.microsoft.com/office/drawing/2014/main" id="{454738F8-C4B2-41D8-B627-A6DDB24B2D57}"/>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C4F43D49-23F8-4C4B-9C30-EDC030EE6F7E}"/>
              </a:ext>
            </a:extLst>
          </p:cNvPr>
          <p:cNvSpPr>
            <a:spLocks noGrp="1"/>
          </p:cNvSpPr>
          <p:nvPr>
            <p:ph type="sldNum" sz="quarter" idx="12"/>
          </p:nvPr>
        </p:nvSpPr>
        <p:spPr/>
        <p:txBody>
          <a:bodyPr/>
          <a:lstStyle/>
          <a:p>
            <a:fld id="{07CE569E-9B7C-4CB9-AB80-C0841F922CFF}" type="slidenum">
              <a:rPr lang="en-US" smtClean="0"/>
              <a:t>‹#›</a:t>
            </a:fld>
            <a:endParaRPr lang="en-US" dirty="0"/>
          </a:p>
        </p:txBody>
      </p:sp>
    </p:spTree>
    <p:extLst>
      <p:ext uri="{BB962C8B-B14F-4D97-AF65-F5344CB8AC3E}">
        <p14:creationId xmlns:p14="http://schemas.microsoft.com/office/powerpoint/2010/main" val="42695222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DD129-A8C2-419E-B641-6CC90F50732D}"/>
              </a:ext>
            </a:extLst>
          </p:cNvPr>
          <p:cNvSpPr>
            <a:spLocks noGrp="1"/>
          </p:cNvSpPr>
          <p:nvPr>
            <p:ph type="ctrTitle"/>
          </p:nvPr>
        </p:nvSpPr>
        <p:spPr>
          <a:xfrm>
            <a:off x="762000" y="1524000"/>
            <a:ext cx="10668000" cy="22860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1B33C04-8A23-4499-A6EF-1D190F0FB38E}"/>
              </a:ext>
            </a:extLst>
          </p:cNvPr>
          <p:cNvSpPr>
            <a:spLocks noGrp="1"/>
          </p:cNvSpPr>
          <p:nvPr>
            <p:ph type="subTitle" idx="1"/>
          </p:nvPr>
        </p:nvSpPr>
        <p:spPr>
          <a:xfrm>
            <a:off x="762000" y="4571999"/>
            <a:ext cx="10668000" cy="1524000"/>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EFA99FB-5674-4BC5-949F-8D45EC167511}"/>
              </a:ext>
            </a:extLst>
          </p:cNvPr>
          <p:cNvSpPr>
            <a:spLocks noGrp="1"/>
          </p:cNvSpPr>
          <p:nvPr>
            <p:ph type="dt" sz="half" idx="10"/>
          </p:nvPr>
        </p:nvSpPr>
        <p:spPr/>
        <p:txBody>
          <a:bodyPr/>
          <a:lstStyle/>
          <a:p>
            <a:r>
              <a:rPr lang="en-US"/>
              <a:t>2/1/20XX</a:t>
            </a:r>
            <a:endParaRPr lang="en-US" dirty="0"/>
          </a:p>
        </p:txBody>
      </p:sp>
      <p:sp>
        <p:nvSpPr>
          <p:cNvPr id="5" name="Footer Placeholder 4">
            <a:extLst>
              <a:ext uri="{FF2B5EF4-FFF2-40B4-BE49-F238E27FC236}">
                <a16:creationId xmlns:a16="http://schemas.microsoft.com/office/drawing/2014/main" id="{0763CF93-DD67-4FE2-8083-864693FE8E7B}"/>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2F05E934-32B6-44B1-9622-67F30BDA3F3A}"/>
              </a:ext>
            </a:extLst>
          </p:cNvPr>
          <p:cNvSpPr>
            <a:spLocks noGrp="1"/>
          </p:cNvSpPr>
          <p:nvPr>
            <p:ph type="sldNum" sz="quarter" idx="12"/>
          </p:nvPr>
        </p:nvSpPr>
        <p:spPr/>
        <p:txBody>
          <a:bodyPr/>
          <a:lstStyle/>
          <a:p>
            <a:fld id="{07CE569E-9B7C-4CB9-AB80-C0841F922CFF}" type="slidenum">
              <a:rPr lang="en-US" smtClean="0"/>
              <a:t>‹#›</a:t>
            </a:fld>
            <a:endParaRPr lang="en-US" dirty="0"/>
          </a:p>
        </p:txBody>
      </p:sp>
    </p:spTree>
    <p:extLst>
      <p:ext uri="{BB962C8B-B14F-4D97-AF65-F5344CB8AC3E}">
        <p14:creationId xmlns:p14="http://schemas.microsoft.com/office/powerpoint/2010/main" val="22266384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5556D-6916-42E6-8820-8A0D328A502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62747A5-C962-477F-89AA-A32385D57996}"/>
              </a:ext>
            </a:extLst>
          </p:cNvPr>
          <p:cNvSpPr>
            <a:spLocks noGrp="1"/>
          </p:cNvSpPr>
          <p:nvPr>
            <p:ph sz="half" idx="1"/>
          </p:nvPr>
        </p:nvSpPr>
        <p:spPr>
          <a:xfrm>
            <a:off x="762000" y="2285999"/>
            <a:ext cx="5151119" cy="38100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CD08312-30FC-44D8-B2A9-B5CAAD9F066F}"/>
              </a:ext>
            </a:extLst>
          </p:cNvPr>
          <p:cNvSpPr>
            <a:spLocks noGrp="1"/>
          </p:cNvSpPr>
          <p:nvPr>
            <p:ph sz="half" idx="2"/>
          </p:nvPr>
        </p:nvSpPr>
        <p:spPr>
          <a:xfrm>
            <a:off x="6278879" y="2285999"/>
            <a:ext cx="5151121" cy="38100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BED84EB-AF90-4F19-A376-0FE5E50F9EA5}"/>
              </a:ext>
            </a:extLst>
          </p:cNvPr>
          <p:cNvSpPr>
            <a:spLocks noGrp="1"/>
          </p:cNvSpPr>
          <p:nvPr>
            <p:ph type="dt" sz="half" idx="10"/>
          </p:nvPr>
        </p:nvSpPr>
        <p:spPr/>
        <p:txBody>
          <a:bodyPr/>
          <a:lstStyle/>
          <a:p>
            <a:r>
              <a:rPr lang="en-US"/>
              <a:t>2/1/20XX</a:t>
            </a:r>
            <a:endParaRPr lang="en-US" dirty="0"/>
          </a:p>
        </p:txBody>
      </p:sp>
      <p:sp>
        <p:nvSpPr>
          <p:cNvPr id="6" name="Footer Placeholder 5">
            <a:extLst>
              <a:ext uri="{FF2B5EF4-FFF2-40B4-BE49-F238E27FC236}">
                <a16:creationId xmlns:a16="http://schemas.microsoft.com/office/drawing/2014/main" id="{7B838ED0-2789-41E4-A36E-83F92CA2E84B}"/>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37221A83-6D60-45F0-9173-5F6D2438BC36}"/>
              </a:ext>
            </a:extLst>
          </p:cNvPr>
          <p:cNvSpPr>
            <a:spLocks noGrp="1"/>
          </p:cNvSpPr>
          <p:nvPr>
            <p:ph type="sldNum" sz="quarter" idx="12"/>
          </p:nvPr>
        </p:nvSpPr>
        <p:spPr/>
        <p:txBody>
          <a:bodyPr/>
          <a:lstStyle/>
          <a:p>
            <a:fld id="{07CE569E-9B7C-4CB9-AB80-C0841F922CFF}" type="slidenum">
              <a:rPr lang="en-US" smtClean="0"/>
              <a:t>‹#›</a:t>
            </a:fld>
            <a:endParaRPr lang="en-US" dirty="0"/>
          </a:p>
        </p:txBody>
      </p:sp>
    </p:spTree>
    <p:extLst>
      <p:ext uri="{BB962C8B-B14F-4D97-AF65-F5344CB8AC3E}">
        <p14:creationId xmlns:p14="http://schemas.microsoft.com/office/powerpoint/2010/main" val="39701626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F2662-CBD1-4498-9B6E-2961F5EF1BF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FF739AE-8101-4C18-8CF3-911BDF3978A8}"/>
              </a:ext>
            </a:extLst>
          </p:cNvPr>
          <p:cNvSpPr>
            <a:spLocks noGrp="1"/>
          </p:cNvSpPr>
          <p:nvPr>
            <p:ph type="dt" sz="half" idx="10"/>
          </p:nvPr>
        </p:nvSpPr>
        <p:spPr/>
        <p:txBody>
          <a:bodyPr/>
          <a:lstStyle/>
          <a:p>
            <a:r>
              <a:rPr lang="en-US"/>
              <a:t>2/1/20XX</a:t>
            </a:r>
            <a:endParaRPr lang="en-US" dirty="0"/>
          </a:p>
        </p:txBody>
      </p:sp>
      <p:sp>
        <p:nvSpPr>
          <p:cNvPr id="4" name="Footer Placeholder 3">
            <a:extLst>
              <a:ext uri="{FF2B5EF4-FFF2-40B4-BE49-F238E27FC236}">
                <a16:creationId xmlns:a16="http://schemas.microsoft.com/office/drawing/2014/main" id="{66EB1C88-D181-449C-9BE1-E85068C1883C}"/>
              </a:ext>
            </a:extLst>
          </p:cNvPr>
          <p:cNvSpPr>
            <a:spLocks noGrp="1"/>
          </p:cNvSpPr>
          <p:nvPr>
            <p:ph type="ftr" sz="quarter" idx="11"/>
          </p:nvPr>
        </p:nvSpPr>
        <p:spPr/>
        <p:txBody>
          <a:bodyPr/>
          <a:lstStyle/>
          <a:p>
            <a:r>
              <a:rPr lang="en-US" dirty="0"/>
              <a:t>Sample Footer Text</a:t>
            </a:r>
          </a:p>
        </p:txBody>
      </p:sp>
      <p:sp>
        <p:nvSpPr>
          <p:cNvPr id="5" name="Slide Number Placeholder 4">
            <a:extLst>
              <a:ext uri="{FF2B5EF4-FFF2-40B4-BE49-F238E27FC236}">
                <a16:creationId xmlns:a16="http://schemas.microsoft.com/office/drawing/2014/main" id="{EB38A2C9-E93B-4F0A-A021-9E3AEBC3FA88}"/>
              </a:ext>
            </a:extLst>
          </p:cNvPr>
          <p:cNvSpPr>
            <a:spLocks noGrp="1"/>
          </p:cNvSpPr>
          <p:nvPr>
            <p:ph type="sldNum" sz="quarter" idx="12"/>
          </p:nvPr>
        </p:nvSpPr>
        <p:spPr/>
        <p:txBody>
          <a:bodyPr/>
          <a:lstStyle/>
          <a:p>
            <a:fld id="{07CE569E-9B7C-4CB9-AB80-C0841F922CFF}" type="slidenum">
              <a:rPr lang="en-US" smtClean="0"/>
              <a:t>‹#›</a:t>
            </a:fld>
            <a:endParaRPr lang="en-US" dirty="0"/>
          </a:p>
        </p:txBody>
      </p:sp>
    </p:spTree>
    <p:extLst>
      <p:ext uri="{BB962C8B-B14F-4D97-AF65-F5344CB8AC3E}">
        <p14:creationId xmlns:p14="http://schemas.microsoft.com/office/powerpoint/2010/main" val="394566912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9FF739AE-8101-4C18-8CF3-911BDF3978A8}"/>
              </a:ext>
            </a:extLst>
          </p:cNvPr>
          <p:cNvSpPr>
            <a:spLocks noGrp="1"/>
          </p:cNvSpPr>
          <p:nvPr>
            <p:ph type="dt" sz="half" idx="10"/>
          </p:nvPr>
        </p:nvSpPr>
        <p:spPr/>
        <p:txBody>
          <a:bodyPr/>
          <a:lstStyle/>
          <a:p>
            <a:r>
              <a:rPr lang="en-US"/>
              <a:t>2/1/20XX</a:t>
            </a:r>
            <a:endParaRPr lang="en-US" dirty="0"/>
          </a:p>
        </p:txBody>
      </p:sp>
      <p:sp>
        <p:nvSpPr>
          <p:cNvPr id="4" name="Footer Placeholder 3">
            <a:extLst>
              <a:ext uri="{FF2B5EF4-FFF2-40B4-BE49-F238E27FC236}">
                <a16:creationId xmlns:a16="http://schemas.microsoft.com/office/drawing/2014/main" id="{66EB1C88-D181-449C-9BE1-E85068C1883C}"/>
              </a:ext>
            </a:extLst>
          </p:cNvPr>
          <p:cNvSpPr>
            <a:spLocks noGrp="1"/>
          </p:cNvSpPr>
          <p:nvPr>
            <p:ph type="ftr" sz="quarter" idx="11"/>
          </p:nvPr>
        </p:nvSpPr>
        <p:spPr/>
        <p:txBody>
          <a:bodyPr/>
          <a:lstStyle/>
          <a:p>
            <a:r>
              <a:rPr lang="en-US" dirty="0"/>
              <a:t>Sample Footer Text</a:t>
            </a:r>
          </a:p>
        </p:txBody>
      </p:sp>
      <p:sp>
        <p:nvSpPr>
          <p:cNvPr id="5" name="Slide Number Placeholder 4">
            <a:extLst>
              <a:ext uri="{FF2B5EF4-FFF2-40B4-BE49-F238E27FC236}">
                <a16:creationId xmlns:a16="http://schemas.microsoft.com/office/drawing/2014/main" id="{EB38A2C9-E93B-4F0A-A021-9E3AEBC3FA88}"/>
              </a:ext>
            </a:extLst>
          </p:cNvPr>
          <p:cNvSpPr>
            <a:spLocks noGrp="1"/>
          </p:cNvSpPr>
          <p:nvPr>
            <p:ph type="sldNum" sz="quarter" idx="12"/>
          </p:nvPr>
        </p:nvSpPr>
        <p:spPr/>
        <p:txBody>
          <a:bodyPr/>
          <a:lstStyle/>
          <a:p>
            <a:fld id="{07CE569E-9B7C-4CB9-AB80-C0841F922CFF}" type="slidenum">
              <a:rPr lang="en-US" smtClean="0"/>
              <a:t>‹#›</a:t>
            </a:fld>
            <a:endParaRPr lang="en-US" dirty="0"/>
          </a:p>
        </p:txBody>
      </p:sp>
    </p:spTree>
    <p:extLst>
      <p:ext uri="{BB962C8B-B14F-4D97-AF65-F5344CB8AC3E}">
        <p14:creationId xmlns:p14="http://schemas.microsoft.com/office/powerpoint/2010/main" val="8451204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27076-58C8-494C-B6B1-DC86F62DDC24}"/>
              </a:ext>
            </a:extLst>
          </p:cNvPr>
          <p:cNvSpPr>
            <a:spLocks noGrp="1"/>
          </p:cNvSpPr>
          <p:nvPr>
            <p:ph type="title"/>
          </p:nvPr>
        </p:nvSpPr>
        <p:spPr>
          <a:xfrm>
            <a:off x="762000" y="761998"/>
            <a:ext cx="3810000" cy="1524002"/>
          </a:xfrm>
        </p:spPr>
        <p:txBody>
          <a:bodyPr anchor="t" anchorCtr="0"/>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9F29E36-0340-452F-8D0A-1BC3F3A388CF}"/>
              </a:ext>
            </a:extLst>
          </p:cNvPr>
          <p:cNvSpPr>
            <a:spLocks noGrp="1"/>
          </p:cNvSpPr>
          <p:nvPr>
            <p:ph idx="1"/>
          </p:nvPr>
        </p:nvSpPr>
        <p:spPr>
          <a:xfrm>
            <a:off x="5334000" y="762001"/>
            <a:ext cx="6096000" cy="5334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A051C2E-E587-45E8-BDB1-DFF2F2791BF6}"/>
              </a:ext>
            </a:extLst>
          </p:cNvPr>
          <p:cNvSpPr>
            <a:spLocks noGrp="1"/>
          </p:cNvSpPr>
          <p:nvPr>
            <p:ph type="body" sz="half" idx="2"/>
          </p:nvPr>
        </p:nvSpPr>
        <p:spPr>
          <a:xfrm>
            <a:off x="762000" y="2286000"/>
            <a:ext cx="3810000" cy="381000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21D993-DEDD-470E-B48B-CB053A55A119}"/>
              </a:ext>
            </a:extLst>
          </p:cNvPr>
          <p:cNvSpPr>
            <a:spLocks noGrp="1"/>
          </p:cNvSpPr>
          <p:nvPr>
            <p:ph type="dt" sz="half" idx="10"/>
          </p:nvPr>
        </p:nvSpPr>
        <p:spPr/>
        <p:txBody>
          <a:bodyPr/>
          <a:lstStyle/>
          <a:p>
            <a:r>
              <a:rPr lang="en-US"/>
              <a:t>2/1/20XX</a:t>
            </a:r>
            <a:endParaRPr lang="en-US" dirty="0"/>
          </a:p>
        </p:txBody>
      </p:sp>
      <p:sp>
        <p:nvSpPr>
          <p:cNvPr id="6" name="Footer Placeholder 5">
            <a:extLst>
              <a:ext uri="{FF2B5EF4-FFF2-40B4-BE49-F238E27FC236}">
                <a16:creationId xmlns:a16="http://schemas.microsoft.com/office/drawing/2014/main" id="{67926C64-7401-4CA4-859F-74472AF869C6}"/>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F0108F41-F1F6-431C-9B45-8A447F188CB8}"/>
              </a:ext>
            </a:extLst>
          </p:cNvPr>
          <p:cNvSpPr>
            <a:spLocks noGrp="1"/>
          </p:cNvSpPr>
          <p:nvPr>
            <p:ph type="sldNum" sz="quarter" idx="12"/>
          </p:nvPr>
        </p:nvSpPr>
        <p:spPr/>
        <p:txBody>
          <a:bodyPr/>
          <a:lstStyle/>
          <a:p>
            <a:fld id="{07CE569E-9B7C-4CB9-AB80-C0841F922CFF}" type="slidenum">
              <a:rPr lang="en-US" smtClean="0"/>
              <a:t>‹#›</a:t>
            </a:fld>
            <a:endParaRPr lang="en-US" dirty="0"/>
          </a:p>
        </p:txBody>
      </p:sp>
    </p:spTree>
    <p:extLst>
      <p:ext uri="{BB962C8B-B14F-4D97-AF65-F5344CB8AC3E}">
        <p14:creationId xmlns:p14="http://schemas.microsoft.com/office/powerpoint/2010/main" val="2703645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104FB-422C-4023-9381-EB12F1582D44}"/>
              </a:ext>
            </a:extLst>
          </p:cNvPr>
          <p:cNvSpPr>
            <a:spLocks noGrp="1"/>
          </p:cNvSpPr>
          <p:nvPr>
            <p:ph type="title"/>
          </p:nvPr>
        </p:nvSpPr>
        <p:spPr>
          <a:xfrm>
            <a:off x="762001" y="762000"/>
            <a:ext cx="3809999" cy="1524000"/>
          </a:xfrm>
        </p:spPr>
        <p:txBody>
          <a:bodyPr anchor="t" anchorCtr="0"/>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4DBA3AA-DE44-4B1F-91D1-09F67B89B941}"/>
              </a:ext>
            </a:extLst>
          </p:cNvPr>
          <p:cNvSpPr>
            <a:spLocks noGrp="1"/>
          </p:cNvSpPr>
          <p:nvPr>
            <p:ph type="pic" idx="1"/>
          </p:nvPr>
        </p:nvSpPr>
        <p:spPr>
          <a:xfrm>
            <a:off x="5334000" y="762001"/>
            <a:ext cx="6021388" cy="5334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4A27B131-5117-4106-80DB-2AB208C4C953}"/>
              </a:ext>
            </a:extLst>
          </p:cNvPr>
          <p:cNvSpPr>
            <a:spLocks noGrp="1"/>
          </p:cNvSpPr>
          <p:nvPr>
            <p:ph type="body" sz="half" idx="2"/>
          </p:nvPr>
        </p:nvSpPr>
        <p:spPr>
          <a:xfrm>
            <a:off x="762001" y="2286000"/>
            <a:ext cx="3809999" cy="38100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13918A-7F23-4C72-8E80-591324A3046C}"/>
              </a:ext>
            </a:extLst>
          </p:cNvPr>
          <p:cNvSpPr>
            <a:spLocks noGrp="1"/>
          </p:cNvSpPr>
          <p:nvPr>
            <p:ph type="dt" sz="half" idx="10"/>
          </p:nvPr>
        </p:nvSpPr>
        <p:spPr/>
        <p:txBody>
          <a:bodyPr/>
          <a:lstStyle/>
          <a:p>
            <a:r>
              <a:rPr lang="en-US"/>
              <a:t>2/1/20XX</a:t>
            </a:r>
            <a:endParaRPr lang="en-US" dirty="0"/>
          </a:p>
        </p:txBody>
      </p:sp>
      <p:sp>
        <p:nvSpPr>
          <p:cNvPr id="6" name="Footer Placeholder 5">
            <a:extLst>
              <a:ext uri="{FF2B5EF4-FFF2-40B4-BE49-F238E27FC236}">
                <a16:creationId xmlns:a16="http://schemas.microsoft.com/office/drawing/2014/main" id="{181071C8-76FE-4B83-8317-BD53C7C844C2}"/>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3623681A-6F29-48FC-9409-319ED3E96635}"/>
              </a:ext>
            </a:extLst>
          </p:cNvPr>
          <p:cNvSpPr>
            <a:spLocks noGrp="1"/>
          </p:cNvSpPr>
          <p:nvPr>
            <p:ph type="sldNum" sz="quarter" idx="12"/>
          </p:nvPr>
        </p:nvSpPr>
        <p:spPr/>
        <p:txBody>
          <a:bodyPr/>
          <a:lstStyle/>
          <a:p>
            <a:fld id="{07CE569E-9B7C-4CB9-AB80-C0841F922CFF}" type="slidenum">
              <a:rPr lang="en-US" smtClean="0"/>
              <a:t>‹#›</a:t>
            </a:fld>
            <a:endParaRPr lang="en-US" dirty="0"/>
          </a:p>
        </p:txBody>
      </p:sp>
    </p:spTree>
    <p:extLst>
      <p:ext uri="{BB962C8B-B14F-4D97-AF65-F5344CB8AC3E}">
        <p14:creationId xmlns:p14="http://schemas.microsoft.com/office/powerpoint/2010/main" val="127223112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A5B09-FC60-445F-8A12-79869BEC60B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0A219F7-87F2-409F-BB0B-8FE9270C982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AC2BB8-59E0-4EB2-B3BE-59D8641EE133}"/>
              </a:ext>
            </a:extLst>
          </p:cNvPr>
          <p:cNvSpPr>
            <a:spLocks noGrp="1"/>
          </p:cNvSpPr>
          <p:nvPr>
            <p:ph type="dt" sz="half" idx="10"/>
          </p:nvPr>
        </p:nvSpPr>
        <p:spPr/>
        <p:txBody>
          <a:bodyPr/>
          <a:lstStyle/>
          <a:p>
            <a:r>
              <a:rPr lang="en-US"/>
              <a:t>2/1/20XX</a:t>
            </a:r>
            <a:endParaRPr lang="en-US" dirty="0"/>
          </a:p>
        </p:txBody>
      </p:sp>
      <p:sp>
        <p:nvSpPr>
          <p:cNvPr id="5" name="Footer Placeholder 4">
            <a:extLst>
              <a:ext uri="{FF2B5EF4-FFF2-40B4-BE49-F238E27FC236}">
                <a16:creationId xmlns:a16="http://schemas.microsoft.com/office/drawing/2014/main" id="{2D56984E-C0DE-461B-8011-8FC31B0EE948}"/>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57FE7C03-68D3-445E-A5A2-8A935CFC977E}"/>
              </a:ext>
            </a:extLst>
          </p:cNvPr>
          <p:cNvSpPr>
            <a:spLocks noGrp="1"/>
          </p:cNvSpPr>
          <p:nvPr>
            <p:ph type="sldNum" sz="quarter" idx="12"/>
          </p:nvPr>
        </p:nvSpPr>
        <p:spPr/>
        <p:txBody>
          <a:bodyPr/>
          <a:lstStyle/>
          <a:p>
            <a:fld id="{07CE569E-9B7C-4CB9-AB80-C0841F922CFF}" type="slidenum">
              <a:rPr lang="en-US" smtClean="0"/>
              <a:t>‹#›</a:t>
            </a:fld>
            <a:endParaRPr lang="en-US" dirty="0"/>
          </a:p>
        </p:txBody>
      </p:sp>
    </p:spTree>
    <p:extLst>
      <p:ext uri="{BB962C8B-B14F-4D97-AF65-F5344CB8AC3E}">
        <p14:creationId xmlns:p14="http://schemas.microsoft.com/office/powerpoint/2010/main" val="37005931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9" name="Title 6">
            <a:extLst>
              <a:ext uri="{FF2B5EF4-FFF2-40B4-BE49-F238E27FC236}">
                <a16:creationId xmlns:a16="http://schemas.microsoft.com/office/drawing/2014/main" id="{F0D6B661-3F4C-45AE-81E6-235397707D16}"/>
              </a:ext>
            </a:extLst>
          </p:cNvPr>
          <p:cNvSpPr>
            <a:spLocks noGrp="1"/>
          </p:cNvSpPr>
          <p:nvPr>
            <p:ph type="title"/>
          </p:nvPr>
        </p:nvSpPr>
        <p:spPr>
          <a:xfrm>
            <a:off x="6096000" y="762000"/>
            <a:ext cx="5334000" cy="1524000"/>
          </a:xfrm>
        </p:spPr>
        <p:txBody>
          <a:bodyPr>
            <a:normAutofit/>
          </a:bodyPr>
          <a:lstStyle/>
          <a:p>
            <a:r>
              <a:rPr lang="en-US" sz="3200"/>
              <a:t>Click to edit Master title style</a:t>
            </a:r>
            <a:endParaRPr lang="en-US" sz="3200" dirty="0"/>
          </a:p>
        </p:txBody>
      </p:sp>
      <p:sp>
        <p:nvSpPr>
          <p:cNvPr id="7" name="Freeform: Shape 6">
            <a:extLst>
              <a:ext uri="{FF2B5EF4-FFF2-40B4-BE49-F238E27FC236}">
                <a16:creationId xmlns:a16="http://schemas.microsoft.com/office/drawing/2014/main" id="{951C64C5-C308-4D56-A976-F6EE631E89DC}"/>
              </a:ext>
              <a:ext uri="{C183D7F6-B498-43B3-948B-1728B52AA6E4}">
                <adec:decorative xmlns:adec="http://schemas.microsoft.com/office/drawing/2017/decorative" val="1"/>
              </a:ext>
            </a:extLst>
          </p:cNvPr>
          <p:cNvSpPr/>
          <p:nvPr userDrawn="1"/>
        </p:nvSpPr>
        <p:spPr>
          <a:xfrm>
            <a:off x="-1" y="0"/>
            <a:ext cx="5704117" cy="6096000"/>
          </a:xfrm>
          <a:custGeom>
            <a:avLst/>
            <a:gdLst>
              <a:gd name="connsiteX0" fmla="*/ 0 w 5704117"/>
              <a:gd name="connsiteY0" fmla="*/ 0 h 6096000"/>
              <a:gd name="connsiteX1" fmla="*/ 4562795 w 5704117"/>
              <a:gd name="connsiteY1" fmla="*/ 0 h 6096000"/>
              <a:gd name="connsiteX2" fmla="*/ 4721192 w 5704117"/>
              <a:gd name="connsiteY2" fmla="*/ 133595 h 6096000"/>
              <a:gd name="connsiteX3" fmla="*/ 5467522 w 5704117"/>
              <a:gd name="connsiteY3" fmla="*/ 1054328 h 6096000"/>
              <a:gd name="connsiteX4" fmla="*/ 5538873 w 5704117"/>
              <a:gd name="connsiteY4" fmla="*/ 2897564 h 6096000"/>
              <a:gd name="connsiteX5" fmla="*/ 4442050 w 5704117"/>
              <a:gd name="connsiteY5" fmla="*/ 4732407 h 6096000"/>
              <a:gd name="connsiteX6" fmla="*/ 93046 w 5704117"/>
              <a:gd name="connsiteY6" fmla="*/ 6082857 h 6096000"/>
              <a:gd name="connsiteX7" fmla="*/ 0 w 5704117"/>
              <a:gd name="connsiteY7" fmla="*/ 6078450 h 6096000"/>
              <a:gd name="connsiteX0" fmla="*/ 4562795 w 5704117"/>
              <a:gd name="connsiteY0" fmla="*/ 0 h 6096000"/>
              <a:gd name="connsiteX1" fmla="*/ 4721192 w 5704117"/>
              <a:gd name="connsiteY1" fmla="*/ 133595 h 6096000"/>
              <a:gd name="connsiteX2" fmla="*/ 5467522 w 5704117"/>
              <a:gd name="connsiteY2" fmla="*/ 1054328 h 6096000"/>
              <a:gd name="connsiteX3" fmla="*/ 5538873 w 5704117"/>
              <a:gd name="connsiteY3" fmla="*/ 2897564 h 6096000"/>
              <a:gd name="connsiteX4" fmla="*/ 4442050 w 5704117"/>
              <a:gd name="connsiteY4" fmla="*/ 4732407 h 6096000"/>
              <a:gd name="connsiteX5" fmla="*/ 93046 w 5704117"/>
              <a:gd name="connsiteY5" fmla="*/ 6082857 h 6096000"/>
              <a:gd name="connsiteX6" fmla="*/ 0 w 5704117"/>
              <a:gd name="connsiteY6" fmla="*/ 6078450 h 6096000"/>
              <a:gd name="connsiteX7" fmla="*/ 91440 w 5704117"/>
              <a:gd name="connsiteY7" fmla="*/ 91440 h 6096000"/>
              <a:gd name="connsiteX0" fmla="*/ 4562795 w 5704117"/>
              <a:gd name="connsiteY0" fmla="*/ 0 h 6096000"/>
              <a:gd name="connsiteX1" fmla="*/ 4721192 w 5704117"/>
              <a:gd name="connsiteY1" fmla="*/ 133595 h 6096000"/>
              <a:gd name="connsiteX2" fmla="*/ 5467522 w 5704117"/>
              <a:gd name="connsiteY2" fmla="*/ 1054328 h 6096000"/>
              <a:gd name="connsiteX3" fmla="*/ 5538873 w 5704117"/>
              <a:gd name="connsiteY3" fmla="*/ 2897564 h 6096000"/>
              <a:gd name="connsiteX4" fmla="*/ 4442050 w 5704117"/>
              <a:gd name="connsiteY4" fmla="*/ 4732407 h 6096000"/>
              <a:gd name="connsiteX5" fmla="*/ 93046 w 5704117"/>
              <a:gd name="connsiteY5" fmla="*/ 6082857 h 6096000"/>
              <a:gd name="connsiteX6" fmla="*/ 0 w 5704117"/>
              <a:gd name="connsiteY6" fmla="*/ 6078450 h 609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04117" h="6096000">
                <a:moveTo>
                  <a:pt x="4562795" y="0"/>
                </a:moveTo>
                <a:lnTo>
                  <a:pt x="4721192" y="133595"/>
                </a:lnTo>
                <a:cubicBezTo>
                  <a:pt x="5067135" y="440105"/>
                  <a:pt x="5309779" y="747048"/>
                  <a:pt x="5467522" y="1054328"/>
                </a:cubicBezTo>
                <a:cubicBezTo>
                  <a:pt x="5782917" y="1668625"/>
                  <a:pt x="5758242" y="2283795"/>
                  <a:pt x="5538873" y="2897564"/>
                </a:cubicBezTo>
                <a:cubicBezTo>
                  <a:pt x="5319500" y="3511334"/>
                  <a:pt x="4905433" y="4123706"/>
                  <a:pt x="4442050" y="4732407"/>
                </a:cubicBezTo>
                <a:cubicBezTo>
                  <a:pt x="3499930" y="5970384"/>
                  <a:pt x="1925433" y="6153690"/>
                  <a:pt x="93046" y="6082857"/>
                </a:cubicBezTo>
                <a:lnTo>
                  <a:pt x="0" y="607845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prstClr val="white"/>
              </a:solidFill>
              <a:latin typeface="Avenir Next LT Pro Light"/>
            </a:endParaRPr>
          </a:p>
        </p:txBody>
      </p:sp>
      <p:sp>
        <p:nvSpPr>
          <p:cNvPr id="13" name="Picture Placeholder 12">
            <a:extLst>
              <a:ext uri="{FF2B5EF4-FFF2-40B4-BE49-F238E27FC236}">
                <a16:creationId xmlns:a16="http://schemas.microsoft.com/office/drawing/2014/main" id="{F35F8A29-F146-4D3D-8DD9-41322C9FEF31}"/>
              </a:ext>
            </a:extLst>
          </p:cNvPr>
          <p:cNvSpPr>
            <a:spLocks noGrp="1"/>
          </p:cNvSpPr>
          <p:nvPr>
            <p:ph type="pic" sz="quarter" idx="13"/>
          </p:nvPr>
        </p:nvSpPr>
        <p:spPr>
          <a:xfrm>
            <a:off x="2" y="0"/>
            <a:ext cx="5578823" cy="6028256"/>
          </a:xfrm>
          <a:custGeom>
            <a:avLst/>
            <a:gdLst>
              <a:gd name="connsiteX0" fmla="*/ 0 w 5578823"/>
              <a:gd name="connsiteY0" fmla="*/ 0 h 6028256"/>
              <a:gd name="connsiteX1" fmla="*/ 3897606 w 5578823"/>
              <a:gd name="connsiteY1" fmla="*/ 0 h 6028256"/>
              <a:gd name="connsiteX2" fmla="*/ 4274232 w 5578823"/>
              <a:gd name="connsiteY2" fmla="*/ 360545 h 6028256"/>
              <a:gd name="connsiteX3" fmla="*/ 4673934 w 5578823"/>
              <a:gd name="connsiteY3" fmla="*/ 738354 h 6028256"/>
              <a:gd name="connsiteX4" fmla="*/ 5421862 w 5578823"/>
              <a:gd name="connsiteY4" fmla="*/ 1773839 h 6028256"/>
              <a:gd name="connsiteX5" fmla="*/ 5469198 w 5578823"/>
              <a:gd name="connsiteY5" fmla="*/ 3329255 h 6028256"/>
              <a:gd name="connsiteX6" fmla="*/ 4741546 w 5578823"/>
              <a:gd name="connsiteY6" fmla="*/ 4877588 h 6028256"/>
              <a:gd name="connsiteX7" fmla="*/ 1325600 w 5578823"/>
              <a:gd name="connsiteY7" fmla="*/ 5980388 h 6028256"/>
              <a:gd name="connsiteX8" fmla="*/ 137593 w 5578823"/>
              <a:gd name="connsiteY8" fmla="*/ 5804042 h 6028256"/>
              <a:gd name="connsiteX9" fmla="*/ 0 w 5578823"/>
              <a:gd name="connsiteY9" fmla="*/ 5760161 h 6028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578823" h="6028256">
                <a:moveTo>
                  <a:pt x="0" y="0"/>
                </a:moveTo>
                <a:lnTo>
                  <a:pt x="3897606" y="0"/>
                </a:lnTo>
                <a:lnTo>
                  <a:pt x="4274232" y="360545"/>
                </a:lnTo>
                <a:cubicBezTo>
                  <a:pt x="4408856" y="488910"/>
                  <a:pt x="4542134" y="615181"/>
                  <a:pt x="4673934" y="738354"/>
                </a:cubicBezTo>
                <a:cubicBezTo>
                  <a:pt x="5042663" y="1082881"/>
                  <a:pt x="5282330" y="1428108"/>
                  <a:pt x="5421862" y="1773839"/>
                </a:cubicBezTo>
                <a:cubicBezTo>
                  <a:pt x="5631101" y="2292214"/>
                  <a:pt x="5614731" y="2811325"/>
                  <a:pt x="5469198" y="3329255"/>
                </a:cubicBezTo>
                <a:cubicBezTo>
                  <a:pt x="5323662" y="3847185"/>
                  <a:pt x="5048962" y="4363935"/>
                  <a:pt x="4741546" y="4877588"/>
                </a:cubicBezTo>
                <a:cubicBezTo>
                  <a:pt x="4027238" y="6071494"/>
                  <a:pt x="2764972" y="6102970"/>
                  <a:pt x="1325600" y="5980388"/>
                </a:cubicBezTo>
                <a:cubicBezTo>
                  <a:pt x="903947" y="5944442"/>
                  <a:pt x="499735" y="5907589"/>
                  <a:pt x="137593" y="5804042"/>
                </a:cubicBezTo>
                <a:lnTo>
                  <a:pt x="0" y="5760161"/>
                </a:lnTo>
                <a:close/>
              </a:path>
            </a:pathLst>
          </a:custGeom>
          <a:solidFill>
            <a:schemeClr val="accent3"/>
          </a:solidFill>
        </p:spPr>
        <p:txBody>
          <a:bodyPr wrap="square">
            <a:noAutofit/>
          </a:bodyPr>
          <a:lstStyle/>
          <a:p>
            <a:r>
              <a:rPr lang="en-US"/>
              <a:t>Click icon to add picture</a:t>
            </a:r>
            <a:endParaRPr lang="en-US" dirty="0"/>
          </a:p>
        </p:txBody>
      </p:sp>
      <p:sp>
        <p:nvSpPr>
          <p:cNvPr id="3" name="Date Placeholder 2">
            <a:extLst>
              <a:ext uri="{FF2B5EF4-FFF2-40B4-BE49-F238E27FC236}">
                <a16:creationId xmlns:a16="http://schemas.microsoft.com/office/drawing/2014/main" id="{9FF739AE-8101-4C18-8CF3-911BDF3978A8}"/>
              </a:ext>
            </a:extLst>
          </p:cNvPr>
          <p:cNvSpPr>
            <a:spLocks noGrp="1"/>
          </p:cNvSpPr>
          <p:nvPr>
            <p:ph type="dt" sz="half" idx="10"/>
          </p:nvPr>
        </p:nvSpPr>
        <p:spPr/>
        <p:txBody>
          <a:bodyPr/>
          <a:lstStyle/>
          <a:p>
            <a:r>
              <a:rPr lang="en-US"/>
              <a:t>2/1/20XX</a:t>
            </a:r>
            <a:endParaRPr lang="en-US" dirty="0"/>
          </a:p>
        </p:txBody>
      </p:sp>
      <p:sp>
        <p:nvSpPr>
          <p:cNvPr id="8" name="Content Placeholder 7">
            <a:extLst>
              <a:ext uri="{FF2B5EF4-FFF2-40B4-BE49-F238E27FC236}">
                <a16:creationId xmlns:a16="http://schemas.microsoft.com/office/drawing/2014/main" id="{92ED7257-A2A4-4A81-94D0-21636294D7E9}"/>
              </a:ext>
            </a:extLst>
          </p:cNvPr>
          <p:cNvSpPr>
            <a:spLocks noGrp="1"/>
          </p:cNvSpPr>
          <p:nvPr>
            <p:ph idx="1"/>
          </p:nvPr>
        </p:nvSpPr>
        <p:spPr>
          <a:xfrm>
            <a:off x="6096000" y="2286000"/>
            <a:ext cx="5334000" cy="3810001"/>
          </a:xfrm>
        </p:spPr>
        <p:txBody>
          <a:bodyPr vert="horz" lIns="91440" tIns="45720" rIns="91440" bIns="45720" rtlCol="0">
            <a:noAutofit/>
          </a:bodyPr>
          <a:lstStyle>
            <a:lvl1pPr marL="228600" indent="-228600">
              <a:defRPr sz="2800"/>
            </a:lvl1pPr>
          </a:lstStyle>
          <a:p>
            <a:pPr marL="0" lvl="0" indent="0">
              <a:buNone/>
            </a:pPr>
            <a:r>
              <a:rPr lang="en-US" sz="2400"/>
              <a:t>Click to edit Master text styles</a:t>
            </a:r>
          </a:p>
        </p:txBody>
      </p:sp>
      <p:sp>
        <p:nvSpPr>
          <p:cNvPr id="4" name="Footer Placeholder 3">
            <a:extLst>
              <a:ext uri="{FF2B5EF4-FFF2-40B4-BE49-F238E27FC236}">
                <a16:creationId xmlns:a16="http://schemas.microsoft.com/office/drawing/2014/main" id="{66EB1C88-D181-449C-9BE1-E85068C1883C}"/>
              </a:ext>
            </a:extLst>
          </p:cNvPr>
          <p:cNvSpPr>
            <a:spLocks noGrp="1"/>
          </p:cNvSpPr>
          <p:nvPr>
            <p:ph type="ftr" sz="quarter" idx="11"/>
          </p:nvPr>
        </p:nvSpPr>
        <p:spPr/>
        <p:txBody>
          <a:bodyPr/>
          <a:lstStyle/>
          <a:p>
            <a:r>
              <a:rPr lang="en-US" dirty="0"/>
              <a:t>Sample Footer Text</a:t>
            </a:r>
          </a:p>
        </p:txBody>
      </p:sp>
      <p:sp>
        <p:nvSpPr>
          <p:cNvPr id="5" name="Slide Number Placeholder 4">
            <a:extLst>
              <a:ext uri="{FF2B5EF4-FFF2-40B4-BE49-F238E27FC236}">
                <a16:creationId xmlns:a16="http://schemas.microsoft.com/office/drawing/2014/main" id="{EB38A2C9-E93B-4F0A-A021-9E3AEBC3FA88}"/>
              </a:ext>
            </a:extLst>
          </p:cNvPr>
          <p:cNvSpPr>
            <a:spLocks noGrp="1"/>
          </p:cNvSpPr>
          <p:nvPr>
            <p:ph type="sldNum" sz="quarter" idx="12"/>
          </p:nvPr>
        </p:nvSpPr>
        <p:spPr/>
        <p:txBody>
          <a:bodyPr/>
          <a:lstStyle/>
          <a:p>
            <a:fld id="{07CE569E-9B7C-4CB9-AB80-C0841F922CFF}" type="slidenum">
              <a:rPr lang="en-US" smtClean="0"/>
              <a:t>‹#›</a:t>
            </a:fld>
            <a:endParaRPr lang="en-US" dirty="0"/>
          </a:p>
        </p:txBody>
      </p:sp>
    </p:spTree>
    <p:extLst>
      <p:ext uri="{BB962C8B-B14F-4D97-AF65-F5344CB8AC3E}">
        <p14:creationId xmlns:p14="http://schemas.microsoft.com/office/powerpoint/2010/main" val="38968494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7CEB7F18-992B-4D56-A388-738859C8B35E}"/>
              </a:ext>
            </a:extLst>
          </p:cNvPr>
          <p:cNvSpPr>
            <a:spLocks noGrp="1"/>
          </p:cNvSpPr>
          <p:nvPr>
            <p:ph type="title"/>
          </p:nvPr>
        </p:nvSpPr>
        <p:spPr>
          <a:xfrm>
            <a:off x="2286000" y="1532083"/>
            <a:ext cx="4572000" cy="1524000"/>
          </a:xfrm>
        </p:spPr>
        <p:txBody>
          <a:bodyPr anchor="t" anchorCtr="0">
            <a:normAutofit/>
          </a:bodyPr>
          <a:lstStyle/>
          <a:p>
            <a:r>
              <a:rPr lang="en-US" sz="3200"/>
              <a:t>Click to edit Master title style</a:t>
            </a:r>
            <a:endParaRPr lang="en-US" sz="3200" dirty="0"/>
          </a:p>
        </p:txBody>
      </p:sp>
      <p:sp>
        <p:nvSpPr>
          <p:cNvPr id="14" name="Picture Placeholder 13">
            <a:extLst>
              <a:ext uri="{FF2B5EF4-FFF2-40B4-BE49-F238E27FC236}">
                <a16:creationId xmlns:a16="http://schemas.microsoft.com/office/drawing/2014/main" id="{7410AC2D-D649-4FCA-87C1-EDB34FCC4ACF}"/>
              </a:ext>
            </a:extLst>
          </p:cNvPr>
          <p:cNvSpPr>
            <a:spLocks noGrp="1"/>
          </p:cNvSpPr>
          <p:nvPr>
            <p:ph type="pic" sz="quarter" idx="13"/>
          </p:nvPr>
        </p:nvSpPr>
        <p:spPr>
          <a:xfrm>
            <a:off x="1" y="348939"/>
            <a:ext cx="1588691" cy="5824901"/>
          </a:xfrm>
          <a:custGeom>
            <a:avLst/>
            <a:gdLst>
              <a:gd name="connsiteX0" fmla="*/ 0 w 1588691"/>
              <a:gd name="connsiteY0" fmla="*/ 0 h 5824901"/>
              <a:gd name="connsiteX1" fmla="*/ 103414 w 1588691"/>
              <a:gd name="connsiteY1" fmla="*/ 24689 h 5824901"/>
              <a:gd name="connsiteX2" fmla="*/ 1566944 w 1588691"/>
              <a:gd name="connsiteY2" fmla="*/ 1831178 h 5824901"/>
              <a:gd name="connsiteX3" fmla="*/ 1239184 w 1588691"/>
              <a:gd name="connsiteY3" fmla="*/ 4894084 h 5824901"/>
              <a:gd name="connsiteX4" fmla="*/ 1161636 w 1588691"/>
              <a:gd name="connsiteY4" fmla="*/ 5234403 h 5824901"/>
              <a:gd name="connsiteX5" fmla="*/ 1036423 w 1588691"/>
              <a:gd name="connsiteY5" fmla="*/ 5540389 h 5824901"/>
              <a:gd name="connsiteX6" fmla="*/ 693532 w 1588691"/>
              <a:gd name="connsiteY6" fmla="*/ 5797870 h 5824901"/>
              <a:gd name="connsiteX7" fmla="*/ 66690 w 1588691"/>
              <a:gd name="connsiteY7" fmla="*/ 5718123 h 5824901"/>
              <a:gd name="connsiteX8" fmla="*/ 0 w 1588691"/>
              <a:gd name="connsiteY8" fmla="*/ 5671830 h 58249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88691" h="5824901">
                <a:moveTo>
                  <a:pt x="0" y="0"/>
                </a:moveTo>
                <a:lnTo>
                  <a:pt x="103414" y="24689"/>
                </a:lnTo>
                <a:cubicBezTo>
                  <a:pt x="796911" y="207091"/>
                  <a:pt x="1441617" y="614618"/>
                  <a:pt x="1566944" y="1831178"/>
                </a:cubicBezTo>
                <a:cubicBezTo>
                  <a:pt x="1657898" y="2711366"/>
                  <a:pt x="1447138" y="3830385"/>
                  <a:pt x="1239184" y="4894084"/>
                </a:cubicBezTo>
                <a:cubicBezTo>
                  <a:pt x="1217336" y="5005703"/>
                  <a:pt x="1193458" y="5122919"/>
                  <a:pt x="1161636" y="5234403"/>
                </a:cubicBezTo>
                <a:cubicBezTo>
                  <a:pt x="1129815" y="5345896"/>
                  <a:pt x="1090045" y="5451664"/>
                  <a:pt x="1036423" y="5540389"/>
                </a:cubicBezTo>
                <a:cubicBezTo>
                  <a:pt x="931907" y="5713703"/>
                  <a:pt x="805230" y="5770918"/>
                  <a:pt x="693532" y="5797870"/>
                </a:cubicBezTo>
                <a:cubicBezTo>
                  <a:pt x="465914" y="5852471"/>
                  <a:pt x="252946" y="5823597"/>
                  <a:pt x="66690" y="5718123"/>
                </a:cubicBezTo>
                <a:lnTo>
                  <a:pt x="0" y="5671830"/>
                </a:lnTo>
                <a:close/>
              </a:path>
            </a:pathLst>
          </a:custGeom>
          <a:solidFill>
            <a:schemeClr val="accent3"/>
          </a:solidFill>
        </p:spPr>
        <p:txBody>
          <a:bodyPr wrap="square">
            <a:noAutofit/>
          </a:bodyPr>
          <a:lstStyle/>
          <a:p>
            <a:r>
              <a:rPr lang="en-US"/>
              <a:t>Click icon to add picture</a:t>
            </a:r>
            <a:endParaRPr lang="en-US" dirty="0"/>
          </a:p>
        </p:txBody>
      </p:sp>
      <p:sp>
        <p:nvSpPr>
          <p:cNvPr id="10" name="Content Placeholder 2">
            <a:extLst>
              <a:ext uri="{FF2B5EF4-FFF2-40B4-BE49-F238E27FC236}">
                <a16:creationId xmlns:a16="http://schemas.microsoft.com/office/drawing/2014/main" id="{34CAECC1-22E5-4CFE-997A-335F9A86186C}"/>
              </a:ext>
            </a:extLst>
          </p:cNvPr>
          <p:cNvSpPr>
            <a:spLocks noGrp="1"/>
          </p:cNvSpPr>
          <p:nvPr>
            <p:ph idx="1"/>
          </p:nvPr>
        </p:nvSpPr>
        <p:spPr>
          <a:xfrm>
            <a:off x="2286000" y="3056083"/>
            <a:ext cx="5334000" cy="3048000"/>
          </a:xfrm>
        </p:spPr>
        <p:txBody>
          <a:bodyPr>
            <a:normAutofit/>
          </a:bodyPr>
          <a:lstStyle/>
          <a:p>
            <a:pPr marL="0" lvl="0" indent="0">
              <a:buNone/>
            </a:pPr>
            <a:r>
              <a:rPr lang="en-US"/>
              <a:t>Click to edit Master text styles</a:t>
            </a:r>
          </a:p>
        </p:txBody>
      </p:sp>
      <p:sp>
        <p:nvSpPr>
          <p:cNvPr id="17" name="Picture Placeholder 16">
            <a:extLst>
              <a:ext uri="{FF2B5EF4-FFF2-40B4-BE49-F238E27FC236}">
                <a16:creationId xmlns:a16="http://schemas.microsoft.com/office/drawing/2014/main" id="{339634C0-6EDF-41E8-9316-1B98AB767953}"/>
              </a:ext>
            </a:extLst>
          </p:cNvPr>
          <p:cNvSpPr>
            <a:spLocks noGrp="1"/>
          </p:cNvSpPr>
          <p:nvPr>
            <p:ph type="pic" sz="quarter" idx="14"/>
          </p:nvPr>
        </p:nvSpPr>
        <p:spPr>
          <a:xfrm>
            <a:off x="6107466" y="0"/>
            <a:ext cx="5820495" cy="2302951"/>
          </a:xfrm>
          <a:custGeom>
            <a:avLst/>
            <a:gdLst>
              <a:gd name="connsiteX0" fmla="*/ 5820495 w 5820495"/>
              <a:gd name="connsiteY0" fmla="*/ 0 h 2302951"/>
              <a:gd name="connsiteX1" fmla="*/ 5709901 w 5820495"/>
              <a:gd name="connsiteY1" fmla="*/ 213767 h 2302951"/>
              <a:gd name="connsiteX2" fmla="*/ 4932484 w 5820495"/>
              <a:gd name="connsiteY2" fmla="*/ 1340037 h 2302951"/>
              <a:gd name="connsiteX3" fmla="*/ 3361812 w 5820495"/>
              <a:gd name="connsiteY3" fmla="*/ 2268288 h 2302951"/>
              <a:gd name="connsiteX4" fmla="*/ 286590 w 5820495"/>
              <a:gd name="connsiteY4" fmla="*/ 1322723 h 2302951"/>
              <a:gd name="connsiteX5" fmla="*/ 251827 w 5820495"/>
              <a:gd name="connsiteY5" fmla="*/ 87954 h 2302951"/>
              <a:gd name="connsiteX6" fmla="*/ 331088 w 5820495"/>
              <a:gd name="connsiteY6" fmla="*/ 1 h 2302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20495" h="2302951">
                <a:moveTo>
                  <a:pt x="5820495" y="0"/>
                </a:moveTo>
                <a:lnTo>
                  <a:pt x="5709901" y="213767"/>
                </a:lnTo>
                <a:cubicBezTo>
                  <a:pt x="5432870" y="711271"/>
                  <a:pt x="5095501" y="1152644"/>
                  <a:pt x="4932484" y="1340037"/>
                </a:cubicBezTo>
                <a:cubicBezTo>
                  <a:pt x="4535941" y="1795563"/>
                  <a:pt x="3997054" y="2167493"/>
                  <a:pt x="3361812" y="2268288"/>
                </a:cubicBezTo>
                <a:cubicBezTo>
                  <a:pt x="2395335" y="2421964"/>
                  <a:pt x="953448" y="2057186"/>
                  <a:pt x="286590" y="1322723"/>
                </a:cubicBezTo>
                <a:cubicBezTo>
                  <a:pt x="-136160" y="857206"/>
                  <a:pt x="-42091" y="443734"/>
                  <a:pt x="251827" y="87954"/>
                </a:cubicBezTo>
                <a:lnTo>
                  <a:pt x="331088" y="1"/>
                </a:lnTo>
                <a:close/>
              </a:path>
            </a:pathLst>
          </a:custGeom>
          <a:solidFill>
            <a:schemeClr val="accent3"/>
          </a:solidFill>
        </p:spPr>
        <p:txBody>
          <a:bodyPr wrap="square">
            <a:noAutofit/>
          </a:bodyPr>
          <a:lstStyle/>
          <a:p>
            <a:r>
              <a:rPr lang="en-US"/>
              <a:t>Click icon to add picture</a:t>
            </a:r>
            <a:endParaRPr lang="en-US" dirty="0"/>
          </a:p>
        </p:txBody>
      </p:sp>
      <p:sp>
        <p:nvSpPr>
          <p:cNvPr id="2" name="Date Placeholder 1">
            <a:extLst>
              <a:ext uri="{FF2B5EF4-FFF2-40B4-BE49-F238E27FC236}">
                <a16:creationId xmlns:a16="http://schemas.microsoft.com/office/drawing/2014/main" id="{F00AE8D9-9B42-438E-ADA6-CCFE45788460}"/>
              </a:ext>
            </a:extLst>
          </p:cNvPr>
          <p:cNvSpPr>
            <a:spLocks noGrp="1"/>
          </p:cNvSpPr>
          <p:nvPr>
            <p:ph type="dt" sz="half" idx="10"/>
          </p:nvPr>
        </p:nvSpPr>
        <p:spPr/>
        <p:txBody>
          <a:bodyPr/>
          <a:lstStyle/>
          <a:p>
            <a:r>
              <a:rPr lang="en-US"/>
              <a:t>2/1/20XX</a:t>
            </a:r>
            <a:endParaRPr lang="en-US" dirty="0"/>
          </a:p>
        </p:txBody>
      </p:sp>
      <p:sp>
        <p:nvSpPr>
          <p:cNvPr id="3" name="Footer Placeholder 2">
            <a:extLst>
              <a:ext uri="{FF2B5EF4-FFF2-40B4-BE49-F238E27FC236}">
                <a16:creationId xmlns:a16="http://schemas.microsoft.com/office/drawing/2014/main" id="{C4F792B9-A8AF-4E13-8A25-741E89691EFA}"/>
              </a:ext>
            </a:extLst>
          </p:cNvPr>
          <p:cNvSpPr>
            <a:spLocks noGrp="1"/>
          </p:cNvSpPr>
          <p:nvPr>
            <p:ph type="ftr" sz="quarter" idx="11"/>
          </p:nvPr>
        </p:nvSpPr>
        <p:spPr/>
        <p:txBody>
          <a:bodyPr/>
          <a:lstStyle/>
          <a:p>
            <a:r>
              <a:rPr lang="en-US" dirty="0"/>
              <a:t>Sample Footer Text</a:t>
            </a:r>
          </a:p>
        </p:txBody>
      </p:sp>
      <p:sp>
        <p:nvSpPr>
          <p:cNvPr id="20" name="Picture Placeholder 19">
            <a:extLst>
              <a:ext uri="{FF2B5EF4-FFF2-40B4-BE49-F238E27FC236}">
                <a16:creationId xmlns:a16="http://schemas.microsoft.com/office/drawing/2014/main" id="{2E3C79F9-E136-43AA-88A7-931391EEFE82}"/>
              </a:ext>
            </a:extLst>
          </p:cNvPr>
          <p:cNvSpPr>
            <a:spLocks noGrp="1"/>
          </p:cNvSpPr>
          <p:nvPr>
            <p:ph type="pic" sz="quarter" idx="15"/>
          </p:nvPr>
        </p:nvSpPr>
        <p:spPr>
          <a:xfrm>
            <a:off x="7961955" y="3048002"/>
            <a:ext cx="4230047" cy="3809998"/>
          </a:xfrm>
          <a:custGeom>
            <a:avLst/>
            <a:gdLst>
              <a:gd name="connsiteX0" fmla="*/ 2183095 w 4230047"/>
              <a:gd name="connsiteY0" fmla="*/ 18 h 3809998"/>
              <a:gd name="connsiteX1" fmla="*/ 3425027 w 4230047"/>
              <a:gd name="connsiteY1" fmla="*/ 1440808 h 3809998"/>
              <a:gd name="connsiteX2" fmla="*/ 3480109 w 4230047"/>
              <a:gd name="connsiteY2" fmla="*/ 1517586 h 3809998"/>
              <a:gd name="connsiteX3" fmla="*/ 4221130 w 4230047"/>
              <a:gd name="connsiteY3" fmla="*/ 2801399 h 3809998"/>
              <a:gd name="connsiteX4" fmla="*/ 4230047 w 4230047"/>
              <a:gd name="connsiteY4" fmla="*/ 2899961 h 3809998"/>
              <a:gd name="connsiteX5" fmla="*/ 4230047 w 4230047"/>
              <a:gd name="connsiteY5" fmla="*/ 3224568 h 3809998"/>
              <a:gd name="connsiteX6" fmla="*/ 4220577 w 4230047"/>
              <a:gd name="connsiteY6" fmla="*/ 3329167 h 3809998"/>
              <a:gd name="connsiteX7" fmla="*/ 4108028 w 4230047"/>
              <a:gd name="connsiteY7" fmla="*/ 3749750 h 3809998"/>
              <a:gd name="connsiteX8" fmla="*/ 4077743 w 4230047"/>
              <a:gd name="connsiteY8" fmla="*/ 3809998 h 3809998"/>
              <a:gd name="connsiteX9" fmla="*/ 892220 w 4230047"/>
              <a:gd name="connsiteY9" fmla="*/ 3809998 h 3809998"/>
              <a:gd name="connsiteX10" fmla="*/ 840654 w 4230047"/>
              <a:gd name="connsiteY10" fmla="*/ 3790763 h 3809998"/>
              <a:gd name="connsiteX11" fmla="*/ 5750 w 4230047"/>
              <a:gd name="connsiteY11" fmla="*/ 2913921 h 3809998"/>
              <a:gd name="connsiteX12" fmla="*/ 819614 w 4230047"/>
              <a:gd name="connsiteY12" fmla="*/ 1008105 h 3809998"/>
              <a:gd name="connsiteX13" fmla="*/ 2183095 w 4230047"/>
              <a:gd name="connsiteY13" fmla="*/ 18 h 3809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230047" h="3809998">
                <a:moveTo>
                  <a:pt x="2183095" y="18"/>
                </a:moveTo>
                <a:cubicBezTo>
                  <a:pt x="2652021" y="-4644"/>
                  <a:pt x="3095337" y="947177"/>
                  <a:pt x="3425027" y="1440808"/>
                </a:cubicBezTo>
                <a:cubicBezTo>
                  <a:pt x="3436611" y="1458213"/>
                  <a:pt x="3455517" y="1484325"/>
                  <a:pt x="3480109" y="1517586"/>
                </a:cubicBezTo>
                <a:cubicBezTo>
                  <a:pt x="3749371" y="1882737"/>
                  <a:pt x="4144039" y="2208821"/>
                  <a:pt x="4221130" y="2801399"/>
                </a:cubicBezTo>
                <a:lnTo>
                  <a:pt x="4230047" y="2899961"/>
                </a:lnTo>
                <a:lnTo>
                  <a:pt x="4230047" y="3224568"/>
                </a:lnTo>
                <a:lnTo>
                  <a:pt x="4220577" y="3329167"/>
                </a:lnTo>
                <a:cubicBezTo>
                  <a:pt x="4200561" y="3491518"/>
                  <a:pt x="4161725" y="3630719"/>
                  <a:pt x="4108028" y="3749750"/>
                </a:cubicBezTo>
                <a:lnTo>
                  <a:pt x="4077743" y="3809998"/>
                </a:lnTo>
                <a:lnTo>
                  <a:pt x="892220" y="3809998"/>
                </a:lnTo>
                <a:lnTo>
                  <a:pt x="840654" y="3790763"/>
                </a:lnTo>
                <a:cubicBezTo>
                  <a:pt x="487979" y="3656637"/>
                  <a:pt x="58498" y="3454097"/>
                  <a:pt x="5750" y="2913921"/>
                </a:cubicBezTo>
                <a:cubicBezTo>
                  <a:pt x="-64577" y="2192439"/>
                  <a:pt x="527932" y="1403503"/>
                  <a:pt x="819614" y="1008105"/>
                </a:cubicBezTo>
                <a:cubicBezTo>
                  <a:pt x="1190771" y="504837"/>
                  <a:pt x="1667013" y="5308"/>
                  <a:pt x="2183095" y="18"/>
                </a:cubicBezTo>
                <a:close/>
              </a:path>
            </a:pathLst>
          </a:custGeom>
          <a:solidFill>
            <a:schemeClr val="accent3"/>
          </a:solidFill>
        </p:spPr>
        <p:txBody>
          <a:bodyPr wrap="square">
            <a:noAutofit/>
          </a:bodyPr>
          <a:lstStyle/>
          <a:p>
            <a:r>
              <a:rPr lang="en-US"/>
              <a:t>Click icon to add picture</a:t>
            </a:r>
            <a:endParaRPr lang="en-US" dirty="0"/>
          </a:p>
        </p:txBody>
      </p:sp>
      <p:sp>
        <p:nvSpPr>
          <p:cNvPr id="4" name="Slide Number Placeholder 3">
            <a:extLst>
              <a:ext uri="{FF2B5EF4-FFF2-40B4-BE49-F238E27FC236}">
                <a16:creationId xmlns:a16="http://schemas.microsoft.com/office/drawing/2014/main" id="{533A2CF6-DBC5-4491-B213-B3CD09D3130C}"/>
              </a:ext>
            </a:extLst>
          </p:cNvPr>
          <p:cNvSpPr>
            <a:spLocks noGrp="1"/>
          </p:cNvSpPr>
          <p:nvPr>
            <p:ph type="sldNum" sz="quarter" idx="12"/>
          </p:nvPr>
        </p:nvSpPr>
        <p:spPr/>
        <p:txBody>
          <a:bodyPr/>
          <a:lstStyle/>
          <a:p>
            <a:fld id="{07CE569E-9B7C-4CB9-AB80-C0841F922CFF}" type="slidenum">
              <a:rPr lang="en-US" smtClean="0"/>
              <a:t>‹#›</a:t>
            </a:fld>
            <a:endParaRPr lang="en-US" dirty="0"/>
          </a:p>
        </p:txBody>
      </p:sp>
    </p:spTree>
    <p:extLst>
      <p:ext uri="{BB962C8B-B14F-4D97-AF65-F5344CB8AC3E}">
        <p14:creationId xmlns:p14="http://schemas.microsoft.com/office/powerpoint/2010/main" val="32191510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spTree>
      <p:nvGrpSpPr>
        <p:cNvPr id="1" name=""/>
        <p:cNvGrpSpPr/>
        <p:nvPr/>
      </p:nvGrpSpPr>
      <p:grpSpPr>
        <a:xfrm>
          <a:off x="0" y="0"/>
          <a:ext cx="0" cy="0"/>
          <a:chOff x="0" y="0"/>
          <a:chExt cx="0" cy="0"/>
        </a:xfrm>
      </p:grpSpPr>
      <p:sp>
        <p:nvSpPr>
          <p:cNvPr id="12" name="Title 20">
            <a:extLst>
              <a:ext uri="{FF2B5EF4-FFF2-40B4-BE49-F238E27FC236}">
                <a16:creationId xmlns:a16="http://schemas.microsoft.com/office/drawing/2014/main" id="{368B2638-FA1E-41E2-9B2C-03BEFBE5413A}"/>
              </a:ext>
            </a:extLst>
          </p:cNvPr>
          <p:cNvSpPr>
            <a:spLocks noGrp="1"/>
          </p:cNvSpPr>
          <p:nvPr>
            <p:ph type="ctrTitle"/>
          </p:nvPr>
        </p:nvSpPr>
        <p:spPr>
          <a:xfrm>
            <a:off x="5334000" y="2269050"/>
            <a:ext cx="3810000" cy="2286000"/>
          </a:xfrm>
        </p:spPr>
        <p:txBody>
          <a:bodyPr>
            <a:normAutofit/>
          </a:bodyPr>
          <a:lstStyle/>
          <a:p>
            <a:pPr algn="l"/>
            <a:r>
              <a:rPr lang="en-US" sz="4400"/>
              <a:t>Click to edit Master title style</a:t>
            </a:r>
            <a:endParaRPr lang="en-US" sz="4400" dirty="0"/>
          </a:p>
        </p:txBody>
      </p:sp>
      <p:sp>
        <p:nvSpPr>
          <p:cNvPr id="13" name="Subtitle 21">
            <a:extLst>
              <a:ext uri="{FF2B5EF4-FFF2-40B4-BE49-F238E27FC236}">
                <a16:creationId xmlns:a16="http://schemas.microsoft.com/office/drawing/2014/main" id="{6865B251-150D-4D65-9390-CDECD91E6672}"/>
              </a:ext>
            </a:extLst>
          </p:cNvPr>
          <p:cNvSpPr>
            <a:spLocks noGrp="1"/>
          </p:cNvSpPr>
          <p:nvPr>
            <p:ph type="subTitle" idx="1"/>
          </p:nvPr>
        </p:nvSpPr>
        <p:spPr>
          <a:xfrm>
            <a:off x="5334000" y="4571999"/>
            <a:ext cx="4594502" cy="1524000"/>
          </a:xfrm>
        </p:spPr>
        <p:txBody>
          <a:bodyPr anchor="b" anchorCtr="0"/>
          <a:lstStyle/>
          <a:p>
            <a:pPr algn="l"/>
            <a:r>
              <a:rPr lang="en-US"/>
              <a:t>Click to edit Master subtitle style</a:t>
            </a:r>
            <a:endParaRPr lang="en-US" dirty="0"/>
          </a:p>
        </p:txBody>
      </p:sp>
      <p:sp>
        <p:nvSpPr>
          <p:cNvPr id="16" name="Picture Placeholder 15">
            <a:extLst>
              <a:ext uri="{FF2B5EF4-FFF2-40B4-BE49-F238E27FC236}">
                <a16:creationId xmlns:a16="http://schemas.microsoft.com/office/drawing/2014/main" id="{5279B96F-4DCD-41B1-80AC-F06ECD712F69}"/>
              </a:ext>
            </a:extLst>
          </p:cNvPr>
          <p:cNvSpPr>
            <a:spLocks noGrp="1"/>
          </p:cNvSpPr>
          <p:nvPr>
            <p:ph type="pic" sz="quarter" idx="13"/>
          </p:nvPr>
        </p:nvSpPr>
        <p:spPr>
          <a:xfrm>
            <a:off x="0" y="2"/>
            <a:ext cx="2915897" cy="3150803"/>
          </a:xfrm>
          <a:custGeom>
            <a:avLst/>
            <a:gdLst>
              <a:gd name="connsiteX0" fmla="*/ 0 w 2915897"/>
              <a:gd name="connsiteY0" fmla="*/ 0 h 3150803"/>
              <a:gd name="connsiteX1" fmla="*/ 2037171 w 2915897"/>
              <a:gd name="connsiteY1" fmla="*/ 0 h 3150803"/>
              <a:gd name="connsiteX2" fmla="*/ 2234023 w 2915897"/>
              <a:gd name="connsiteY2" fmla="*/ 188447 h 3150803"/>
              <a:gd name="connsiteX3" fmla="*/ 2442937 w 2915897"/>
              <a:gd name="connsiteY3" fmla="*/ 385917 h 3150803"/>
              <a:gd name="connsiteX4" fmla="*/ 2833858 w 2915897"/>
              <a:gd name="connsiteY4" fmla="*/ 927137 h 3150803"/>
              <a:gd name="connsiteX5" fmla="*/ 2858599 w 2915897"/>
              <a:gd name="connsiteY5" fmla="*/ 1740110 h 3150803"/>
              <a:gd name="connsiteX6" fmla="*/ 2478276 w 2915897"/>
              <a:gd name="connsiteY6" fmla="*/ 2549381 h 3150803"/>
              <a:gd name="connsiteX7" fmla="*/ 692855 w 2915897"/>
              <a:gd name="connsiteY7" fmla="*/ 3125784 h 3150803"/>
              <a:gd name="connsiteX8" fmla="*/ 71916 w 2915897"/>
              <a:gd name="connsiteY8" fmla="*/ 3033613 h 3150803"/>
              <a:gd name="connsiteX9" fmla="*/ 0 w 2915897"/>
              <a:gd name="connsiteY9" fmla="*/ 3010677 h 31508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15897" h="3150803">
                <a:moveTo>
                  <a:pt x="0" y="0"/>
                </a:moveTo>
                <a:lnTo>
                  <a:pt x="2037171" y="0"/>
                </a:lnTo>
                <a:lnTo>
                  <a:pt x="2234023" y="188447"/>
                </a:lnTo>
                <a:cubicBezTo>
                  <a:pt x="2304388" y="255540"/>
                  <a:pt x="2374048" y="321538"/>
                  <a:pt x="2442937" y="385917"/>
                </a:cubicBezTo>
                <a:cubicBezTo>
                  <a:pt x="2635661" y="565992"/>
                  <a:pt x="2760928" y="746433"/>
                  <a:pt x="2833858" y="927137"/>
                </a:cubicBezTo>
                <a:cubicBezTo>
                  <a:pt x="2943221" y="1198077"/>
                  <a:pt x="2934665" y="1469402"/>
                  <a:pt x="2858599" y="1740110"/>
                </a:cubicBezTo>
                <a:cubicBezTo>
                  <a:pt x="2782532" y="2010817"/>
                  <a:pt x="2638953" y="2280908"/>
                  <a:pt x="2478276" y="2549381"/>
                </a:cubicBezTo>
                <a:cubicBezTo>
                  <a:pt x="2104926" y="3173402"/>
                  <a:pt x="1445175" y="3189854"/>
                  <a:pt x="692855" y="3125784"/>
                </a:cubicBezTo>
                <a:cubicBezTo>
                  <a:pt x="472468" y="3106996"/>
                  <a:pt x="261198" y="3087734"/>
                  <a:pt x="71916" y="3033613"/>
                </a:cubicBezTo>
                <a:lnTo>
                  <a:pt x="0" y="3010677"/>
                </a:lnTo>
                <a:close/>
              </a:path>
            </a:pathLst>
          </a:custGeom>
          <a:solidFill>
            <a:schemeClr val="accent3"/>
          </a:solidFill>
        </p:spPr>
        <p:txBody>
          <a:bodyPr wrap="square">
            <a:noAutofit/>
          </a:bodyPr>
          <a:lstStyle/>
          <a:p>
            <a:r>
              <a:rPr lang="en-US"/>
              <a:t>Click icon to add picture</a:t>
            </a:r>
            <a:endParaRPr lang="en-US" dirty="0"/>
          </a:p>
        </p:txBody>
      </p:sp>
      <p:sp>
        <p:nvSpPr>
          <p:cNvPr id="19" name="Picture Placeholder 18">
            <a:extLst>
              <a:ext uri="{FF2B5EF4-FFF2-40B4-BE49-F238E27FC236}">
                <a16:creationId xmlns:a16="http://schemas.microsoft.com/office/drawing/2014/main" id="{08CF3283-37EB-40F7-B4D3-7321DE54FCF6}"/>
              </a:ext>
            </a:extLst>
          </p:cNvPr>
          <p:cNvSpPr>
            <a:spLocks noGrp="1"/>
          </p:cNvSpPr>
          <p:nvPr>
            <p:ph type="pic" sz="quarter" idx="14"/>
          </p:nvPr>
        </p:nvSpPr>
        <p:spPr>
          <a:xfrm>
            <a:off x="3824588" y="0"/>
            <a:ext cx="5820494" cy="2008700"/>
          </a:xfrm>
          <a:custGeom>
            <a:avLst/>
            <a:gdLst>
              <a:gd name="connsiteX0" fmla="*/ 331087 w 5820494"/>
              <a:gd name="connsiteY0" fmla="*/ 0 h 2008700"/>
              <a:gd name="connsiteX1" fmla="*/ 5820494 w 5820494"/>
              <a:gd name="connsiteY1" fmla="*/ 0 h 2008700"/>
              <a:gd name="connsiteX2" fmla="*/ 5709900 w 5820494"/>
              <a:gd name="connsiteY2" fmla="*/ 186453 h 2008700"/>
              <a:gd name="connsiteX3" fmla="*/ 4932484 w 5820494"/>
              <a:gd name="connsiteY3" fmla="*/ 1168818 h 2008700"/>
              <a:gd name="connsiteX4" fmla="*/ 3361811 w 5820494"/>
              <a:gd name="connsiteY4" fmla="*/ 1978465 h 2008700"/>
              <a:gd name="connsiteX5" fmla="*/ 286590 w 5820494"/>
              <a:gd name="connsiteY5" fmla="*/ 1153716 h 2008700"/>
              <a:gd name="connsiteX6" fmla="*/ 251826 w 5820494"/>
              <a:gd name="connsiteY6" fmla="*/ 76716 h 2008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20494" h="2008700">
                <a:moveTo>
                  <a:pt x="331087" y="0"/>
                </a:moveTo>
                <a:lnTo>
                  <a:pt x="5820494" y="0"/>
                </a:lnTo>
                <a:lnTo>
                  <a:pt x="5709900" y="186453"/>
                </a:lnTo>
                <a:cubicBezTo>
                  <a:pt x="5432869" y="620391"/>
                  <a:pt x="5095500" y="1005368"/>
                  <a:pt x="4932484" y="1168818"/>
                </a:cubicBezTo>
                <a:cubicBezTo>
                  <a:pt x="4535940" y="1566140"/>
                  <a:pt x="3997053" y="1890549"/>
                  <a:pt x="3361811" y="1978465"/>
                </a:cubicBezTo>
                <a:cubicBezTo>
                  <a:pt x="2395334" y="2112506"/>
                  <a:pt x="953447" y="1794336"/>
                  <a:pt x="286590" y="1153716"/>
                </a:cubicBezTo>
                <a:cubicBezTo>
                  <a:pt x="-136161" y="747678"/>
                  <a:pt x="-42091" y="387037"/>
                  <a:pt x="251826" y="76716"/>
                </a:cubicBezTo>
                <a:close/>
              </a:path>
            </a:pathLst>
          </a:custGeom>
          <a:solidFill>
            <a:schemeClr val="accent3"/>
          </a:solidFill>
        </p:spPr>
        <p:txBody>
          <a:bodyPr wrap="square">
            <a:noAutofit/>
          </a:bodyPr>
          <a:lstStyle/>
          <a:p>
            <a:r>
              <a:rPr lang="en-US"/>
              <a:t>Click icon to add picture</a:t>
            </a:r>
            <a:endParaRPr lang="en-US" dirty="0"/>
          </a:p>
        </p:txBody>
      </p:sp>
      <p:sp>
        <p:nvSpPr>
          <p:cNvPr id="26" name="Picture Placeholder 25">
            <a:extLst>
              <a:ext uri="{FF2B5EF4-FFF2-40B4-BE49-F238E27FC236}">
                <a16:creationId xmlns:a16="http://schemas.microsoft.com/office/drawing/2014/main" id="{3CD43413-F064-47FB-B053-5DCA096DAAF1}"/>
              </a:ext>
            </a:extLst>
          </p:cNvPr>
          <p:cNvSpPr>
            <a:spLocks noGrp="1"/>
          </p:cNvSpPr>
          <p:nvPr>
            <p:ph type="pic" sz="quarter" idx="16"/>
          </p:nvPr>
        </p:nvSpPr>
        <p:spPr>
          <a:xfrm>
            <a:off x="1" y="3134141"/>
            <a:ext cx="4548543" cy="3723859"/>
          </a:xfrm>
          <a:custGeom>
            <a:avLst/>
            <a:gdLst>
              <a:gd name="connsiteX0" fmla="*/ 3246912 w 4548543"/>
              <a:gd name="connsiteY0" fmla="*/ 458 h 3723859"/>
              <a:gd name="connsiteX1" fmla="*/ 4150879 w 4548543"/>
              <a:gd name="connsiteY1" fmla="*/ 378073 h 3723859"/>
              <a:gd name="connsiteX2" fmla="*/ 4548482 w 4548543"/>
              <a:gd name="connsiteY2" fmla="*/ 1568643 h 3723859"/>
              <a:gd name="connsiteX3" fmla="*/ 4028886 w 4548543"/>
              <a:gd name="connsiteY3" fmla="*/ 3710287 h 3723859"/>
              <a:gd name="connsiteX4" fmla="*/ 4021678 w 4548543"/>
              <a:gd name="connsiteY4" fmla="*/ 3723859 h 3723859"/>
              <a:gd name="connsiteX5" fmla="*/ 0 w 4548543"/>
              <a:gd name="connsiteY5" fmla="*/ 3723859 h 3723859"/>
              <a:gd name="connsiteX6" fmla="*/ 0 w 4548543"/>
              <a:gd name="connsiteY6" fmla="*/ 1455242 h 3723859"/>
              <a:gd name="connsiteX7" fmla="*/ 170674 w 4548543"/>
              <a:gd name="connsiteY7" fmla="*/ 1364030 h 3723859"/>
              <a:gd name="connsiteX8" fmla="*/ 371971 w 4548543"/>
              <a:gd name="connsiteY8" fmla="*/ 1257338 h 3723859"/>
              <a:gd name="connsiteX9" fmla="*/ 2579168 w 4548543"/>
              <a:gd name="connsiteY9" fmla="*/ 156654 h 3723859"/>
              <a:gd name="connsiteX10" fmla="*/ 3246912 w 4548543"/>
              <a:gd name="connsiteY10" fmla="*/ 458 h 372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548543" h="3723859">
                <a:moveTo>
                  <a:pt x="3246912" y="458"/>
                </a:moveTo>
                <a:cubicBezTo>
                  <a:pt x="3556014" y="-7452"/>
                  <a:pt x="3878293" y="85861"/>
                  <a:pt x="4150879" y="378073"/>
                </a:cubicBezTo>
                <a:cubicBezTo>
                  <a:pt x="4474410" y="725138"/>
                  <a:pt x="4551051" y="1187631"/>
                  <a:pt x="4548482" y="1568643"/>
                </a:cubicBezTo>
                <a:cubicBezTo>
                  <a:pt x="4543256" y="2340350"/>
                  <a:pt x="4346080" y="3076780"/>
                  <a:pt x="4028886" y="3710287"/>
                </a:cubicBezTo>
                <a:lnTo>
                  <a:pt x="4021678" y="3723859"/>
                </a:lnTo>
                <a:lnTo>
                  <a:pt x="0" y="3723859"/>
                </a:lnTo>
                <a:lnTo>
                  <a:pt x="0" y="1455242"/>
                </a:lnTo>
                <a:lnTo>
                  <a:pt x="170674" y="1364030"/>
                </a:lnTo>
                <a:cubicBezTo>
                  <a:pt x="240826" y="1327045"/>
                  <a:pt x="308382" y="1291596"/>
                  <a:pt x="371971" y="1257338"/>
                </a:cubicBezTo>
                <a:cubicBezTo>
                  <a:pt x="1092270" y="868657"/>
                  <a:pt x="1814145" y="480776"/>
                  <a:pt x="2579168" y="156654"/>
                </a:cubicBezTo>
                <a:cubicBezTo>
                  <a:pt x="2774058" y="73994"/>
                  <a:pt x="3006499" y="6609"/>
                  <a:pt x="3246912" y="458"/>
                </a:cubicBezTo>
                <a:close/>
              </a:path>
            </a:pathLst>
          </a:custGeom>
          <a:solidFill>
            <a:schemeClr val="accent3"/>
          </a:solidFill>
        </p:spPr>
        <p:txBody>
          <a:bodyPr wrap="square">
            <a:noAutofit/>
          </a:bodyPr>
          <a:lstStyle/>
          <a:p>
            <a:r>
              <a:rPr lang="en-US"/>
              <a:t>Click icon to add picture</a:t>
            </a:r>
            <a:endParaRPr lang="en-US" dirty="0"/>
          </a:p>
        </p:txBody>
      </p:sp>
      <p:sp>
        <p:nvSpPr>
          <p:cNvPr id="22" name="Picture Placeholder 21">
            <a:extLst>
              <a:ext uri="{FF2B5EF4-FFF2-40B4-BE49-F238E27FC236}">
                <a16:creationId xmlns:a16="http://schemas.microsoft.com/office/drawing/2014/main" id="{51995BAA-F48C-452E-8FB3-2036819AAE78}"/>
              </a:ext>
            </a:extLst>
          </p:cNvPr>
          <p:cNvSpPr>
            <a:spLocks noGrp="1"/>
          </p:cNvSpPr>
          <p:nvPr>
            <p:ph type="pic" sz="quarter" idx="15"/>
          </p:nvPr>
        </p:nvSpPr>
        <p:spPr>
          <a:xfrm>
            <a:off x="9889048" y="314073"/>
            <a:ext cx="2302952" cy="5820494"/>
          </a:xfrm>
          <a:custGeom>
            <a:avLst/>
            <a:gdLst>
              <a:gd name="connsiteX0" fmla="*/ 2302952 w 2302952"/>
              <a:gd name="connsiteY0" fmla="*/ 0 h 5820494"/>
              <a:gd name="connsiteX1" fmla="*/ 2302951 w 2302952"/>
              <a:gd name="connsiteY1" fmla="*/ 5489408 h 5820494"/>
              <a:gd name="connsiteX2" fmla="*/ 2214998 w 2302952"/>
              <a:gd name="connsiteY2" fmla="*/ 5568668 h 5820494"/>
              <a:gd name="connsiteX3" fmla="*/ 980229 w 2302952"/>
              <a:gd name="connsiteY3" fmla="*/ 5533905 h 5820494"/>
              <a:gd name="connsiteX4" fmla="*/ 34664 w 2302952"/>
              <a:gd name="connsiteY4" fmla="*/ 2458684 h 5820494"/>
              <a:gd name="connsiteX5" fmla="*/ 962915 w 2302952"/>
              <a:gd name="connsiteY5" fmla="*/ 888011 h 5820494"/>
              <a:gd name="connsiteX6" fmla="*/ 2089185 w 2302952"/>
              <a:gd name="connsiteY6" fmla="*/ 110594 h 5820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02952" h="5820494">
                <a:moveTo>
                  <a:pt x="2302952" y="0"/>
                </a:moveTo>
                <a:lnTo>
                  <a:pt x="2302951" y="5489408"/>
                </a:lnTo>
                <a:lnTo>
                  <a:pt x="2214998" y="5568668"/>
                </a:lnTo>
                <a:cubicBezTo>
                  <a:pt x="1859218" y="5862586"/>
                  <a:pt x="1445746" y="5956656"/>
                  <a:pt x="980229" y="5533905"/>
                </a:cubicBezTo>
                <a:cubicBezTo>
                  <a:pt x="245766" y="4867048"/>
                  <a:pt x="-119012" y="3425160"/>
                  <a:pt x="34664" y="2458684"/>
                </a:cubicBezTo>
                <a:cubicBezTo>
                  <a:pt x="135459" y="1823441"/>
                  <a:pt x="507389" y="1284554"/>
                  <a:pt x="962915" y="888011"/>
                </a:cubicBezTo>
                <a:cubicBezTo>
                  <a:pt x="1150308" y="724995"/>
                  <a:pt x="1591681" y="387625"/>
                  <a:pt x="2089185" y="110594"/>
                </a:cubicBezTo>
                <a:close/>
              </a:path>
            </a:pathLst>
          </a:custGeom>
          <a:solidFill>
            <a:schemeClr val="accent3"/>
          </a:solidFill>
        </p:spPr>
        <p:txBody>
          <a:bodyPr wrap="square">
            <a:noAutofit/>
          </a:bodyPr>
          <a:lstStyle/>
          <a:p>
            <a:r>
              <a:rPr lang="en-US"/>
              <a:t>Click icon to add picture</a:t>
            </a:r>
            <a:endParaRPr lang="en-US" dirty="0"/>
          </a:p>
        </p:txBody>
      </p:sp>
    </p:spTree>
    <p:extLst>
      <p:ext uri="{BB962C8B-B14F-4D97-AF65-F5344CB8AC3E}">
        <p14:creationId xmlns:p14="http://schemas.microsoft.com/office/powerpoint/2010/main" val="17445125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5_Chart Table 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AF011-A499-4054-89BF-A4800A68F60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66FB6E8-D956-45B5-9B4A-9D31DF466BED}"/>
              </a:ext>
            </a:extLst>
          </p:cNvPr>
          <p:cNvSpPr>
            <a:spLocks noGrp="1"/>
          </p:cNvSpPr>
          <p:nvPr>
            <p:ph idx="1"/>
          </p:nvPr>
        </p:nvSpPr>
        <p:spPr>
          <a:xfrm>
            <a:off x="853440" y="1823866"/>
            <a:ext cx="10495280" cy="43513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CDB9DB-9E62-4292-915C-1DD4134740DB}"/>
              </a:ext>
            </a:extLst>
          </p:cNvPr>
          <p:cNvSpPr>
            <a:spLocks noGrp="1"/>
          </p:cNvSpPr>
          <p:nvPr>
            <p:ph type="dt" sz="half" idx="10"/>
          </p:nvPr>
        </p:nvSpPr>
        <p:spPr/>
        <p:txBody>
          <a:bodyPr/>
          <a:lstStyle/>
          <a:p>
            <a:r>
              <a:rPr lang="en-US"/>
              <a:t>2/1/20XX</a:t>
            </a:r>
            <a:endParaRPr lang="en-US" dirty="0"/>
          </a:p>
        </p:txBody>
      </p:sp>
      <p:sp>
        <p:nvSpPr>
          <p:cNvPr id="5" name="Footer Placeholder 4">
            <a:extLst>
              <a:ext uri="{FF2B5EF4-FFF2-40B4-BE49-F238E27FC236}">
                <a16:creationId xmlns:a16="http://schemas.microsoft.com/office/drawing/2014/main" id="{2BD462F1-BC30-4172-8353-363123A1DB4E}"/>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BC92EE8A-96DF-4D7D-B434-778324756D04}"/>
              </a:ext>
            </a:extLst>
          </p:cNvPr>
          <p:cNvSpPr>
            <a:spLocks noGrp="1"/>
          </p:cNvSpPr>
          <p:nvPr>
            <p:ph type="sldNum" sz="quarter" idx="12"/>
          </p:nvPr>
        </p:nvSpPr>
        <p:spPr/>
        <p:txBody>
          <a:bodyPr/>
          <a:lstStyle/>
          <a:p>
            <a:fld id="{07CE569E-9B7C-4CB9-AB80-C0841F922CFF}" type="slidenum">
              <a:rPr lang="en-US" smtClean="0"/>
              <a:t>‹#›</a:t>
            </a:fld>
            <a:endParaRPr lang="en-US" dirty="0"/>
          </a:p>
        </p:txBody>
      </p:sp>
    </p:spTree>
    <p:extLst>
      <p:ext uri="{BB962C8B-B14F-4D97-AF65-F5344CB8AC3E}">
        <p14:creationId xmlns:p14="http://schemas.microsoft.com/office/powerpoint/2010/main" val="38440071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D325DA79-98D3-4B75-A104-9B8CF2E52452}"/>
              </a:ext>
            </a:extLst>
          </p:cNvPr>
          <p:cNvSpPr>
            <a:spLocks noGrp="1"/>
          </p:cNvSpPr>
          <p:nvPr>
            <p:ph type="title"/>
          </p:nvPr>
        </p:nvSpPr>
        <p:spPr>
          <a:xfrm>
            <a:off x="751521" y="1732785"/>
            <a:ext cx="5263199" cy="1524000"/>
          </a:xfrm>
        </p:spPr>
        <p:txBody>
          <a:bodyPr>
            <a:noAutofit/>
          </a:bodyPr>
          <a:lstStyle>
            <a:lvl1pPr>
              <a:defRPr sz="4000"/>
            </a:lvl1pPr>
          </a:lstStyle>
          <a:p>
            <a:r>
              <a:rPr lang="en-US"/>
              <a:t>Click to edit Master title style</a:t>
            </a:r>
            <a:endParaRPr lang="en-US" dirty="0"/>
          </a:p>
        </p:txBody>
      </p:sp>
      <p:sp>
        <p:nvSpPr>
          <p:cNvPr id="7" name="Content Placeholder 6">
            <a:extLst>
              <a:ext uri="{FF2B5EF4-FFF2-40B4-BE49-F238E27FC236}">
                <a16:creationId xmlns:a16="http://schemas.microsoft.com/office/drawing/2014/main" id="{70689288-6A1A-4457-8998-96D415487D06}"/>
              </a:ext>
            </a:extLst>
          </p:cNvPr>
          <p:cNvSpPr>
            <a:spLocks noGrp="1"/>
          </p:cNvSpPr>
          <p:nvPr>
            <p:ph sz="quarter" idx="15" hasCustomPrompt="1"/>
          </p:nvPr>
        </p:nvSpPr>
        <p:spPr>
          <a:xfrm>
            <a:off x="751521" y="3269458"/>
            <a:ext cx="5344477" cy="3092449"/>
          </a:xfrm>
        </p:spPr>
        <p:txBody>
          <a:bodyPr anchor="ctr">
            <a:noAutofit/>
          </a:bodyPr>
          <a:lstStyle>
            <a:lvl1pPr>
              <a:defRPr sz="2800"/>
            </a:lvl1pPr>
            <a:lvl2pPr>
              <a:defRPr sz="3600"/>
            </a:lvl2pPr>
            <a:lvl3pPr>
              <a:defRPr sz="3600"/>
            </a:lvl3pPr>
            <a:lvl4pPr>
              <a:defRPr sz="3600"/>
            </a:lvl4pPr>
            <a:lvl5pPr>
              <a:defRPr sz="3600"/>
            </a:lvl5pPr>
          </a:lstStyle>
          <a:p>
            <a:pPr lvl="0"/>
            <a:r>
              <a:rPr lang="en-US" dirty="0"/>
              <a:t>Object</a:t>
            </a:r>
          </a:p>
        </p:txBody>
      </p:sp>
      <p:sp>
        <p:nvSpPr>
          <p:cNvPr id="2" name="Date Placeholder 1">
            <a:extLst>
              <a:ext uri="{FF2B5EF4-FFF2-40B4-BE49-F238E27FC236}">
                <a16:creationId xmlns:a16="http://schemas.microsoft.com/office/drawing/2014/main" id="{F00AE8D9-9B42-438E-ADA6-CCFE45788460}"/>
              </a:ext>
            </a:extLst>
          </p:cNvPr>
          <p:cNvSpPr>
            <a:spLocks noGrp="1"/>
          </p:cNvSpPr>
          <p:nvPr>
            <p:ph type="dt" sz="half" idx="10"/>
          </p:nvPr>
        </p:nvSpPr>
        <p:spPr/>
        <p:txBody>
          <a:bodyPr/>
          <a:lstStyle/>
          <a:p>
            <a:r>
              <a:rPr lang="en-US"/>
              <a:t>2/1/20XX</a:t>
            </a:r>
            <a:endParaRPr lang="en-US" dirty="0"/>
          </a:p>
        </p:txBody>
      </p:sp>
      <p:sp>
        <p:nvSpPr>
          <p:cNvPr id="12" name="Picture Placeholder 11">
            <a:extLst>
              <a:ext uri="{FF2B5EF4-FFF2-40B4-BE49-F238E27FC236}">
                <a16:creationId xmlns:a16="http://schemas.microsoft.com/office/drawing/2014/main" id="{B0265BFC-F12F-4129-9A10-7A6D278A9C69}"/>
              </a:ext>
            </a:extLst>
          </p:cNvPr>
          <p:cNvSpPr>
            <a:spLocks noGrp="1"/>
          </p:cNvSpPr>
          <p:nvPr>
            <p:ph type="pic" sz="quarter" idx="13"/>
          </p:nvPr>
        </p:nvSpPr>
        <p:spPr>
          <a:xfrm>
            <a:off x="6435910" y="1"/>
            <a:ext cx="5756090" cy="3960681"/>
          </a:xfrm>
          <a:custGeom>
            <a:avLst/>
            <a:gdLst>
              <a:gd name="connsiteX0" fmla="*/ 0 w 5756090"/>
              <a:gd name="connsiteY0" fmla="*/ 0 h 3960681"/>
              <a:gd name="connsiteX1" fmla="*/ 5756090 w 5756090"/>
              <a:gd name="connsiteY1" fmla="*/ 0 h 3960681"/>
              <a:gd name="connsiteX2" fmla="*/ 5756090 w 5756090"/>
              <a:gd name="connsiteY2" fmla="*/ 3463038 h 3960681"/>
              <a:gd name="connsiteX3" fmla="*/ 5558511 w 5756090"/>
              <a:gd name="connsiteY3" fmla="*/ 3561320 h 3960681"/>
              <a:gd name="connsiteX4" fmla="*/ 3480391 w 5756090"/>
              <a:gd name="connsiteY4" fmla="*/ 3940416 h 3960681"/>
              <a:gd name="connsiteX5" fmla="*/ 1605774 w 5756090"/>
              <a:gd name="connsiteY5" fmla="*/ 2854397 h 3960681"/>
              <a:gd name="connsiteX6" fmla="*/ 74389 w 5756090"/>
              <a:gd name="connsiteY6" fmla="*/ 325223 h 3960681"/>
              <a:gd name="connsiteX7" fmla="*/ 16895 w 5756090"/>
              <a:gd name="connsiteY7" fmla="*/ 104576 h 39606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56090" h="3960681">
                <a:moveTo>
                  <a:pt x="0" y="0"/>
                </a:moveTo>
                <a:lnTo>
                  <a:pt x="5756090" y="0"/>
                </a:lnTo>
                <a:lnTo>
                  <a:pt x="5756090" y="3463038"/>
                </a:lnTo>
                <a:lnTo>
                  <a:pt x="5558511" y="3561320"/>
                </a:lnTo>
                <a:cubicBezTo>
                  <a:pt x="4879339" y="3874528"/>
                  <a:pt x="4103797" y="4016776"/>
                  <a:pt x="3480391" y="3940416"/>
                </a:cubicBezTo>
                <a:cubicBezTo>
                  <a:pt x="2751968" y="3851461"/>
                  <a:pt x="2103010" y="3410677"/>
                  <a:pt x="1605774" y="2854397"/>
                </a:cubicBezTo>
                <a:cubicBezTo>
                  <a:pt x="1278696" y="2488237"/>
                  <a:pt x="377050" y="1320622"/>
                  <a:pt x="74389" y="325223"/>
                </a:cubicBezTo>
                <a:cubicBezTo>
                  <a:pt x="51690" y="250568"/>
                  <a:pt x="32361" y="176882"/>
                  <a:pt x="16895" y="104576"/>
                </a:cubicBezTo>
                <a:close/>
              </a:path>
            </a:pathLst>
          </a:custGeom>
          <a:solidFill>
            <a:schemeClr val="accent3"/>
          </a:solidFill>
        </p:spPr>
        <p:txBody>
          <a:bodyPr wrap="square" anchor="ctr">
            <a:noAutofit/>
          </a:bodyPr>
          <a:lstStyle>
            <a:lvl1pPr algn="ctr">
              <a:defRPr/>
            </a:lvl1pPr>
          </a:lstStyle>
          <a:p>
            <a:r>
              <a:rPr lang="en-US"/>
              <a:t>Click icon to add picture</a:t>
            </a:r>
            <a:endParaRPr lang="en-US" dirty="0"/>
          </a:p>
        </p:txBody>
      </p:sp>
      <p:sp>
        <p:nvSpPr>
          <p:cNvPr id="15" name="Picture Placeholder 14">
            <a:extLst>
              <a:ext uri="{FF2B5EF4-FFF2-40B4-BE49-F238E27FC236}">
                <a16:creationId xmlns:a16="http://schemas.microsoft.com/office/drawing/2014/main" id="{55CAD1C3-A879-4B95-B5C1-4D7B725EB70F}"/>
              </a:ext>
            </a:extLst>
          </p:cNvPr>
          <p:cNvSpPr>
            <a:spLocks noGrp="1"/>
          </p:cNvSpPr>
          <p:nvPr>
            <p:ph type="pic" sz="quarter" idx="14"/>
          </p:nvPr>
        </p:nvSpPr>
        <p:spPr>
          <a:xfrm>
            <a:off x="3028871" y="4949374"/>
            <a:ext cx="5796193" cy="1908627"/>
          </a:xfrm>
          <a:custGeom>
            <a:avLst/>
            <a:gdLst>
              <a:gd name="connsiteX0" fmla="*/ 3174283 w 5796193"/>
              <a:gd name="connsiteY0" fmla="*/ 18 h 1908627"/>
              <a:gd name="connsiteX1" fmla="*/ 5218462 w 5796193"/>
              <a:gd name="connsiteY1" fmla="*/ 1459807 h 1908627"/>
              <a:gd name="connsiteX2" fmla="*/ 5309125 w 5796193"/>
              <a:gd name="connsiteY2" fmla="*/ 1537598 h 1908627"/>
              <a:gd name="connsiteX3" fmla="*/ 5693890 w 5796193"/>
              <a:gd name="connsiteY3" fmla="*/ 1830997 h 1908627"/>
              <a:gd name="connsiteX4" fmla="*/ 5796193 w 5796193"/>
              <a:gd name="connsiteY4" fmla="*/ 1908627 h 1908627"/>
              <a:gd name="connsiteX5" fmla="*/ 0 w 5796193"/>
              <a:gd name="connsiteY5" fmla="*/ 1908627 h 1908627"/>
              <a:gd name="connsiteX6" fmla="*/ 36796 w 5796193"/>
              <a:gd name="connsiteY6" fmla="*/ 1862978 h 1908627"/>
              <a:gd name="connsiteX7" fmla="*/ 930039 w 5796193"/>
              <a:gd name="connsiteY7" fmla="*/ 1021399 h 1908627"/>
              <a:gd name="connsiteX8" fmla="*/ 3174283 w 5796193"/>
              <a:gd name="connsiteY8" fmla="*/ 18 h 1908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96193" h="1908627">
                <a:moveTo>
                  <a:pt x="3174283" y="18"/>
                </a:moveTo>
                <a:cubicBezTo>
                  <a:pt x="3946119" y="-4705"/>
                  <a:pt x="4675803" y="959667"/>
                  <a:pt x="5218462" y="1459807"/>
                </a:cubicBezTo>
                <a:cubicBezTo>
                  <a:pt x="5237529" y="1477442"/>
                  <a:pt x="5268648" y="1503898"/>
                  <a:pt x="5309125" y="1537598"/>
                </a:cubicBezTo>
                <a:cubicBezTo>
                  <a:pt x="5427311" y="1636255"/>
                  <a:pt x="5560174" y="1732098"/>
                  <a:pt x="5693890" y="1830997"/>
                </a:cubicBezTo>
                <a:lnTo>
                  <a:pt x="5796193" y="1908627"/>
                </a:lnTo>
                <a:lnTo>
                  <a:pt x="0" y="1908627"/>
                </a:lnTo>
                <a:lnTo>
                  <a:pt x="36796" y="1862978"/>
                </a:lnTo>
                <a:cubicBezTo>
                  <a:pt x="326152" y="1521692"/>
                  <a:pt x="689989" y="1221705"/>
                  <a:pt x="930039" y="1021399"/>
                </a:cubicBezTo>
                <a:cubicBezTo>
                  <a:pt x="1540951" y="511494"/>
                  <a:pt x="2324829" y="5378"/>
                  <a:pt x="3174283" y="18"/>
                </a:cubicBezTo>
                <a:close/>
              </a:path>
            </a:pathLst>
          </a:custGeom>
          <a:solidFill>
            <a:schemeClr val="accent3"/>
          </a:solidFill>
        </p:spPr>
        <p:txBody>
          <a:bodyPr wrap="square" anchor="b">
            <a:noAutofit/>
          </a:bodyPr>
          <a:lstStyle>
            <a:lvl1pPr algn="ctr">
              <a:defRPr/>
            </a:lvl1pPr>
          </a:lstStyle>
          <a:p>
            <a:r>
              <a:rPr lang="en-US"/>
              <a:t>Click icon to add picture</a:t>
            </a:r>
            <a:endParaRPr lang="en-US" dirty="0"/>
          </a:p>
        </p:txBody>
      </p:sp>
      <p:sp>
        <p:nvSpPr>
          <p:cNvPr id="3" name="Footer Placeholder 2">
            <a:extLst>
              <a:ext uri="{FF2B5EF4-FFF2-40B4-BE49-F238E27FC236}">
                <a16:creationId xmlns:a16="http://schemas.microsoft.com/office/drawing/2014/main" id="{C4F792B9-A8AF-4E13-8A25-741E89691EFA}"/>
              </a:ext>
            </a:extLst>
          </p:cNvPr>
          <p:cNvSpPr>
            <a:spLocks noGrp="1"/>
          </p:cNvSpPr>
          <p:nvPr>
            <p:ph type="ftr" sz="quarter" idx="11"/>
          </p:nvPr>
        </p:nvSpPr>
        <p:spPr/>
        <p:txBody>
          <a:bodyPr/>
          <a:lstStyle/>
          <a:p>
            <a:r>
              <a:rPr lang="en-US" dirty="0"/>
              <a:t>Sample Footer Text</a:t>
            </a:r>
          </a:p>
        </p:txBody>
      </p:sp>
      <p:sp>
        <p:nvSpPr>
          <p:cNvPr id="4" name="Slide Number Placeholder 3">
            <a:extLst>
              <a:ext uri="{FF2B5EF4-FFF2-40B4-BE49-F238E27FC236}">
                <a16:creationId xmlns:a16="http://schemas.microsoft.com/office/drawing/2014/main" id="{533A2CF6-DBC5-4491-B213-B3CD09D3130C}"/>
              </a:ext>
            </a:extLst>
          </p:cNvPr>
          <p:cNvSpPr>
            <a:spLocks noGrp="1"/>
          </p:cNvSpPr>
          <p:nvPr>
            <p:ph type="sldNum" sz="quarter" idx="12"/>
          </p:nvPr>
        </p:nvSpPr>
        <p:spPr/>
        <p:txBody>
          <a:bodyPr/>
          <a:lstStyle/>
          <a:p>
            <a:fld id="{07CE569E-9B7C-4CB9-AB80-C0841F922CFF}" type="slidenum">
              <a:rPr lang="en-US" smtClean="0"/>
              <a:t>‹#›</a:t>
            </a:fld>
            <a:endParaRPr lang="en-US" dirty="0"/>
          </a:p>
        </p:txBody>
      </p:sp>
      <p:sp>
        <p:nvSpPr>
          <p:cNvPr id="6" name="Freeform: Shape 5">
            <a:extLst>
              <a:ext uri="{FF2B5EF4-FFF2-40B4-BE49-F238E27FC236}">
                <a16:creationId xmlns:a16="http://schemas.microsoft.com/office/drawing/2014/main" id="{89AC3B5B-97EB-4572-B908-B16581013B94}"/>
              </a:ext>
              <a:ext uri="{C183D7F6-B498-43B3-948B-1728B52AA6E4}">
                <adec:decorative xmlns:adec="http://schemas.microsoft.com/office/drawing/2017/decorative" val="1"/>
              </a:ext>
            </a:extLst>
          </p:cNvPr>
          <p:cNvSpPr/>
          <p:nvPr userDrawn="1"/>
        </p:nvSpPr>
        <p:spPr>
          <a:xfrm>
            <a:off x="6674051" y="-22158"/>
            <a:ext cx="5517949" cy="4594156"/>
          </a:xfrm>
          <a:custGeom>
            <a:avLst/>
            <a:gdLst>
              <a:gd name="connsiteX0" fmla="*/ 0 w 5756090"/>
              <a:gd name="connsiteY0" fmla="*/ 0 h 3960681"/>
              <a:gd name="connsiteX1" fmla="*/ 5756090 w 5756090"/>
              <a:gd name="connsiteY1" fmla="*/ 0 h 3960681"/>
              <a:gd name="connsiteX2" fmla="*/ 5756090 w 5756090"/>
              <a:gd name="connsiteY2" fmla="*/ 3463038 h 3960681"/>
              <a:gd name="connsiteX3" fmla="*/ 5558511 w 5756090"/>
              <a:gd name="connsiteY3" fmla="*/ 3561320 h 3960681"/>
              <a:gd name="connsiteX4" fmla="*/ 3480391 w 5756090"/>
              <a:gd name="connsiteY4" fmla="*/ 3940416 h 3960681"/>
              <a:gd name="connsiteX5" fmla="*/ 1605774 w 5756090"/>
              <a:gd name="connsiteY5" fmla="*/ 2854397 h 3960681"/>
              <a:gd name="connsiteX6" fmla="*/ 74389 w 5756090"/>
              <a:gd name="connsiteY6" fmla="*/ 325223 h 3960681"/>
              <a:gd name="connsiteX7" fmla="*/ 16895 w 5756090"/>
              <a:gd name="connsiteY7" fmla="*/ 104576 h 3960681"/>
              <a:gd name="connsiteX0" fmla="*/ 5739463 w 5739463"/>
              <a:gd name="connsiteY0" fmla="*/ 0 h 3960681"/>
              <a:gd name="connsiteX1" fmla="*/ 5739463 w 5739463"/>
              <a:gd name="connsiteY1" fmla="*/ 3463038 h 3960681"/>
              <a:gd name="connsiteX2" fmla="*/ 5541884 w 5739463"/>
              <a:gd name="connsiteY2" fmla="*/ 3561320 h 3960681"/>
              <a:gd name="connsiteX3" fmla="*/ 3463764 w 5739463"/>
              <a:gd name="connsiteY3" fmla="*/ 3940416 h 3960681"/>
              <a:gd name="connsiteX4" fmla="*/ 1589147 w 5739463"/>
              <a:gd name="connsiteY4" fmla="*/ 2854397 h 3960681"/>
              <a:gd name="connsiteX5" fmla="*/ 57762 w 5739463"/>
              <a:gd name="connsiteY5" fmla="*/ 325223 h 3960681"/>
              <a:gd name="connsiteX6" fmla="*/ 268 w 5739463"/>
              <a:gd name="connsiteY6" fmla="*/ 104576 h 3960681"/>
              <a:gd name="connsiteX7" fmla="*/ 79475 w 5739463"/>
              <a:gd name="connsiteY7" fmla="*/ 79214 h 3960681"/>
              <a:gd name="connsiteX0" fmla="*/ 5739195 w 5739195"/>
              <a:gd name="connsiteY0" fmla="*/ 0 h 3960681"/>
              <a:gd name="connsiteX1" fmla="*/ 5739195 w 5739195"/>
              <a:gd name="connsiteY1" fmla="*/ 3463038 h 3960681"/>
              <a:gd name="connsiteX2" fmla="*/ 5541616 w 5739195"/>
              <a:gd name="connsiteY2" fmla="*/ 3561320 h 3960681"/>
              <a:gd name="connsiteX3" fmla="*/ 3463496 w 5739195"/>
              <a:gd name="connsiteY3" fmla="*/ 3940416 h 3960681"/>
              <a:gd name="connsiteX4" fmla="*/ 1588879 w 5739195"/>
              <a:gd name="connsiteY4" fmla="*/ 2854397 h 3960681"/>
              <a:gd name="connsiteX5" fmla="*/ 57494 w 5739195"/>
              <a:gd name="connsiteY5" fmla="*/ 325223 h 3960681"/>
              <a:gd name="connsiteX6" fmla="*/ 0 w 5739195"/>
              <a:gd name="connsiteY6" fmla="*/ 104576 h 3960681"/>
              <a:gd name="connsiteX0" fmla="*/ 5739195 w 5739195"/>
              <a:gd name="connsiteY0" fmla="*/ 3358462 h 3856105"/>
              <a:gd name="connsiteX1" fmla="*/ 5541616 w 5739195"/>
              <a:gd name="connsiteY1" fmla="*/ 3456744 h 3856105"/>
              <a:gd name="connsiteX2" fmla="*/ 3463496 w 5739195"/>
              <a:gd name="connsiteY2" fmla="*/ 3835840 h 3856105"/>
              <a:gd name="connsiteX3" fmla="*/ 1588879 w 5739195"/>
              <a:gd name="connsiteY3" fmla="*/ 2749821 h 3856105"/>
              <a:gd name="connsiteX4" fmla="*/ 57494 w 5739195"/>
              <a:gd name="connsiteY4" fmla="*/ 220647 h 3856105"/>
              <a:gd name="connsiteX5" fmla="*/ 0 w 5739195"/>
              <a:gd name="connsiteY5" fmla="*/ 0 h 3856105"/>
              <a:gd name="connsiteX0" fmla="*/ 5799259 w 5799259"/>
              <a:gd name="connsiteY0" fmla="*/ 3482233 h 3979876"/>
              <a:gd name="connsiteX1" fmla="*/ 5601680 w 5799259"/>
              <a:gd name="connsiteY1" fmla="*/ 3580515 h 3979876"/>
              <a:gd name="connsiteX2" fmla="*/ 3523560 w 5799259"/>
              <a:gd name="connsiteY2" fmla="*/ 3959611 h 3979876"/>
              <a:gd name="connsiteX3" fmla="*/ 1648943 w 5799259"/>
              <a:gd name="connsiteY3" fmla="*/ 2873592 h 3979876"/>
              <a:gd name="connsiteX4" fmla="*/ 117558 w 5799259"/>
              <a:gd name="connsiteY4" fmla="*/ 344418 h 3979876"/>
              <a:gd name="connsiteX5" fmla="*/ 0 w 5799259"/>
              <a:gd name="connsiteY5" fmla="*/ 0 h 39798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799259" h="3979876">
                <a:moveTo>
                  <a:pt x="5799259" y="3482233"/>
                </a:moveTo>
                <a:lnTo>
                  <a:pt x="5601680" y="3580515"/>
                </a:lnTo>
                <a:cubicBezTo>
                  <a:pt x="4922508" y="3893723"/>
                  <a:pt x="4146966" y="4035971"/>
                  <a:pt x="3523560" y="3959611"/>
                </a:cubicBezTo>
                <a:cubicBezTo>
                  <a:pt x="2795137" y="3870656"/>
                  <a:pt x="2146179" y="3429872"/>
                  <a:pt x="1648943" y="2873592"/>
                </a:cubicBezTo>
                <a:cubicBezTo>
                  <a:pt x="1321865" y="2507432"/>
                  <a:pt x="420219" y="1339817"/>
                  <a:pt x="117558" y="344418"/>
                </a:cubicBezTo>
                <a:cubicBezTo>
                  <a:pt x="94859" y="269763"/>
                  <a:pt x="15466" y="72306"/>
                  <a:pt x="0" y="0"/>
                </a:cubicBez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Avenir Next LT Pro Light"/>
            </a:endParaRPr>
          </a:p>
        </p:txBody>
      </p:sp>
    </p:spTree>
    <p:extLst>
      <p:ext uri="{BB962C8B-B14F-4D97-AF65-F5344CB8AC3E}">
        <p14:creationId xmlns:p14="http://schemas.microsoft.com/office/powerpoint/2010/main" val="23576149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26" name="Title 1">
            <a:extLst>
              <a:ext uri="{FF2B5EF4-FFF2-40B4-BE49-F238E27FC236}">
                <a16:creationId xmlns:a16="http://schemas.microsoft.com/office/drawing/2014/main" id="{1555E13C-150D-496C-9F53-468F2C948418}"/>
              </a:ext>
            </a:extLst>
          </p:cNvPr>
          <p:cNvSpPr>
            <a:spLocks noGrp="1"/>
          </p:cNvSpPr>
          <p:nvPr>
            <p:ph type="title"/>
          </p:nvPr>
        </p:nvSpPr>
        <p:spPr>
          <a:xfrm>
            <a:off x="758953" y="765930"/>
            <a:ext cx="10000488" cy="1345269"/>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9FF739AE-8101-4C18-8CF3-911BDF3978A8}"/>
              </a:ext>
            </a:extLst>
          </p:cNvPr>
          <p:cNvSpPr>
            <a:spLocks noGrp="1"/>
          </p:cNvSpPr>
          <p:nvPr>
            <p:ph type="dt" sz="half" idx="10"/>
          </p:nvPr>
        </p:nvSpPr>
        <p:spPr/>
        <p:txBody>
          <a:bodyPr/>
          <a:lstStyle/>
          <a:p>
            <a:r>
              <a:rPr lang="en-US"/>
              <a:t>2/1/20XX</a:t>
            </a:r>
            <a:endParaRPr lang="en-US" dirty="0"/>
          </a:p>
        </p:txBody>
      </p:sp>
      <p:sp>
        <p:nvSpPr>
          <p:cNvPr id="6" name="Freeform: Shape 5">
            <a:extLst>
              <a:ext uri="{FF2B5EF4-FFF2-40B4-BE49-F238E27FC236}">
                <a16:creationId xmlns:a16="http://schemas.microsoft.com/office/drawing/2014/main" id="{9E9106F4-7E32-4FF6-96C2-AEDF5C52F1EC}"/>
              </a:ext>
              <a:ext uri="{C183D7F6-B498-43B3-948B-1728B52AA6E4}">
                <adec:decorative xmlns:adec="http://schemas.microsoft.com/office/drawing/2017/decorative" val="1"/>
              </a:ext>
            </a:extLst>
          </p:cNvPr>
          <p:cNvSpPr/>
          <p:nvPr userDrawn="1"/>
        </p:nvSpPr>
        <p:spPr>
          <a:xfrm>
            <a:off x="890978" y="2085219"/>
            <a:ext cx="2299137" cy="2531684"/>
          </a:xfrm>
          <a:custGeom>
            <a:avLst/>
            <a:gdLst>
              <a:gd name="connsiteX0" fmla="*/ 1448892 w 2805016"/>
              <a:gd name="connsiteY0" fmla="*/ 1295 h 3049345"/>
              <a:gd name="connsiteX1" fmla="*/ 1762036 w 2805016"/>
              <a:gd name="connsiteY1" fmla="*/ 37054 h 3049345"/>
              <a:gd name="connsiteX2" fmla="*/ 2172496 w 2805016"/>
              <a:gd name="connsiteY2" fmla="*/ 276646 h 3049345"/>
              <a:gd name="connsiteX3" fmla="*/ 2494528 w 2805016"/>
              <a:gd name="connsiteY3" fmla="*/ 816190 h 3049345"/>
              <a:gd name="connsiteX4" fmla="*/ 2553622 w 2805016"/>
              <a:gd name="connsiteY4" fmla="*/ 932591 h 3049345"/>
              <a:gd name="connsiteX5" fmla="*/ 2789833 w 2805016"/>
              <a:gd name="connsiteY5" fmla="*/ 1841650 h 3049345"/>
              <a:gd name="connsiteX6" fmla="*/ 1939259 w 2805016"/>
              <a:gd name="connsiteY6" fmla="*/ 2818274 h 3049345"/>
              <a:gd name="connsiteX7" fmla="*/ 1752834 w 2805016"/>
              <a:gd name="connsiteY7" fmla="*/ 2904144 h 3049345"/>
              <a:gd name="connsiteX8" fmla="*/ 1191447 w 2805016"/>
              <a:gd name="connsiteY8" fmla="*/ 3038170 h 3049345"/>
              <a:gd name="connsiteX9" fmla="*/ 661126 w 2805016"/>
              <a:gd name="connsiteY9" fmla="*/ 2791872 h 3049345"/>
              <a:gd name="connsiteX10" fmla="*/ 256115 w 2805016"/>
              <a:gd name="connsiteY10" fmla="*/ 2313690 h 3049345"/>
              <a:gd name="connsiteX11" fmla="*/ 30620 w 2805016"/>
              <a:gd name="connsiteY11" fmla="*/ 1690804 h 3049345"/>
              <a:gd name="connsiteX12" fmla="*/ 29591 w 2805016"/>
              <a:gd name="connsiteY12" fmla="*/ 1037726 h 3049345"/>
              <a:gd name="connsiteX13" fmla="*/ 244525 w 2805016"/>
              <a:gd name="connsiteY13" fmla="*/ 519197 h 3049345"/>
              <a:gd name="connsiteX14" fmla="*/ 622356 w 2805016"/>
              <a:gd name="connsiteY14" fmla="*/ 183048 h 3049345"/>
              <a:gd name="connsiteX15" fmla="*/ 1448892 w 2805016"/>
              <a:gd name="connsiteY15" fmla="*/ 1295 h 30493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805016" h="3049345">
                <a:moveTo>
                  <a:pt x="1448892" y="1295"/>
                </a:moveTo>
                <a:cubicBezTo>
                  <a:pt x="1551302" y="5038"/>
                  <a:pt x="1656071" y="16908"/>
                  <a:pt x="1762036" y="37054"/>
                </a:cubicBezTo>
                <a:cubicBezTo>
                  <a:pt x="1931145" y="69206"/>
                  <a:pt x="2057720" y="143119"/>
                  <a:pt x="2172496" y="276646"/>
                </a:cubicBezTo>
                <a:cubicBezTo>
                  <a:pt x="2292557" y="416316"/>
                  <a:pt x="2390672" y="610536"/>
                  <a:pt x="2494528" y="816190"/>
                </a:cubicBezTo>
                <a:cubicBezTo>
                  <a:pt x="2513659" y="854126"/>
                  <a:pt x="2533480" y="893328"/>
                  <a:pt x="2553622" y="932591"/>
                </a:cubicBezTo>
                <a:cubicBezTo>
                  <a:pt x="2733870" y="1284027"/>
                  <a:pt x="2847724" y="1537159"/>
                  <a:pt x="2789833" y="1841650"/>
                </a:cubicBezTo>
                <a:cubicBezTo>
                  <a:pt x="2701624" y="2305599"/>
                  <a:pt x="2447254" y="2597690"/>
                  <a:pt x="1939259" y="2818274"/>
                </a:cubicBezTo>
                <a:cubicBezTo>
                  <a:pt x="1872770" y="2847138"/>
                  <a:pt x="1811781" y="2876114"/>
                  <a:pt x="1752834" y="2904144"/>
                </a:cubicBezTo>
                <a:cubicBezTo>
                  <a:pt x="1508432" y="3020297"/>
                  <a:pt x="1382512" y="3074496"/>
                  <a:pt x="1191447" y="3038170"/>
                </a:cubicBezTo>
                <a:cubicBezTo>
                  <a:pt x="1001732" y="3002100"/>
                  <a:pt x="823313" y="2919199"/>
                  <a:pt x="661126" y="2791872"/>
                </a:cubicBezTo>
                <a:cubicBezTo>
                  <a:pt x="502474" y="2667286"/>
                  <a:pt x="366163" y="2506376"/>
                  <a:pt x="256115" y="2313690"/>
                </a:cubicBezTo>
                <a:cubicBezTo>
                  <a:pt x="147904" y="2124290"/>
                  <a:pt x="69906" y="1908939"/>
                  <a:pt x="30620" y="1690804"/>
                </a:cubicBezTo>
                <a:cubicBezTo>
                  <a:pt x="-9871" y="1466769"/>
                  <a:pt x="-10191" y="1246967"/>
                  <a:pt x="29591" y="1037726"/>
                </a:cubicBezTo>
                <a:cubicBezTo>
                  <a:pt x="67109" y="840400"/>
                  <a:pt x="139452" y="665977"/>
                  <a:pt x="244525" y="519197"/>
                </a:cubicBezTo>
                <a:cubicBezTo>
                  <a:pt x="343054" y="381648"/>
                  <a:pt x="470192" y="268558"/>
                  <a:pt x="622356" y="183048"/>
                </a:cubicBezTo>
                <a:cubicBezTo>
                  <a:pt x="855671" y="51991"/>
                  <a:pt x="1141662" y="-9932"/>
                  <a:pt x="1448892" y="1295"/>
                </a:cubicBezTo>
                <a:close/>
              </a:path>
            </a:pathLst>
          </a:cu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7" name="Freeform: Shape 6">
            <a:extLst>
              <a:ext uri="{FF2B5EF4-FFF2-40B4-BE49-F238E27FC236}">
                <a16:creationId xmlns:a16="http://schemas.microsoft.com/office/drawing/2014/main" id="{8E474408-DB73-4EA7-AD23-90BEF0E42219}"/>
              </a:ext>
              <a:ext uri="{C183D7F6-B498-43B3-948B-1728B52AA6E4}">
                <adec:decorative xmlns:adec="http://schemas.microsoft.com/office/drawing/2017/decorative" val="1"/>
              </a:ext>
            </a:extLst>
          </p:cNvPr>
          <p:cNvSpPr/>
          <p:nvPr userDrawn="1"/>
        </p:nvSpPr>
        <p:spPr>
          <a:xfrm>
            <a:off x="987583" y="2234914"/>
            <a:ext cx="2104785" cy="2231156"/>
          </a:xfrm>
          <a:custGeom>
            <a:avLst/>
            <a:gdLst>
              <a:gd name="connsiteX0" fmla="*/ 1177679 w 2567901"/>
              <a:gd name="connsiteY0" fmla="*/ 1063 h 2687367"/>
              <a:gd name="connsiteX1" fmla="*/ 1603094 w 2567901"/>
              <a:gd name="connsiteY1" fmla="*/ 35223 h 2687367"/>
              <a:gd name="connsiteX2" fmla="*/ 1980105 w 2567901"/>
              <a:gd name="connsiteY2" fmla="*/ 249099 h 2687367"/>
              <a:gd name="connsiteX3" fmla="*/ 2278200 w 2567901"/>
              <a:gd name="connsiteY3" fmla="*/ 726784 h 2687367"/>
              <a:gd name="connsiteX4" fmla="*/ 2333016 w 2567901"/>
              <a:gd name="connsiteY4" fmla="*/ 829771 h 2687367"/>
              <a:gd name="connsiteX5" fmla="*/ 2555036 w 2567901"/>
              <a:gd name="connsiteY5" fmla="*/ 1632596 h 2687367"/>
              <a:gd name="connsiteX6" fmla="*/ 1783436 w 2567901"/>
              <a:gd name="connsiteY6" fmla="*/ 2487849 h 2687367"/>
              <a:gd name="connsiteX7" fmla="*/ 1613480 w 2567901"/>
              <a:gd name="connsiteY7" fmla="*/ 2562316 h 2687367"/>
              <a:gd name="connsiteX8" fmla="*/ 1100869 w 2567901"/>
              <a:gd name="connsiteY8" fmla="*/ 2676769 h 2687367"/>
              <a:gd name="connsiteX9" fmla="*/ 614178 w 2567901"/>
              <a:gd name="connsiteY9" fmla="*/ 2456196 h 2687367"/>
              <a:gd name="connsiteX10" fmla="*/ 240586 w 2567901"/>
              <a:gd name="connsiteY10" fmla="*/ 2032054 h 2687367"/>
              <a:gd name="connsiteX11" fmla="*/ 30245 w 2567901"/>
              <a:gd name="connsiteY11" fmla="*/ 1481541 h 2687367"/>
              <a:gd name="connsiteX12" fmla="*/ 25021 w 2567901"/>
              <a:gd name="connsiteY12" fmla="*/ 905889 h 2687367"/>
              <a:gd name="connsiteX13" fmla="*/ 218217 w 2567901"/>
              <a:gd name="connsiteY13" fmla="*/ 450248 h 2687367"/>
              <a:gd name="connsiteX14" fmla="*/ 561607 w 2567901"/>
              <a:gd name="connsiteY14" fmla="*/ 156432 h 2687367"/>
              <a:gd name="connsiteX15" fmla="*/ 1177679 w 2567901"/>
              <a:gd name="connsiteY15" fmla="*/ 1063 h 2687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567901" h="2687367">
                <a:moveTo>
                  <a:pt x="1177679" y="1063"/>
                </a:moveTo>
                <a:cubicBezTo>
                  <a:pt x="1314507" y="-3704"/>
                  <a:pt x="1457510" y="7543"/>
                  <a:pt x="1603094" y="35223"/>
                </a:cubicBezTo>
                <a:cubicBezTo>
                  <a:pt x="1757985" y="64671"/>
                  <a:pt x="1874247" y="130651"/>
                  <a:pt x="1980105" y="249099"/>
                </a:cubicBezTo>
                <a:cubicBezTo>
                  <a:pt x="2090840" y="372996"/>
                  <a:pt x="2181857" y="544832"/>
                  <a:pt x="2278200" y="726784"/>
                </a:cubicBezTo>
                <a:cubicBezTo>
                  <a:pt x="2295948" y="760348"/>
                  <a:pt x="2314335" y="795032"/>
                  <a:pt x="2333016" y="829771"/>
                </a:cubicBezTo>
                <a:cubicBezTo>
                  <a:pt x="2500190" y="1140721"/>
                  <a:pt x="2605991" y="1364587"/>
                  <a:pt x="2555036" y="1632596"/>
                </a:cubicBezTo>
                <a:cubicBezTo>
                  <a:pt x="2477395" y="2040959"/>
                  <a:pt x="2246644" y="2296751"/>
                  <a:pt x="1783436" y="2487849"/>
                </a:cubicBezTo>
                <a:cubicBezTo>
                  <a:pt x="1722809" y="2512855"/>
                  <a:pt x="1667214" y="2537996"/>
                  <a:pt x="1613480" y="2562316"/>
                </a:cubicBezTo>
                <a:cubicBezTo>
                  <a:pt x="1390692" y="2663095"/>
                  <a:pt x="1275870" y="2710042"/>
                  <a:pt x="1100869" y="2676769"/>
                </a:cubicBezTo>
                <a:cubicBezTo>
                  <a:pt x="927103" y="2643732"/>
                  <a:pt x="763363" y="2569490"/>
                  <a:pt x="614178" y="2456196"/>
                </a:cubicBezTo>
                <a:cubicBezTo>
                  <a:pt x="468245" y="2345340"/>
                  <a:pt x="342509" y="2202615"/>
                  <a:pt x="240586" y="2032054"/>
                </a:cubicBezTo>
                <a:cubicBezTo>
                  <a:pt x="140365" y="1864400"/>
                  <a:pt x="67610" y="1674071"/>
                  <a:pt x="30245" y="1481541"/>
                </a:cubicBezTo>
                <a:cubicBezTo>
                  <a:pt x="-8261" y="1283803"/>
                  <a:pt x="-9994" y="1090060"/>
                  <a:pt x="25021" y="905889"/>
                </a:cubicBezTo>
                <a:cubicBezTo>
                  <a:pt x="58043" y="732204"/>
                  <a:pt x="123071" y="578936"/>
                  <a:pt x="218217" y="450248"/>
                </a:cubicBezTo>
                <a:cubicBezTo>
                  <a:pt x="307436" y="329654"/>
                  <a:pt x="422987" y="230806"/>
                  <a:pt x="561607" y="156432"/>
                </a:cubicBezTo>
                <a:cubicBezTo>
                  <a:pt x="738731" y="61442"/>
                  <a:pt x="949631" y="9010"/>
                  <a:pt x="1177679" y="1063"/>
                </a:cubicBezTo>
                <a:close/>
              </a:path>
            </a:pathLst>
          </a:cu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8" name="Freeform: Shape 7">
            <a:extLst>
              <a:ext uri="{FF2B5EF4-FFF2-40B4-BE49-F238E27FC236}">
                <a16:creationId xmlns:a16="http://schemas.microsoft.com/office/drawing/2014/main" id="{D6083F6A-399B-48F1-8504-4E2E5DF89860}"/>
              </a:ext>
              <a:ext uri="{C183D7F6-B498-43B3-948B-1728B52AA6E4}">
                <adec:decorative xmlns:adec="http://schemas.microsoft.com/office/drawing/2017/decorative" val="1"/>
              </a:ext>
            </a:extLst>
          </p:cNvPr>
          <p:cNvSpPr/>
          <p:nvPr userDrawn="1"/>
        </p:nvSpPr>
        <p:spPr>
          <a:xfrm flipV="1">
            <a:off x="3525455" y="2246654"/>
            <a:ext cx="2203433" cy="2129303"/>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solidFill>
            <a:schemeClr val="accent1">
              <a:alpha val="60000"/>
            </a:schemeClr>
          </a:solidFill>
          <a:ln w="158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Shape 8">
            <a:extLst>
              <a:ext uri="{FF2B5EF4-FFF2-40B4-BE49-F238E27FC236}">
                <a16:creationId xmlns:a16="http://schemas.microsoft.com/office/drawing/2014/main" id="{3AFF428B-F281-4A21-BB33-FC14F2D9CDB1}"/>
              </a:ext>
              <a:ext uri="{C183D7F6-B498-43B3-948B-1728B52AA6E4}">
                <adec:decorative xmlns:adec="http://schemas.microsoft.com/office/drawing/2017/decorative" val="1"/>
              </a:ext>
            </a:extLst>
          </p:cNvPr>
          <p:cNvSpPr/>
          <p:nvPr userDrawn="1"/>
        </p:nvSpPr>
        <p:spPr>
          <a:xfrm flipV="1">
            <a:off x="3375489" y="2078498"/>
            <a:ext cx="2503365" cy="2465616"/>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Freeform: Shape 9">
            <a:extLst>
              <a:ext uri="{FF2B5EF4-FFF2-40B4-BE49-F238E27FC236}">
                <a16:creationId xmlns:a16="http://schemas.microsoft.com/office/drawing/2014/main" id="{C9A835EC-64A4-410D-8455-F71FCBF239CC}"/>
              </a:ext>
              <a:ext uri="{C183D7F6-B498-43B3-948B-1728B52AA6E4}">
                <adec:decorative xmlns:adec="http://schemas.microsoft.com/office/drawing/2017/decorative" val="1"/>
              </a:ext>
            </a:extLst>
          </p:cNvPr>
          <p:cNvSpPr/>
          <p:nvPr userDrawn="1"/>
        </p:nvSpPr>
        <p:spPr>
          <a:xfrm flipH="1">
            <a:off x="6096032" y="2093524"/>
            <a:ext cx="2372066" cy="2578683"/>
          </a:xfrm>
          <a:custGeom>
            <a:avLst/>
            <a:gdLst>
              <a:gd name="connsiteX0" fmla="*/ 1448892 w 2805016"/>
              <a:gd name="connsiteY0" fmla="*/ 1295 h 3049345"/>
              <a:gd name="connsiteX1" fmla="*/ 1762036 w 2805016"/>
              <a:gd name="connsiteY1" fmla="*/ 37054 h 3049345"/>
              <a:gd name="connsiteX2" fmla="*/ 2172496 w 2805016"/>
              <a:gd name="connsiteY2" fmla="*/ 276646 h 3049345"/>
              <a:gd name="connsiteX3" fmla="*/ 2494528 w 2805016"/>
              <a:gd name="connsiteY3" fmla="*/ 816190 h 3049345"/>
              <a:gd name="connsiteX4" fmla="*/ 2553622 w 2805016"/>
              <a:gd name="connsiteY4" fmla="*/ 932591 h 3049345"/>
              <a:gd name="connsiteX5" fmla="*/ 2789833 w 2805016"/>
              <a:gd name="connsiteY5" fmla="*/ 1841650 h 3049345"/>
              <a:gd name="connsiteX6" fmla="*/ 1939259 w 2805016"/>
              <a:gd name="connsiteY6" fmla="*/ 2818274 h 3049345"/>
              <a:gd name="connsiteX7" fmla="*/ 1752834 w 2805016"/>
              <a:gd name="connsiteY7" fmla="*/ 2904144 h 3049345"/>
              <a:gd name="connsiteX8" fmla="*/ 1191447 w 2805016"/>
              <a:gd name="connsiteY8" fmla="*/ 3038170 h 3049345"/>
              <a:gd name="connsiteX9" fmla="*/ 661126 w 2805016"/>
              <a:gd name="connsiteY9" fmla="*/ 2791872 h 3049345"/>
              <a:gd name="connsiteX10" fmla="*/ 256115 w 2805016"/>
              <a:gd name="connsiteY10" fmla="*/ 2313690 h 3049345"/>
              <a:gd name="connsiteX11" fmla="*/ 30620 w 2805016"/>
              <a:gd name="connsiteY11" fmla="*/ 1690804 h 3049345"/>
              <a:gd name="connsiteX12" fmla="*/ 29591 w 2805016"/>
              <a:gd name="connsiteY12" fmla="*/ 1037726 h 3049345"/>
              <a:gd name="connsiteX13" fmla="*/ 244525 w 2805016"/>
              <a:gd name="connsiteY13" fmla="*/ 519197 h 3049345"/>
              <a:gd name="connsiteX14" fmla="*/ 622356 w 2805016"/>
              <a:gd name="connsiteY14" fmla="*/ 183048 h 3049345"/>
              <a:gd name="connsiteX15" fmla="*/ 1448892 w 2805016"/>
              <a:gd name="connsiteY15" fmla="*/ 1295 h 30493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805016" h="3049345">
                <a:moveTo>
                  <a:pt x="1448892" y="1295"/>
                </a:moveTo>
                <a:cubicBezTo>
                  <a:pt x="1551302" y="5038"/>
                  <a:pt x="1656071" y="16908"/>
                  <a:pt x="1762036" y="37054"/>
                </a:cubicBezTo>
                <a:cubicBezTo>
                  <a:pt x="1931145" y="69206"/>
                  <a:pt x="2057720" y="143119"/>
                  <a:pt x="2172496" y="276646"/>
                </a:cubicBezTo>
                <a:cubicBezTo>
                  <a:pt x="2292557" y="416316"/>
                  <a:pt x="2390672" y="610536"/>
                  <a:pt x="2494528" y="816190"/>
                </a:cubicBezTo>
                <a:cubicBezTo>
                  <a:pt x="2513659" y="854126"/>
                  <a:pt x="2533480" y="893328"/>
                  <a:pt x="2553622" y="932591"/>
                </a:cubicBezTo>
                <a:cubicBezTo>
                  <a:pt x="2733870" y="1284027"/>
                  <a:pt x="2847724" y="1537159"/>
                  <a:pt x="2789833" y="1841650"/>
                </a:cubicBezTo>
                <a:cubicBezTo>
                  <a:pt x="2701624" y="2305599"/>
                  <a:pt x="2447254" y="2597690"/>
                  <a:pt x="1939259" y="2818274"/>
                </a:cubicBezTo>
                <a:cubicBezTo>
                  <a:pt x="1872770" y="2847138"/>
                  <a:pt x="1811781" y="2876114"/>
                  <a:pt x="1752834" y="2904144"/>
                </a:cubicBezTo>
                <a:cubicBezTo>
                  <a:pt x="1508432" y="3020297"/>
                  <a:pt x="1382512" y="3074496"/>
                  <a:pt x="1191447" y="3038170"/>
                </a:cubicBezTo>
                <a:cubicBezTo>
                  <a:pt x="1001732" y="3002100"/>
                  <a:pt x="823313" y="2919199"/>
                  <a:pt x="661126" y="2791872"/>
                </a:cubicBezTo>
                <a:cubicBezTo>
                  <a:pt x="502474" y="2667286"/>
                  <a:pt x="366163" y="2506376"/>
                  <a:pt x="256115" y="2313690"/>
                </a:cubicBezTo>
                <a:cubicBezTo>
                  <a:pt x="147904" y="2124290"/>
                  <a:pt x="69906" y="1908939"/>
                  <a:pt x="30620" y="1690804"/>
                </a:cubicBezTo>
                <a:cubicBezTo>
                  <a:pt x="-9871" y="1466769"/>
                  <a:pt x="-10191" y="1246967"/>
                  <a:pt x="29591" y="1037726"/>
                </a:cubicBezTo>
                <a:cubicBezTo>
                  <a:pt x="67109" y="840400"/>
                  <a:pt x="139452" y="665977"/>
                  <a:pt x="244525" y="519197"/>
                </a:cubicBezTo>
                <a:cubicBezTo>
                  <a:pt x="343054" y="381648"/>
                  <a:pt x="470192" y="268558"/>
                  <a:pt x="622356" y="183048"/>
                </a:cubicBezTo>
                <a:cubicBezTo>
                  <a:pt x="855671" y="51991"/>
                  <a:pt x="1141662" y="-9932"/>
                  <a:pt x="1448892" y="1295"/>
                </a:cubicBezTo>
                <a:close/>
              </a:path>
            </a:pathLst>
          </a:cu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1" name="Freeform: Shape 10">
            <a:extLst>
              <a:ext uri="{FF2B5EF4-FFF2-40B4-BE49-F238E27FC236}">
                <a16:creationId xmlns:a16="http://schemas.microsoft.com/office/drawing/2014/main" id="{AF3EA8FF-EF64-46BE-85C1-CD234175F6CE}"/>
              </a:ext>
              <a:ext uri="{C183D7F6-B498-43B3-948B-1728B52AA6E4}">
                <adec:decorative xmlns:adec="http://schemas.microsoft.com/office/drawing/2017/decorative" val="1"/>
              </a:ext>
            </a:extLst>
          </p:cNvPr>
          <p:cNvSpPr/>
          <p:nvPr userDrawn="1"/>
        </p:nvSpPr>
        <p:spPr>
          <a:xfrm flipH="1">
            <a:off x="6196878" y="2245998"/>
            <a:ext cx="2171549" cy="2272576"/>
          </a:xfrm>
          <a:custGeom>
            <a:avLst/>
            <a:gdLst>
              <a:gd name="connsiteX0" fmla="*/ 1177679 w 2567901"/>
              <a:gd name="connsiteY0" fmla="*/ 1063 h 2687367"/>
              <a:gd name="connsiteX1" fmla="*/ 1603094 w 2567901"/>
              <a:gd name="connsiteY1" fmla="*/ 35223 h 2687367"/>
              <a:gd name="connsiteX2" fmla="*/ 1980105 w 2567901"/>
              <a:gd name="connsiteY2" fmla="*/ 249099 h 2687367"/>
              <a:gd name="connsiteX3" fmla="*/ 2278200 w 2567901"/>
              <a:gd name="connsiteY3" fmla="*/ 726784 h 2687367"/>
              <a:gd name="connsiteX4" fmla="*/ 2333016 w 2567901"/>
              <a:gd name="connsiteY4" fmla="*/ 829771 h 2687367"/>
              <a:gd name="connsiteX5" fmla="*/ 2555036 w 2567901"/>
              <a:gd name="connsiteY5" fmla="*/ 1632596 h 2687367"/>
              <a:gd name="connsiteX6" fmla="*/ 1783436 w 2567901"/>
              <a:gd name="connsiteY6" fmla="*/ 2487849 h 2687367"/>
              <a:gd name="connsiteX7" fmla="*/ 1613480 w 2567901"/>
              <a:gd name="connsiteY7" fmla="*/ 2562316 h 2687367"/>
              <a:gd name="connsiteX8" fmla="*/ 1100869 w 2567901"/>
              <a:gd name="connsiteY8" fmla="*/ 2676769 h 2687367"/>
              <a:gd name="connsiteX9" fmla="*/ 614178 w 2567901"/>
              <a:gd name="connsiteY9" fmla="*/ 2456196 h 2687367"/>
              <a:gd name="connsiteX10" fmla="*/ 240586 w 2567901"/>
              <a:gd name="connsiteY10" fmla="*/ 2032054 h 2687367"/>
              <a:gd name="connsiteX11" fmla="*/ 30245 w 2567901"/>
              <a:gd name="connsiteY11" fmla="*/ 1481541 h 2687367"/>
              <a:gd name="connsiteX12" fmla="*/ 25021 w 2567901"/>
              <a:gd name="connsiteY12" fmla="*/ 905889 h 2687367"/>
              <a:gd name="connsiteX13" fmla="*/ 218217 w 2567901"/>
              <a:gd name="connsiteY13" fmla="*/ 450248 h 2687367"/>
              <a:gd name="connsiteX14" fmla="*/ 561607 w 2567901"/>
              <a:gd name="connsiteY14" fmla="*/ 156432 h 2687367"/>
              <a:gd name="connsiteX15" fmla="*/ 1177679 w 2567901"/>
              <a:gd name="connsiteY15" fmla="*/ 1063 h 2687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567901" h="2687367">
                <a:moveTo>
                  <a:pt x="1177679" y="1063"/>
                </a:moveTo>
                <a:cubicBezTo>
                  <a:pt x="1314507" y="-3704"/>
                  <a:pt x="1457510" y="7543"/>
                  <a:pt x="1603094" y="35223"/>
                </a:cubicBezTo>
                <a:cubicBezTo>
                  <a:pt x="1757985" y="64671"/>
                  <a:pt x="1874247" y="130651"/>
                  <a:pt x="1980105" y="249099"/>
                </a:cubicBezTo>
                <a:cubicBezTo>
                  <a:pt x="2090840" y="372996"/>
                  <a:pt x="2181857" y="544832"/>
                  <a:pt x="2278200" y="726784"/>
                </a:cubicBezTo>
                <a:cubicBezTo>
                  <a:pt x="2295948" y="760348"/>
                  <a:pt x="2314335" y="795032"/>
                  <a:pt x="2333016" y="829771"/>
                </a:cubicBezTo>
                <a:cubicBezTo>
                  <a:pt x="2500190" y="1140721"/>
                  <a:pt x="2605991" y="1364587"/>
                  <a:pt x="2555036" y="1632596"/>
                </a:cubicBezTo>
                <a:cubicBezTo>
                  <a:pt x="2477395" y="2040959"/>
                  <a:pt x="2246644" y="2296751"/>
                  <a:pt x="1783436" y="2487849"/>
                </a:cubicBezTo>
                <a:cubicBezTo>
                  <a:pt x="1722809" y="2512855"/>
                  <a:pt x="1667214" y="2537996"/>
                  <a:pt x="1613480" y="2562316"/>
                </a:cubicBezTo>
                <a:cubicBezTo>
                  <a:pt x="1390692" y="2663095"/>
                  <a:pt x="1275870" y="2710042"/>
                  <a:pt x="1100869" y="2676769"/>
                </a:cubicBezTo>
                <a:cubicBezTo>
                  <a:pt x="927103" y="2643732"/>
                  <a:pt x="763363" y="2569490"/>
                  <a:pt x="614178" y="2456196"/>
                </a:cubicBezTo>
                <a:cubicBezTo>
                  <a:pt x="468245" y="2345340"/>
                  <a:pt x="342509" y="2202615"/>
                  <a:pt x="240586" y="2032054"/>
                </a:cubicBezTo>
                <a:cubicBezTo>
                  <a:pt x="140365" y="1864400"/>
                  <a:pt x="67610" y="1674071"/>
                  <a:pt x="30245" y="1481541"/>
                </a:cubicBezTo>
                <a:cubicBezTo>
                  <a:pt x="-8261" y="1283803"/>
                  <a:pt x="-9994" y="1090060"/>
                  <a:pt x="25021" y="905889"/>
                </a:cubicBezTo>
                <a:cubicBezTo>
                  <a:pt x="58043" y="732204"/>
                  <a:pt x="123071" y="578936"/>
                  <a:pt x="218217" y="450248"/>
                </a:cubicBezTo>
                <a:cubicBezTo>
                  <a:pt x="307436" y="329654"/>
                  <a:pt x="422987" y="230806"/>
                  <a:pt x="561607" y="156432"/>
                </a:cubicBezTo>
                <a:cubicBezTo>
                  <a:pt x="738731" y="61442"/>
                  <a:pt x="949631" y="9010"/>
                  <a:pt x="1177679" y="1063"/>
                </a:cubicBezTo>
                <a:close/>
              </a:path>
            </a:pathLst>
          </a:cu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2" name="Freeform: Shape 11">
            <a:extLst>
              <a:ext uri="{FF2B5EF4-FFF2-40B4-BE49-F238E27FC236}">
                <a16:creationId xmlns:a16="http://schemas.microsoft.com/office/drawing/2014/main" id="{ED4A1BDD-165B-40C1-80E7-4E2915961815}"/>
              </a:ext>
              <a:ext uri="{C183D7F6-B498-43B3-948B-1728B52AA6E4}">
                <adec:decorative xmlns:adec="http://schemas.microsoft.com/office/drawing/2017/decorative" val="1"/>
              </a:ext>
            </a:extLst>
          </p:cNvPr>
          <p:cNvSpPr/>
          <p:nvPr userDrawn="1"/>
        </p:nvSpPr>
        <p:spPr>
          <a:xfrm flipH="1">
            <a:off x="8821239" y="2234766"/>
            <a:ext cx="2231314" cy="2232590"/>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solidFill>
            <a:schemeClr val="accent1">
              <a:alpha val="60000"/>
            </a:schemeClr>
          </a:solidFill>
          <a:ln w="158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Freeform: Shape 12">
            <a:extLst>
              <a:ext uri="{FF2B5EF4-FFF2-40B4-BE49-F238E27FC236}">
                <a16:creationId xmlns:a16="http://schemas.microsoft.com/office/drawing/2014/main" id="{FD9D8042-BB75-44E9-8789-7F3FDEF8C366}"/>
              </a:ext>
              <a:ext uri="{C183D7F6-B498-43B3-948B-1728B52AA6E4}">
                <adec:decorative xmlns:adec="http://schemas.microsoft.com/office/drawing/2017/decorative" val="1"/>
              </a:ext>
            </a:extLst>
          </p:cNvPr>
          <p:cNvSpPr/>
          <p:nvPr userDrawn="1"/>
        </p:nvSpPr>
        <p:spPr>
          <a:xfrm flipH="1">
            <a:off x="8669375" y="2058453"/>
            <a:ext cx="2535041" cy="2585216"/>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Picture Placeholder 24">
            <a:extLst>
              <a:ext uri="{FF2B5EF4-FFF2-40B4-BE49-F238E27FC236}">
                <a16:creationId xmlns:a16="http://schemas.microsoft.com/office/drawing/2014/main" id="{FD87B2A7-C62E-4B54-BF5F-9A4F8FD28A64}"/>
              </a:ext>
            </a:extLst>
          </p:cNvPr>
          <p:cNvSpPr>
            <a:spLocks noGrp="1"/>
          </p:cNvSpPr>
          <p:nvPr>
            <p:ph type="pic" sz="quarter" idx="13"/>
          </p:nvPr>
        </p:nvSpPr>
        <p:spPr>
          <a:xfrm>
            <a:off x="1119304" y="2388000"/>
            <a:ext cx="1841341" cy="1951895"/>
          </a:xfrm>
          <a:custGeom>
            <a:avLst/>
            <a:gdLst>
              <a:gd name="connsiteX0" fmla="*/ 943962 w 1841341"/>
              <a:gd name="connsiteY0" fmla="*/ 1198 h 1951895"/>
              <a:gd name="connsiteX1" fmla="*/ 1149516 w 1841341"/>
              <a:gd name="connsiteY1" fmla="*/ 25582 h 1951895"/>
              <a:gd name="connsiteX2" fmla="*/ 1419855 w 1841341"/>
              <a:gd name="connsiteY2" fmla="*/ 180925 h 1951895"/>
              <a:gd name="connsiteX3" fmla="*/ 1633609 w 1841341"/>
              <a:gd name="connsiteY3" fmla="*/ 527878 h 1951895"/>
              <a:gd name="connsiteX4" fmla="*/ 1672914 w 1841341"/>
              <a:gd name="connsiteY4" fmla="*/ 602680 h 1951895"/>
              <a:gd name="connsiteX5" fmla="*/ 1832115 w 1841341"/>
              <a:gd name="connsiteY5" fmla="*/ 1185791 h 1951895"/>
              <a:gd name="connsiteX6" fmla="*/ 1278832 w 1841341"/>
              <a:gd name="connsiteY6" fmla="*/ 1806981 h 1951895"/>
              <a:gd name="connsiteX7" fmla="*/ 1156963 w 1841341"/>
              <a:gd name="connsiteY7" fmla="*/ 1861067 h 1951895"/>
              <a:gd name="connsiteX8" fmla="*/ 789390 w 1841341"/>
              <a:gd name="connsiteY8" fmla="*/ 1944198 h 1951895"/>
              <a:gd name="connsiteX9" fmla="*/ 440403 w 1841341"/>
              <a:gd name="connsiteY9" fmla="*/ 1783988 h 1951895"/>
              <a:gd name="connsiteX10" fmla="*/ 172515 w 1841341"/>
              <a:gd name="connsiteY10" fmla="*/ 1475925 h 1951895"/>
              <a:gd name="connsiteX11" fmla="*/ 21688 w 1841341"/>
              <a:gd name="connsiteY11" fmla="*/ 1076077 h 1951895"/>
              <a:gd name="connsiteX12" fmla="*/ 17942 w 1841341"/>
              <a:gd name="connsiteY12" fmla="*/ 657967 h 1951895"/>
              <a:gd name="connsiteX13" fmla="*/ 156475 w 1841341"/>
              <a:gd name="connsiteY13" fmla="*/ 327024 h 1951895"/>
              <a:gd name="connsiteX14" fmla="*/ 402707 w 1841341"/>
              <a:gd name="connsiteY14" fmla="*/ 113619 h 1951895"/>
              <a:gd name="connsiteX15" fmla="*/ 943962 w 1841341"/>
              <a:gd name="connsiteY15" fmla="*/ 1198 h 19518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841341" h="1951895">
                <a:moveTo>
                  <a:pt x="943962" y="1198"/>
                </a:moveTo>
                <a:cubicBezTo>
                  <a:pt x="1011149" y="4081"/>
                  <a:pt x="1079921" y="12180"/>
                  <a:pt x="1149516" y="25582"/>
                </a:cubicBezTo>
                <a:cubicBezTo>
                  <a:pt x="1260583" y="46971"/>
                  <a:pt x="1343948" y="94895"/>
                  <a:pt x="1419855" y="180925"/>
                </a:cubicBezTo>
                <a:cubicBezTo>
                  <a:pt x="1499259" y="270915"/>
                  <a:pt x="1564524" y="395723"/>
                  <a:pt x="1633609" y="527878"/>
                </a:cubicBezTo>
                <a:cubicBezTo>
                  <a:pt x="1646334" y="552257"/>
                  <a:pt x="1659519" y="577450"/>
                  <a:pt x="1672914" y="602680"/>
                </a:cubicBezTo>
                <a:cubicBezTo>
                  <a:pt x="1792788" y="828529"/>
                  <a:pt x="1868654" y="991130"/>
                  <a:pt x="1832115" y="1185791"/>
                </a:cubicBezTo>
                <a:cubicBezTo>
                  <a:pt x="1776443" y="1482394"/>
                  <a:pt x="1610980" y="1668181"/>
                  <a:pt x="1278832" y="1806981"/>
                </a:cubicBezTo>
                <a:cubicBezTo>
                  <a:pt x="1235359" y="1825142"/>
                  <a:pt x="1195494" y="1843403"/>
                  <a:pt x="1156963" y="1861067"/>
                </a:cubicBezTo>
                <a:cubicBezTo>
                  <a:pt x="997211" y="1934265"/>
                  <a:pt x="914877" y="1968364"/>
                  <a:pt x="789390" y="1944198"/>
                </a:cubicBezTo>
                <a:cubicBezTo>
                  <a:pt x="664790" y="1920202"/>
                  <a:pt x="547378" y="1866278"/>
                  <a:pt x="440403" y="1783988"/>
                </a:cubicBezTo>
                <a:cubicBezTo>
                  <a:pt x="335760" y="1703473"/>
                  <a:pt x="245599" y="1599808"/>
                  <a:pt x="172515" y="1475925"/>
                </a:cubicBezTo>
                <a:cubicBezTo>
                  <a:pt x="100651" y="1354155"/>
                  <a:pt x="48481" y="1215915"/>
                  <a:pt x="21688" y="1076077"/>
                </a:cubicBezTo>
                <a:cubicBezTo>
                  <a:pt x="-5923" y="932454"/>
                  <a:pt x="-7167" y="791734"/>
                  <a:pt x="17942" y="657967"/>
                </a:cubicBezTo>
                <a:cubicBezTo>
                  <a:pt x="41621" y="531815"/>
                  <a:pt x="88250" y="420494"/>
                  <a:pt x="156475" y="327024"/>
                </a:cubicBezTo>
                <a:cubicBezTo>
                  <a:pt x="220451" y="239434"/>
                  <a:pt x="303307" y="167639"/>
                  <a:pt x="402707" y="113619"/>
                </a:cubicBezTo>
                <a:cubicBezTo>
                  <a:pt x="555118" y="30826"/>
                  <a:pt x="742403" y="-7453"/>
                  <a:pt x="943962" y="1198"/>
                </a:cubicBezTo>
                <a:close/>
              </a:path>
            </a:pathLst>
          </a:custGeom>
          <a:solidFill>
            <a:schemeClr val="accent4"/>
          </a:solidFill>
        </p:spPr>
        <p:txBody>
          <a:bodyPr wrap="square">
            <a:noAutofit/>
          </a:bodyPr>
          <a:lstStyle/>
          <a:p>
            <a:r>
              <a:rPr lang="en-US"/>
              <a:t>Click icon to add picture</a:t>
            </a:r>
            <a:endParaRPr lang="en-US" dirty="0"/>
          </a:p>
        </p:txBody>
      </p:sp>
      <p:sp>
        <p:nvSpPr>
          <p:cNvPr id="18" name="Text Placeholder 14">
            <a:extLst>
              <a:ext uri="{FF2B5EF4-FFF2-40B4-BE49-F238E27FC236}">
                <a16:creationId xmlns:a16="http://schemas.microsoft.com/office/drawing/2014/main" id="{A44E03C4-C446-4889-8A6A-D464581B76D8}"/>
              </a:ext>
            </a:extLst>
          </p:cNvPr>
          <p:cNvSpPr>
            <a:spLocks noGrp="1"/>
          </p:cNvSpPr>
          <p:nvPr>
            <p:ph type="body" sz="quarter" idx="17" hasCustomPrompt="1"/>
          </p:nvPr>
        </p:nvSpPr>
        <p:spPr>
          <a:xfrm>
            <a:off x="918070" y="4735308"/>
            <a:ext cx="2299136" cy="557784"/>
          </a:xfrm>
        </p:spPr>
        <p:txBody>
          <a:bodyPr/>
          <a:lstStyle>
            <a:lvl1pPr marL="0" algn="ctr">
              <a:lnSpc>
                <a:spcPts val="1800"/>
              </a:lnSpc>
              <a:spcBef>
                <a:spcPts val="0"/>
              </a:spcBef>
              <a:buNone/>
              <a:defRPr sz="1800" b="1"/>
            </a:lvl1pPr>
          </a:lstStyle>
          <a:p>
            <a:pPr lvl="0"/>
            <a:r>
              <a:rPr lang="en-US" dirty="0"/>
              <a:t>Name </a:t>
            </a:r>
          </a:p>
        </p:txBody>
      </p:sp>
      <p:sp>
        <p:nvSpPr>
          <p:cNvPr id="22" name="Text Placeholder 14">
            <a:extLst>
              <a:ext uri="{FF2B5EF4-FFF2-40B4-BE49-F238E27FC236}">
                <a16:creationId xmlns:a16="http://schemas.microsoft.com/office/drawing/2014/main" id="{898BDCCC-2240-4BF9-BECF-3E5D269BAC34}"/>
              </a:ext>
            </a:extLst>
          </p:cNvPr>
          <p:cNvSpPr>
            <a:spLocks noGrp="1"/>
          </p:cNvSpPr>
          <p:nvPr>
            <p:ph type="body" sz="quarter" idx="21" hasCustomPrompt="1"/>
          </p:nvPr>
        </p:nvSpPr>
        <p:spPr>
          <a:xfrm>
            <a:off x="918070" y="5312140"/>
            <a:ext cx="2299136" cy="602885"/>
          </a:xfrm>
        </p:spPr>
        <p:txBody>
          <a:bodyPr/>
          <a:lstStyle>
            <a:lvl1pPr algn="ctr">
              <a:lnSpc>
                <a:spcPct val="100000"/>
              </a:lnSpc>
              <a:buNone/>
              <a:defRPr sz="1400"/>
            </a:lvl1pPr>
          </a:lstStyle>
          <a:p>
            <a:pPr lvl="0"/>
            <a:r>
              <a:rPr lang="en-US" dirty="0"/>
              <a:t>Title</a:t>
            </a:r>
          </a:p>
        </p:txBody>
      </p:sp>
      <p:sp>
        <p:nvSpPr>
          <p:cNvPr id="15" name="Picture Placeholder 28">
            <a:extLst>
              <a:ext uri="{FF2B5EF4-FFF2-40B4-BE49-F238E27FC236}">
                <a16:creationId xmlns:a16="http://schemas.microsoft.com/office/drawing/2014/main" id="{68937F96-27E1-49C1-8CF4-44DDAD9DAB9C}"/>
              </a:ext>
            </a:extLst>
          </p:cNvPr>
          <p:cNvSpPr>
            <a:spLocks noGrp="1"/>
          </p:cNvSpPr>
          <p:nvPr>
            <p:ph type="pic" sz="quarter" idx="14"/>
          </p:nvPr>
        </p:nvSpPr>
        <p:spPr>
          <a:xfrm>
            <a:off x="3673803" y="2374487"/>
            <a:ext cx="1927641" cy="1862790"/>
          </a:xfrm>
          <a:custGeom>
            <a:avLst/>
            <a:gdLst>
              <a:gd name="connsiteX0" fmla="*/ 930108 w 1927641"/>
              <a:gd name="connsiteY0" fmla="*/ 0 h 1862790"/>
              <a:gd name="connsiteX1" fmla="*/ 1465794 w 1927641"/>
              <a:gd name="connsiteY1" fmla="*/ 261567 h 1862790"/>
              <a:gd name="connsiteX2" fmla="*/ 1530987 w 1927641"/>
              <a:gd name="connsiteY2" fmla="*/ 313506 h 1862790"/>
              <a:gd name="connsiteX3" fmla="*/ 1827495 w 1927641"/>
              <a:gd name="connsiteY3" fmla="*/ 585028 h 1862790"/>
              <a:gd name="connsiteX4" fmla="*/ 1927641 w 1927641"/>
              <a:gd name="connsiteY4" fmla="*/ 876627 h 1862790"/>
              <a:gd name="connsiteX5" fmla="*/ 1702819 w 1927641"/>
              <a:gd name="connsiteY5" fmla="*/ 1587653 h 1862790"/>
              <a:gd name="connsiteX6" fmla="*/ 1449910 w 1927641"/>
              <a:gd name="connsiteY6" fmla="*/ 1788391 h 1862790"/>
              <a:gd name="connsiteX7" fmla="*/ 1103141 w 1927641"/>
              <a:gd name="connsiteY7" fmla="*/ 1862790 h 1862790"/>
              <a:gd name="connsiteX8" fmla="*/ 698418 w 1927641"/>
              <a:gd name="connsiteY8" fmla="*/ 1782734 h 1862790"/>
              <a:gd name="connsiteX9" fmla="*/ 338868 w 1927641"/>
              <a:gd name="connsiteY9" fmla="*/ 1562811 h 1862790"/>
              <a:gd name="connsiteX10" fmla="*/ 90178 w 1927641"/>
              <a:gd name="connsiteY10" fmla="*/ 1245689 h 1862790"/>
              <a:gd name="connsiteX11" fmla="*/ 0 w 1927641"/>
              <a:gd name="connsiteY11" fmla="*/ 876627 h 1862790"/>
              <a:gd name="connsiteX12" fmla="*/ 149248 w 1927641"/>
              <a:gd name="connsiteY12" fmla="*/ 533940 h 1862790"/>
              <a:gd name="connsiteX13" fmla="*/ 224450 w 1927641"/>
              <a:gd name="connsiteY13" fmla="*/ 425169 h 1862790"/>
              <a:gd name="connsiteX14" fmla="*/ 930108 w 1927641"/>
              <a:gd name="connsiteY14" fmla="*/ 0 h 18627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927641" h="1862790">
                <a:moveTo>
                  <a:pt x="930108" y="0"/>
                </a:moveTo>
                <a:cubicBezTo>
                  <a:pt x="1125684" y="0"/>
                  <a:pt x="1269183" y="103581"/>
                  <a:pt x="1465794" y="261567"/>
                </a:cubicBezTo>
                <a:cubicBezTo>
                  <a:pt x="1487758" y="279220"/>
                  <a:pt x="1509724" y="296661"/>
                  <a:pt x="1530987" y="313506"/>
                </a:cubicBezTo>
                <a:cubicBezTo>
                  <a:pt x="1646231" y="404920"/>
                  <a:pt x="1755063" y="491273"/>
                  <a:pt x="1827495" y="585028"/>
                </a:cubicBezTo>
                <a:cubicBezTo>
                  <a:pt x="1896741" y="674655"/>
                  <a:pt x="1927641" y="764581"/>
                  <a:pt x="1927641" y="876627"/>
                </a:cubicBezTo>
                <a:cubicBezTo>
                  <a:pt x="1927641" y="1157465"/>
                  <a:pt x="1847806" y="1409971"/>
                  <a:pt x="1702819" y="1587653"/>
                </a:cubicBezTo>
                <a:cubicBezTo>
                  <a:pt x="1631877" y="1674559"/>
                  <a:pt x="1546788" y="1742110"/>
                  <a:pt x="1449910" y="1788391"/>
                </a:cubicBezTo>
                <a:cubicBezTo>
                  <a:pt x="1346536" y="1837735"/>
                  <a:pt x="1229885" y="1862790"/>
                  <a:pt x="1103141" y="1862790"/>
                </a:cubicBezTo>
                <a:cubicBezTo>
                  <a:pt x="968744" y="1862790"/>
                  <a:pt x="832527" y="1835863"/>
                  <a:pt x="698418" y="1782734"/>
                </a:cubicBezTo>
                <a:cubicBezTo>
                  <a:pt x="567827" y="1731092"/>
                  <a:pt x="443523" y="1655034"/>
                  <a:pt x="338868" y="1562811"/>
                </a:cubicBezTo>
                <a:cubicBezTo>
                  <a:pt x="232393" y="1469013"/>
                  <a:pt x="148710" y="1362286"/>
                  <a:pt x="90178" y="1245689"/>
                </a:cubicBezTo>
                <a:cubicBezTo>
                  <a:pt x="30362" y="1126497"/>
                  <a:pt x="0" y="1002327"/>
                  <a:pt x="0" y="876627"/>
                </a:cubicBezTo>
                <a:cubicBezTo>
                  <a:pt x="0" y="750033"/>
                  <a:pt x="48440" y="676102"/>
                  <a:pt x="149248" y="533940"/>
                </a:cubicBezTo>
                <a:cubicBezTo>
                  <a:pt x="173571" y="499653"/>
                  <a:pt x="198722" y="464177"/>
                  <a:pt x="224450" y="425169"/>
                </a:cubicBezTo>
                <a:cubicBezTo>
                  <a:pt x="421062" y="127147"/>
                  <a:pt x="632109" y="0"/>
                  <a:pt x="930108" y="0"/>
                </a:cubicBezTo>
                <a:close/>
              </a:path>
            </a:pathLst>
          </a:custGeom>
          <a:solidFill>
            <a:schemeClr val="accent4"/>
          </a:solidFill>
        </p:spPr>
        <p:txBody>
          <a:bodyPr wrap="square">
            <a:noAutofit/>
          </a:bodyPr>
          <a:lstStyle/>
          <a:p>
            <a:r>
              <a:rPr lang="en-US"/>
              <a:t>Click icon to add picture</a:t>
            </a:r>
            <a:endParaRPr lang="en-US" dirty="0"/>
          </a:p>
        </p:txBody>
      </p:sp>
      <p:sp>
        <p:nvSpPr>
          <p:cNvPr id="19" name="Text Placeholder 14">
            <a:extLst>
              <a:ext uri="{FF2B5EF4-FFF2-40B4-BE49-F238E27FC236}">
                <a16:creationId xmlns:a16="http://schemas.microsoft.com/office/drawing/2014/main" id="{8B4F62E2-011C-4BC3-B545-42D8C5D1C06A}"/>
              </a:ext>
            </a:extLst>
          </p:cNvPr>
          <p:cNvSpPr>
            <a:spLocks noGrp="1"/>
          </p:cNvSpPr>
          <p:nvPr>
            <p:ph type="body" sz="quarter" idx="18" hasCustomPrompt="1"/>
          </p:nvPr>
        </p:nvSpPr>
        <p:spPr>
          <a:xfrm>
            <a:off x="3545285" y="4735308"/>
            <a:ext cx="2299136" cy="557784"/>
          </a:xfrm>
        </p:spPr>
        <p:txBody>
          <a:bodyPr/>
          <a:lstStyle>
            <a:lvl1pPr marL="0" algn="ctr">
              <a:lnSpc>
                <a:spcPts val="1800"/>
              </a:lnSpc>
              <a:spcBef>
                <a:spcPts val="0"/>
              </a:spcBef>
              <a:buNone/>
              <a:defRPr sz="1800" b="1"/>
            </a:lvl1pPr>
          </a:lstStyle>
          <a:p>
            <a:pPr lvl="0"/>
            <a:r>
              <a:rPr lang="en-US" dirty="0"/>
              <a:t>Name</a:t>
            </a:r>
          </a:p>
        </p:txBody>
      </p:sp>
      <p:sp>
        <p:nvSpPr>
          <p:cNvPr id="23" name="Text Placeholder 14">
            <a:extLst>
              <a:ext uri="{FF2B5EF4-FFF2-40B4-BE49-F238E27FC236}">
                <a16:creationId xmlns:a16="http://schemas.microsoft.com/office/drawing/2014/main" id="{58265EB5-C710-46C7-8816-3B113860B889}"/>
              </a:ext>
            </a:extLst>
          </p:cNvPr>
          <p:cNvSpPr>
            <a:spLocks noGrp="1"/>
          </p:cNvSpPr>
          <p:nvPr>
            <p:ph type="body" sz="quarter" idx="22" hasCustomPrompt="1"/>
          </p:nvPr>
        </p:nvSpPr>
        <p:spPr>
          <a:xfrm>
            <a:off x="3545285" y="5312140"/>
            <a:ext cx="2299136" cy="602885"/>
          </a:xfrm>
        </p:spPr>
        <p:txBody>
          <a:bodyPr/>
          <a:lstStyle>
            <a:lvl1pPr algn="ctr">
              <a:lnSpc>
                <a:spcPct val="100000"/>
              </a:lnSpc>
              <a:buNone/>
              <a:defRPr sz="1400"/>
            </a:lvl1pPr>
          </a:lstStyle>
          <a:p>
            <a:pPr lvl="0"/>
            <a:r>
              <a:rPr lang="en-US" dirty="0"/>
              <a:t>Title</a:t>
            </a:r>
          </a:p>
        </p:txBody>
      </p:sp>
      <p:sp>
        <p:nvSpPr>
          <p:cNvPr id="16" name="Picture Placeholder 31">
            <a:extLst>
              <a:ext uri="{FF2B5EF4-FFF2-40B4-BE49-F238E27FC236}">
                <a16:creationId xmlns:a16="http://schemas.microsoft.com/office/drawing/2014/main" id="{7B8FE200-2B7E-4E89-90F3-E9F9EC7500F7}"/>
              </a:ext>
            </a:extLst>
          </p:cNvPr>
          <p:cNvSpPr>
            <a:spLocks noGrp="1"/>
          </p:cNvSpPr>
          <p:nvPr>
            <p:ph type="pic" sz="quarter" idx="15"/>
          </p:nvPr>
        </p:nvSpPr>
        <p:spPr>
          <a:xfrm>
            <a:off x="6332191" y="2374487"/>
            <a:ext cx="1899747" cy="1988131"/>
          </a:xfrm>
          <a:custGeom>
            <a:avLst/>
            <a:gdLst>
              <a:gd name="connsiteX0" fmla="*/ 925844 w 1899747"/>
              <a:gd name="connsiteY0" fmla="*/ 1220 h 1988131"/>
              <a:gd name="connsiteX1" fmla="*/ 1484268 w 1899747"/>
              <a:gd name="connsiteY1" fmla="*/ 115729 h 1988131"/>
              <a:gd name="connsiteX2" fmla="*/ 1738310 w 1899747"/>
              <a:gd name="connsiteY2" fmla="*/ 333096 h 1988131"/>
              <a:gd name="connsiteX3" fmla="*/ 1881237 w 1899747"/>
              <a:gd name="connsiteY3" fmla="*/ 670182 h 1988131"/>
              <a:gd name="connsiteX4" fmla="*/ 1877373 w 1899747"/>
              <a:gd name="connsiteY4" fmla="*/ 1096054 h 1988131"/>
              <a:gd name="connsiteX5" fmla="*/ 1721762 w 1899747"/>
              <a:gd name="connsiteY5" fmla="*/ 1503326 h 1988131"/>
              <a:gd name="connsiteX6" fmla="*/ 1445376 w 1899747"/>
              <a:gd name="connsiteY6" fmla="*/ 1817108 h 1988131"/>
              <a:gd name="connsiteX7" fmla="*/ 1085319 w 1899747"/>
              <a:gd name="connsiteY7" fmla="*/ 1980291 h 1988131"/>
              <a:gd name="connsiteX8" fmla="*/ 706086 w 1899747"/>
              <a:gd name="connsiteY8" fmla="*/ 1895617 h 1988131"/>
              <a:gd name="connsiteX9" fmla="*/ 580352 w 1899747"/>
              <a:gd name="connsiteY9" fmla="*/ 1840527 h 1988131"/>
              <a:gd name="connsiteX10" fmla="*/ 9519 w 1899747"/>
              <a:gd name="connsiteY10" fmla="*/ 1207805 h 1988131"/>
              <a:gd name="connsiteX11" fmla="*/ 173770 w 1899747"/>
              <a:gd name="connsiteY11" fmla="*/ 613870 h 1988131"/>
              <a:gd name="connsiteX12" fmla="*/ 214321 w 1899747"/>
              <a:gd name="connsiteY12" fmla="*/ 537679 h 1988131"/>
              <a:gd name="connsiteX13" fmla="*/ 434855 w 1899747"/>
              <a:gd name="connsiteY13" fmla="*/ 184284 h 1988131"/>
              <a:gd name="connsiteX14" fmla="*/ 713770 w 1899747"/>
              <a:gd name="connsiteY14" fmla="*/ 26058 h 1988131"/>
              <a:gd name="connsiteX15" fmla="*/ 925844 w 1899747"/>
              <a:gd name="connsiteY15" fmla="*/ 1220 h 1988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899747" h="1988131">
                <a:moveTo>
                  <a:pt x="925844" y="1220"/>
                </a:moveTo>
                <a:cubicBezTo>
                  <a:pt x="1133796" y="-7591"/>
                  <a:pt x="1327023" y="31400"/>
                  <a:pt x="1484268" y="115729"/>
                </a:cubicBezTo>
                <a:cubicBezTo>
                  <a:pt x="1586821" y="170751"/>
                  <a:pt x="1672305" y="243880"/>
                  <a:pt x="1738310" y="333096"/>
                </a:cubicBezTo>
                <a:cubicBezTo>
                  <a:pt x="1808699" y="428301"/>
                  <a:pt x="1856807" y="541689"/>
                  <a:pt x="1881237" y="670182"/>
                </a:cubicBezTo>
                <a:cubicBezTo>
                  <a:pt x="1907142" y="806433"/>
                  <a:pt x="1905859" y="949765"/>
                  <a:pt x="1877373" y="1096054"/>
                </a:cubicBezTo>
                <a:cubicBezTo>
                  <a:pt x="1849730" y="1238488"/>
                  <a:pt x="1795905" y="1379295"/>
                  <a:pt x="1721762" y="1503326"/>
                </a:cubicBezTo>
                <a:cubicBezTo>
                  <a:pt x="1646358" y="1629508"/>
                  <a:pt x="1553338" y="1735098"/>
                  <a:pt x="1445376" y="1817108"/>
                </a:cubicBezTo>
                <a:cubicBezTo>
                  <a:pt x="1335008" y="1900925"/>
                  <a:pt x="1213872" y="1955850"/>
                  <a:pt x="1085319" y="1980291"/>
                </a:cubicBezTo>
                <a:cubicBezTo>
                  <a:pt x="955852" y="2004906"/>
                  <a:pt x="870906" y="1970174"/>
                  <a:pt x="706086" y="1895617"/>
                </a:cubicBezTo>
                <a:cubicBezTo>
                  <a:pt x="666333" y="1877626"/>
                  <a:pt x="625204" y="1859026"/>
                  <a:pt x="580352" y="1840527"/>
                </a:cubicBezTo>
                <a:cubicBezTo>
                  <a:pt x="237669" y="1699150"/>
                  <a:pt x="66957" y="1509914"/>
                  <a:pt x="9519" y="1207805"/>
                </a:cubicBezTo>
                <a:cubicBezTo>
                  <a:pt x="-28179" y="1009531"/>
                  <a:pt x="50093" y="843911"/>
                  <a:pt x="173770" y="613870"/>
                </a:cubicBezTo>
                <a:cubicBezTo>
                  <a:pt x="187589" y="588170"/>
                  <a:pt x="201192" y="562511"/>
                  <a:pt x="214321" y="537679"/>
                </a:cubicBezTo>
                <a:cubicBezTo>
                  <a:pt x="285598" y="403070"/>
                  <a:pt x="352934" y="275945"/>
                  <a:pt x="434855" y="184284"/>
                </a:cubicBezTo>
                <a:cubicBezTo>
                  <a:pt x="513170" y="96656"/>
                  <a:pt x="599180" y="47844"/>
                  <a:pt x="713770" y="26058"/>
                </a:cubicBezTo>
                <a:cubicBezTo>
                  <a:pt x="785572" y="12407"/>
                  <a:pt x="856526" y="4158"/>
                  <a:pt x="925844" y="1220"/>
                </a:cubicBezTo>
                <a:close/>
              </a:path>
            </a:pathLst>
          </a:custGeom>
          <a:solidFill>
            <a:schemeClr val="accent4"/>
          </a:solidFill>
        </p:spPr>
        <p:txBody>
          <a:bodyPr wrap="square">
            <a:noAutofit/>
          </a:bodyPr>
          <a:lstStyle/>
          <a:p>
            <a:r>
              <a:rPr lang="en-US"/>
              <a:t>Click icon to add picture</a:t>
            </a:r>
            <a:endParaRPr lang="en-US" dirty="0"/>
          </a:p>
        </p:txBody>
      </p:sp>
      <p:sp>
        <p:nvSpPr>
          <p:cNvPr id="20" name="Text Placeholder 14">
            <a:extLst>
              <a:ext uri="{FF2B5EF4-FFF2-40B4-BE49-F238E27FC236}">
                <a16:creationId xmlns:a16="http://schemas.microsoft.com/office/drawing/2014/main" id="{01A1C005-8783-4E18-B3C6-599A2CBC7E93}"/>
              </a:ext>
            </a:extLst>
          </p:cNvPr>
          <p:cNvSpPr>
            <a:spLocks noGrp="1"/>
          </p:cNvSpPr>
          <p:nvPr>
            <p:ph type="body" sz="quarter" idx="19" hasCustomPrompt="1"/>
          </p:nvPr>
        </p:nvSpPr>
        <p:spPr>
          <a:xfrm>
            <a:off x="6162558" y="4735308"/>
            <a:ext cx="2299136" cy="557784"/>
          </a:xfrm>
        </p:spPr>
        <p:txBody>
          <a:bodyPr/>
          <a:lstStyle>
            <a:lvl1pPr marL="0" algn="ctr">
              <a:lnSpc>
                <a:spcPts val="1800"/>
              </a:lnSpc>
              <a:spcBef>
                <a:spcPts val="0"/>
              </a:spcBef>
              <a:buNone/>
              <a:defRPr sz="1800" b="1"/>
            </a:lvl1pPr>
          </a:lstStyle>
          <a:p>
            <a:pPr lvl="0"/>
            <a:r>
              <a:rPr lang="en-US" dirty="0"/>
              <a:t>Name</a:t>
            </a:r>
          </a:p>
        </p:txBody>
      </p:sp>
      <p:sp>
        <p:nvSpPr>
          <p:cNvPr id="24" name="Text Placeholder 14">
            <a:extLst>
              <a:ext uri="{FF2B5EF4-FFF2-40B4-BE49-F238E27FC236}">
                <a16:creationId xmlns:a16="http://schemas.microsoft.com/office/drawing/2014/main" id="{BE9A3D5B-EC8F-4A64-BB06-F697506D31D0}"/>
              </a:ext>
            </a:extLst>
          </p:cNvPr>
          <p:cNvSpPr>
            <a:spLocks noGrp="1"/>
          </p:cNvSpPr>
          <p:nvPr>
            <p:ph type="body" sz="quarter" idx="23" hasCustomPrompt="1"/>
          </p:nvPr>
        </p:nvSpPr>
        <p:spPr>
          <a:xfrm>
            <a:off x="6162558" y="5312140"/>
            <a:ext cx="2299136" cy="602885"/>
          </a:xfrm>
        </p:spPr>
        <p:txBody>
          <a:bodyPr/>
          <a:lstStyle>
            <a:lvl1pPr algn="ctr">
              <a:lnSpc>
                <a:spcPct val="100000"/>
              </a:lnSpc>
              <a:buNone/>
              <a:defRPr sz="1400"/>
            </a:lvl1pPr>
          </a:lstStyle>
          <a:p>
            <a:pPr lvl="0"/>
            <a:r>
              <a:rPr lang="en-US" dirty="0"/>
              <a:t>Title</a:t>
            </a:r>
          </a:p>
        </p:txBody>
      </p:sp>
      <p:sp>
        <p:nvSpPr>
          <p:cNvPr id="17" name="Picture Placeholder 34">
            <a:extLst>
              <a:ext uri="{FF2B5EF4-FFF2-40B4-BE49-F238E27FC236}">
                <a16:creationId xmlns:a16="http://schemas.microsoft.com/office/drawing/2014/main" id="{8201F6F8-BF7C-4F3A-8B60-C8D26246300B}"/>
              </a:ext>
            </a:extLst>
          </p:cNvPr>
          <p:cNvSpPr>
            <a:spLocks noGrp="1"/>
          </p:cNvSpPr>
          <p:nvPr>
            <p:ph type="pic" sz="quarter" idx="16"/>
          </p:nvPr>
        </p:nvSpPr>
        <p:spPr>
          <a:xfrm>
            <a:off x="8960878" y="2373917"/>
            <a:ext cx="1952033" cy="1953149"/>
          </a:xfrm>
          <a:custGeom>
            <a:avLst/>
            <a:gdLst>
              <a:gd name="connsiteX0" fmla="*/ 834934 w 1952033"/>
              <a:gd name="connsiteY0" fmla="*/ 0 h 1953149"/>
              <a:gd name="connsiteX1" fmla="*/ 1244777 w 1952033"/>
              <a:gd name="connsiteY1" fmla="*/ 83940 h 1953149"/>
              <a:gd name="connsiteX2" fmla="*/ 1608877 w 1952033"/>
              <a:gd name="connsiteY2" fmla="*/ 314531 h 1953149"/>
              <a:gd name="connsiteX3" fmla="*/ 1860714 w 1952033"/>
              <a:gd name="connsiteY3" fmla="*/ 647036 h 1953149"/>
              <a:gd name="connsiteX4" fmla="*/ 1952033 w 1952033"/>
              <a:gd name="connsiteY4" fmla="*/ 1033999 h 1953149"/>
              <a:gd name="connsiteX5" fmla="*/ 1800896 w 1952033"/>
              <a:gd name="connsiteY5" fmla="*/ 1393310 h 1953149"/>
              <a:gd name="connsiteX6" fmla="*/ 1724743 w 1952033"/>
              <a:gd name="connsiteY6" fmla="*/ 1507357 h 1953149"/>
              <a:gd name="connsiteX7" fmla="*/ 1010156 w 1952033"/>
              <a:gd name="connsiteY7" fmla="*/ 1953149 h 1953149"/>
              <a:gd name="connsiteX8" fmla="*/ 467692 w 1952033"/>
              <a:gd name="connsiteY8" fmla="*/ 1678894 h 1953149"/>
              <a:gd name="connsiteX9" fmla="*/ 401674 w 1952033"/>
              <a:gd name="connsiteY9" fmla="*/ 1624436 h 1953149"/>
              <a:gd name="connsiteX10" fmla="*/ 101413 w 1952033"/>
              <a:gd name="connsiteY10" fmla="*/ 1339743 h 1953149"/>
              <a:gd name="connsiteX11" fmla="*/ 0 w 1952033"/>
              <a:gd name="connsiteY11" fmla="*/ 1033999 h 1953149"/>
              <a:gd name="connsiteX12" fmla="*/ 227668 w 1952033"/>
              <a:gd name="connsiteY12" fmla="*/ 288483 h 1953149"/>
              <a:gd name="connsiteX13" fmla="*/ 483777 w 1952033"/>
              <a:gd name="connsiteY13" fmla="*/ 78009 h 1953149"/>
              <a:gd name="connsiteX14" fmla="*/ 834934 w 1952033"/>
              <a:gd name="connsiteY14" fmla="*/ 0 h 1953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952033" h="1953149">
                <a:moveTo>
                  <a:pt x="834934" y="0"/>
                </a:moveTo>
                <a:cubicBezTo>
                  <a:pt x="971031" y="0"/>
                  <a:pt x="1108972" y="28233"/>
                  <a:pt x="1244777" y="83940"/>
                </a:cubicBezTo>
                <a:cubicBezTo>
                  <a:pt x="1377021" y="138088"/>
                  <a:pt x="1502898" y="217834"/>
                  <a:pt x="1608877" y="314531"/>
                </a:cubicBezTo>
                <a:cubicBezTo>
                  <a:pt x="1716700" y="412878"/>
                  <a:pt x="1801441" y="524782"/>
                  <a:pt x="1860714" y="647036"/>
                </a:cubicBezTo>
                <a:cubicBezTo>
                  <a:pt x="1921287" y="772009"/>
                  <a:pt x="1952033" y="902202"/>
                  <a:pt x="1952033" y="1033999"/>
                </a:cubicBezTo>
                <a:cubicBezTo>
                  <a:pt x="1952033" y="1166735"/>
                  <a:pt x="1902980" y="1244252"/>
                  <a:pt x="1800896" y="1393310"/>
                </a:cubicBezTo>
                <a:cubicBezTo>
                  <a:pt x="1776266" y="1429260"/>
                  <a:pt x="1750797" y="1466457"/>
                  <a:pt x="1724743" y="1507357"/>
                </a:cubicBezTo>
                <a:cubicBezTo>
                  <a:pt x="1525643" y="1819835"/>
                  <a:pt x="1311925" y="1953149"/>
                  <a:pt x="1010156" y="1953149"/>
                </a:cubicBezTo>
                <a:cubicBezTo>
                  <a:pt x="812105" y="1953149"/>
                  <a:pt x="666791" y="1844544"/>
                  <a:pt x="467692" y="1678894"/>
                </a:cubicBezTo>
                <a:cubicBezTo>
                  <a:pt x="445449" y="1660385"/>
                  <a:pt x="423206" y="1642098"/>
                  <a:pt x="401674" y="1624436"/>
                </a:cubicBezTo>
                <a:cubicBezTo>
                  <a:pt x="284972" y="1528587"/>
                  <a:pt x="174762" y="1438046"/>
                  <a:pt x="101413" y="1339743"/>
                </a:cubicBezTo>
                <a:cubicBezTo>
                  <a:pt x="31291" y="1245768"/>
                  <a:pt x="0" y="1151481"/>
                  <a:pt x="0" y="1033999"/>
                </a:cubicBezTo>
                <a:cubicBezTo>
                  <a:pt x="0" y="739540"/>
                  <a:pt x="80846" y="474784"/>
                  <a:pt x="227668" y="288483"/>
                </a:cubicBezTo>
                <a:cubicBezTo>
                  <a:pt x="299507" y="197362"/>
                  <a:pt x="385673" y="126535"/>
                  <a:pt x="483777" y="78009"/>
                </a:cubicBezTo>
                <a:cubicBezTo>
                  <a:pt x="588458" y="26271"/>
                  <a:pt x="706585" y="0"/>
                  <a:pt x="834934" y="0"/>
                </a:cubicBezTo>
                <a:close/>
              </a:path>
            </a:pathLst>
          </a:custGeom>
          <a:solidFill>
            <a:schemeClr val="accent4"/>
          </a:solidFill>
        </p:spPr>
        <p:txBody>
          <a:bodyPr wrap="square">
            <a:noAutofit/>
          </a:bodyPr>
          <a:lstStyle/>
          <a:p>
            <a:r>
              <a:rPr lang="en-US"/>
              <a:t>Click icon to add picture</a:t>
            </a:r>
            <a:endParaRPr lang="en-US" dirty="0"/>
          </a:p>
        </p:txBody>
      </p:sp>
      <p:sp>
        <p:nvSpPr>
          <p:cNvPr id="21" name="Text Placeholder 14">
            <a:extLst>
              <a:ext uri="{FF2B5EF4-FFF2-40B4-BE49-F238E27FC236}">
                <a16:creationId xmlns:a16="http://schemas.microsoft.com/office/drawing/2014/main" id="{DC4743B1-EFFF-41A0-9B71-BA682DEA6BEA}"/>
              </a:ext>
            </a:extLst>
          </p:cNvPr>
          <p:cNvSpPr>
            <a:spLocks noGrp="1"/>
          </p:cNvSpPr>
          <p:nvPr>
            <p:ph type="body" sz="quarter" idx="20" hasCustomPrompt="1"/>
          </p:nvPr>
        </p:nvSpPr>
        <p:spPr>
          <a:xfrm>
            <a:off x="8845983" y="4735308"/>
            <a:ext cx="2299136" cy="557784"/>
          </a:xfrm>
        </p:spPr>
        <p:txBody>
          <a:bodyPr/>
          <a:lstStyle>
            <a:lvl1pPr marL="0" algn="ctr">
              <a:lnSpc>
                <a:spcPts val="1800"/>
              </a:lnSpc>
              <a:spcBef>
                <a:spcPts val="0"/>
              </a:spcBef>
              <a:buNone/>
              <a:defRPr sz="1800" b="1"/>
            </a:lvl1pPr>
          </a:lstStyle>
          <a:p>
            <a:pPr lvl="0"/>
            <a:r>
              <a:rPr lang="en-US" dirty="0"/>
              <a:t>Name</a:t>
            </a:r>
          </a:p>
        </p:txBody>
      </p:sp>
      <p:sp>
        <p:nvSpPr>
          <p:cNvPr id="25" name="Text Placeholder 14">
            <a:extLst>
              <a:ext uri="{FF2B5EF4-FFF2-40B4-BE49-F238E27FC236}">
                <a16:creationId xmlns:a16="http://schemas.microsoft.com/office/drawing/2014/main" id="{F3E67B36-FF15-486B-A34D-9EC0A6AD2462}"/>
              </a:ext>
            </a:extLst>
          </p:cNvPr>
          <p:cNvSpPr>
            <a:spLocks noGrp="1"/>
          </p:cNvSpPr>
          <p:nvPr>
            <p:ph type="body" sz="quarter" idx="24" hasCustomPrompt="1"/>
          </p:nvPr>
        </p:nvSpPr>
        <p:spPr>
          <a:xfrm>
            <a:off x="8845983" y="5312140"/>
            <a:ext cx="2299136" cy="602885"/>
          </a:xfrm>
        </p:spPr>
        <p:txBody>
          <a:bodyPr/>
          <a:lstStyle>
            <a:lvl1pPr algn="ctr">
              <a:lnSpc>
                <a:spcPct val="100000"/>
              </a:lnSpc>
              <a:buNone/>
              <a:defRPr sz="1400"/>
            </a:lvl1pPr>
          </a:lstStyle>
          <a:p>
            <a:pPr lvl="0"/>
            <a:r>
              <a:rPr lang="en-US" dirty="0"/>
              <a:t>Title</a:t>
            </a:r>
          </a:p>
        </p:txBody>
      </p:sp>
      <p:sp>
        <p:nvSpPr>
          <p:cNvPr id="4" name="Footer Placeholder 3">
            <a:extLst>
              <a:ext uri="{FF2B5EF4-FFF2-40B4-BE49-F238E27FC236}">
                <a16:creationId xmlns:a16="http://schemas.microsoft.com/office/drawing/2014/main" id="{66EB1C88-D181-449C-9BE1-E85068C1883C}"/>
              </a:ext>
            </a:extLst>
          </p:cNvPr>
          <p:cNvSpPr>
            <a:spLocks noGrp="1"/>
          </p:cNvSpPr>
          <p:nvPr>
            <p:ph type="ftr" sz="quarter" idx="11"/>
          </p:nvPr>
        </p:nvSpPr>
        <p:spPr/>
        <p:txBody>
          <a:bodyPr/>
          <a:lstStyle/>
          <a:p>
            <a:r>
              <a:rPr lang="en-US" dirty="0"/>
              <a:t>Sample Footer Text</a:t>
            </a:r>
          </a:p>
        </p:txBody>
      </p:sp>
      <p:sp>
        <p:nvSpPr>
          <p:cNvPr id="5" name="Slide Number Placeholder 4">
            <a:extLst>
              <a:ext uri="{FF2B5EF4-FFF2-40B4-BE49-F238E27FC236}">
                <a16:creationId xmlns:a16="http://schemas.microsoft.com/office/drawing/2014/main" id="{EB38A2C9-E93B-4F0A-A021-9E3AEBC3FA88}"/>
              </a:ext>
            </a:extLst>
          </p:cNvPr>
          <p:cNvSpPr>
            <a:spLocks noGrp="1"/>
          </p:cNvSpPr>
          <p:nvPr>
            <p:ph type="sldNum" sz="quarter" idx="12"/>
          </p:nvPr>
        </p:nvSpPr>
        <p:spPr/>
        <p:txBody>
          <a:bodyPr/>
          <a:lstStyle/>
          <a:p>
            <a:fld id="{07CE569E-9B7C-4CB9-AB80-C0841F922CFF}" type="slidenum">
              <a:rPr lang="en-US" smtClean="0"/>
              <a:t>‹#›</a:t>
            </a:fld>
            <a:endParaRPr lang="en-US" dirty="0"/>
          </a:p>
        </p:txBody>
      </p:sp>
    </p:spTree>
    <p:extLst>
      <p:ext uri="{BB962C8B-B14F-4D97-AF65-F5344CB8AC3E}">
        <p14:creationId xmlns:p14="http://schemas.microsoft.com/office/powerpoint/2010/main" val="30390613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0_Content 2 column(comparison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FFAE2-03F4-4A94-86C4-9305B237CA89}"/>
              </a:ext>
            </a:extLst>
          </p:cNvPr>
          <p:cNvSpPr>
            <a:spLocks noGrp="1"/>
          </p:cNvSpPr>
          <p:nvPr>
            <p:ph type="title"/>
          </p:nvPr>
        </p:nvSpPr>
        <p:spPr>
          <a:xfrm>
            <a:off x="762000" y="762000"/>
            <a:ext cx="10668000" cy="1524000"/>
          </a:xfrm>
        </p:spPr>
        <p:txBody>
          <a:bodyPr/>
          <a:lstStyle/>
          <a:p>
            <a:r>
              <a:rPr lang="en-US"/>
              <a:t>Click to edit Master title style</a:t>
            </a:r>
          </a:p>
        </p:txBody>
      </p:sp>
      <p:sp>
        <p:nvSpPr>
          <p:cNvPr id="7" name="Date Placeholder 6">
            <a:extLst>
              <a:ext uri="{FF2B5EF4-FFF2-40B4-BE49-F238E27FC236}">
                <a16:creationId xmlns:a16="http://schemas.microsoft.com/office/drawing/2014/main" id="{E80BEC63-51D3-4C70-B804-BE9EF765AD21}"/>
              </a:ext>
            </a:extLst>
          </p:cNvPr>
          <p:cNvSpPr>
            <a:spLocks noGrp="1"/>
          </p:cNvSpPr>
          <p:nvPr>
            <p:ph type="dt" sz="half" idx="10"/>
          </p:nvPr>
        </p:nvSpPr>
        <p:spPr/>
        <p:txBody>
          <a:bodyPr/>
          <a:lstStyle/>
          <a:p>
            <a:r>
              <a:rPr lang="en-US"/>
              <a:t>2/1/20XX</a:t>
            </a:r>
            <a:endParaRPr lang="en-US" dirty="0"/>
          </a:p>
        </p:txBody>
      </p:sp>
      <p:sp>
        <p:nvSpPr>
          <p:cNvPr id="3" name="Text Placeholder 2">
            <a:extLst>
              <a:ext uri="{FF2B5EF4-FFF2-40B4-BE49-F238E27FC236}">
                <a16:creationId xmlns:a16="http://schemas.microsoft.com/office/drawing/2014/main" id="{75BAC5A5-E184-46B6-8AB5-C8E132D3624B}"/>
              </a:ext>
            </a:extLst>
          </p:cNvPr>
          <p:cNvSpPr>
            <a:spLocks noGrp="1"/>
          </p:cNvSpPr>
          <p:nvPr>
            <p:ph type="body" idx="1"/>
          </p:nvPr>
        </p:nvSpPr>
        <p:spPr>
          <a:xfrm>
            <a:off x="762000" y="2285999"/>
            <a:ext cx="5151119"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FDCFE87-5D80-45CB-9D13-DFC9AFCEC7F9}"/>
              </a:ext>
            </a:extLst>
          </p:cNvPr>
          <p:cNvSpPr>
            <a:spLocks noGrp="1"/>
          </p:cNvSpPr>
          <p:nvPr>
            <p:ph sz="half" idx="2"/>
          </p:nvPr>
        </p:nvSpPr>
        <p:spPr>
          <a:xfrm>
            <a:off x="762000" y="3048000"/>
            <a:ext cx="5151119" cy="3048000"/>
          </a:xfrm>
        </p:spPr>
        <p:txBody>
          <a:bodyPr/>
          <a:lstStyle>
            <a:lvl1pPr marL="283464" indent="-283464">
              <a:spcBef>
                <a:spcPts val="1000"/>
              </a:spcBef>
              <a:buFont typeface="Arial" panose="020B0604020202020204" pitchFamily="34" charset="0"/>
              <a:buChar char="•"/>
              <a:defRPr sz="1600"/>
            </a:lvl1pPr>
            <a:lvl2pPr marL="283464" indent="-283464">
              <a:spcBef>
                <a:spcPts val="1000"/>
              </a:spcBef>
              <a:buFont typeface="Arial" panose="020B0604020202020204" pitchFamily="34" charset="0"/>
              <a:buChar char="•"/>
              <a:defRPr/>
            </a:lvl2pPr>
            <a:lvl3pPr marL="283464" indent="-283464">
              <a:spcBef>
                <a:spcPts val="1000"/>
              </a:spcBef>
              <a:buFont typeface="Arial" panose="020B0604020202020204" pitchFamily="34" charset="0"/>
              <a:buChar char="•"/>
              <a:defRPr/>
            </a:lvl3pPr>
            <a:lvl4pPr marL="283464" indent="-283464">
              <a:spcBef>
                <a:spcPts val="1000"/>
              </a:spcBef>
              <a:buFont typeface="Arial" panose="020B0604020202020204" pitchFamily="34" charset="0"/>
              <a:buChar char="•"/>
              <a:defRPr/>
            </a:lvl4pPr>
            <a:lvl5pPr marL="283464" indent="-283464">
              <a:spcBef>
                <a:spcPts val="1000"/>
              </a:spcBef>
              <a:buFont typeface="Arial" panose="020B0604020202020204" pitchFamily="34" charset="0"/>
              <a:buChar char="•"/>
              <a:defRPr/>
            </a:lvl5pPr>
          </a:lstStyle>
          <a:p>
            <a:pPr lvl="0"/>
            <a:r>
              <a:rPr lang="en-US"/>
              <a:t>Click to edit Master text styles</a:t>
            </a:r>
          </a:p>
        </p:txBody>
      </p:sp>
      <p:sp>
        <p:nvSpPr>
          <p:cNvPr id="5" name="Text Placeholder 4">
            <a:extLst>
              <a:ext uri="{FF2B5EF4-FFF2-40B4-BE49-F238E27FC236}">
                <a16:creationId xmlns:a16="http://schemas.microsoft.com/office/drawing/2014/main" id="{DAAC1E5A-8423-4749-8EDA-E13425F69658}"/>
              </a:ext>
            </a:extLst>
          </p:cNvPr>
          <p:cNvSpPr>
            <a:spLocks noGrp="1"/>
          </p:cNvSpPr>
          <p:nvPr>
            <p:ph type="body" sz="quarter" idx="3"/>
          </p:nvPr>
        </p:nvSpPr>
        <p:spPr>
          <a:xfrm>
            <a:off x="6278878" y="2286000"/>
            <a:ext cx="5151122"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A832AAA-4BB8-4A3D-9C79-516F82F8001D}"/>
              </a:ext>
            </a:extLst>
          </p:cNvPr>
          <p:cNvSpPr>
            <a:spLocks noGrp="1"/>
          </p:cNvSpPr>
          <p:nvPr>
            <p:ph sz="quarter" idx="4"/>
          </p:nvPr>
        </p:nvSpPr>
        <p:spPr>
          <a:xfrm>
            <a:off x="6278878" y="3048000"/>
            <a:ext cx="5151122" cy="3048000"/>
          </a:xfrm>
        </p:spPr>
        <p:txBody>
          <a:bodyPr/>
          <a:lstStyle>
            <a:lvl1pPr marL="283464" indent="-283464">
              <a:spcBef>
                <a:spcPts val="1000"/>
              </a:spcBef>
              <a:buFont typeface="Arial" panose="020B0604020202020204" pitchFamily="34" charset="0"/>
              <a:buChar char="•"/>
              <a:defRPr sz="1600"/>
            </a:lvl1pPr>
            <a:lvl2pPr marL="283464" indent="-283464">
              <a:spcBef>
                <a:spcPts val="1000"/>
              </a:spcBef>
              <a:buFont typeface="Arial" panose="020B0604020202020204" pitchFamily="34" charset="0"/>
              <a:buChar char="•"/>
              <a:defRPr sz="1600"/>
            </a:lvl2pPr>
            <a:lvl3pPr marL="283464" indent="-283464">
              <a:spcBef>
                <a:spcPts val="1000"/>
              </a:spcBef>
              <a:buFont typeface="Arial" panose="020B0604020202020204" pitchFamily="34" charset="0"/>
              <a:buChar char="•"/>
              <a:defRPr/>
            </a:lvl3pPr>
            <a:lvl4pPr marL="283464" indent="-283464">
              <a:spcBef>
                <a:spcPts val="1000"/>
              </a:spcBef>
              <a:buFont typeface="Arial" panose="020B0604020202020204" pitchFamily="34" charset="0"/>
              <a:buChar char="•"/>
              <a:defRPr/>
            </a:lvl4pPr>
            <a:lvl5pPr marL="283464" indent="-283464">
              <a:spcBef>
                <a:spcPts val="1000"/>
              </a:spcBef>
              <a:buFont typeface="Arial" panose="020B0604020202020204" pitchFamily="34" charset="0"/>
              <a:buChar char="•"/>
              <a:defRPr/>
            </a:lvl5pPr>
          </a:lstStyle>
          <a:p>
            <a:pPr lvl="0"/>
            <a:r>
              <a:rPr lang="en-US"/>
              <a:t>Click to edit Master text styles</a:t>
            </a:r>
          </a:p>
          <a:p>
            <a:pPr lvl="1"/>
            <a:r>
              <a:rPr lang="en-US"/>
              <a:t>Second level</a:t>
            </a:r>
          </a:p>
        </p:txBody>
      </p:sp>
      <p:sp>
        <p:nvSpPr>
          <p:cNvPr id="8" name="Footer Placeholder 7">
            <a:extLst>
              <a:ext uri="{FF2B5EF4-FFF2-40B4-BE49-F238E27FC236}">
                <a16:creationId xmlns:a16="http://schemas.microsoft.com/office/drawing/2014/main" id="{735CA295-8563-402F-92C3-1F20C977C177}"/>
              </a:ext>
            </a:extLst>
          </p:cNvPr>
          <p:cNvSpPr>
            <a:spLocks noGrp="1"/>
          </p:cNvSpPr>
          <p:nvPr>
            <p:ph type="ftr" sz="quarter" idx="11"/>
          </p:nvPr>
        </p:nvSpPr>
        <p:spPr/>
        <p:txBody>
          <a:bodyPr/>
          <a:lstStyle/>
          <a:p>
            <a:r>
              <a:rPr lang="en-US" dirty="0"/>
              <a:t>Sample Footer Text</a:t>
            </a:r>
          </a:p>
        </p:txBody>
      </p:sp>
      <p:sp>
        <p:nvSpPr>
          <p:cNvPr id="9" name="Slide Number Placeholder 8">
            <a:extLst>
              <a:ext uri="{FF2B5EF4-FFF2-40B4-BE49-F238E27FC236}">
                <a16:creationId xmlns:a16="http://schemas.microsoft.com/office/drawing/2014/main" id="{5EFA5918-109D-4342-84C0-9774A52C9E78}"/>
              </a:ext>
            </a:extLst>
          </p:cNvPr>
          <p:cNvSpPr>
            <a:spLocks noGrp="1"/>
          </p:cNvSpPr>
          <p:nvPr>
            <p:ph type="sldNum" sz="quarter" idx="12"/>
          </p:nvPr>
        </p:nvSpPr>
        <p:spPr/>
        <p:txBody>
          <a:bodyPr/>
          <a:lstStyle/>
          <a:p>
            <a:fld id="{07CE569E-9B7C-4CB9-AB80-C0841F922CFF}" type="slidenum">
              <a:rPr lang="en-US" smtClean="0"/>
              <a:t>‹#›</a:t>
            </a:fld>
            <a:endParaRPr lang="en-US" dirty="0"/>
          </a:p>
        </p:txBody>
      </p:sp>
      <p:grpSp>
        <p:nvGrpSpPr>
          <p:cNvPr id="15" name="Group 14">
            <a:extLst>
              <a:ext uri="{FF2B5EF4-FFF2-40B4-BE49-F238E27FC236}">
                <a16:creationId xmlns:a16="http://schemas.microsoft.com/office/drawing/2014/main" id="{CFAFFB3B-DDD9-4451-A445-1716F21B5B26}"/>
              </a:ext>
              <a:ext uri="{C183D7F6-B498-43B3-948B-1728B52AA6E4}">
                <adec:decorative xmlns:adec="http://schemas.microsoft.com/office/drawing/2017/decorative" val="1"/>
              </a:ext>
            </a:extLst>
          </p:cNvPr>
          <p:cNvGrpSpPr/>
          <p:nvPr userDrawn="1"/>
        </p:nvGrpSpPr>
        <p:grpSpPr>
          <a:xfrm>
            <a:off x="5872835" y="0"/>
            <a:ext cx="4154519" cy="1314451"/>
            <a:chOff x="5872835" y="0"/>
            <a:chExt cx="4154519" cy="1314451"/>
          </a:xfrm>
        </p:grpSpPr>
        <p:sp>
          <p:nvSpPr>
            <p:cNvPr id="16" name="Freeform: Shape 15">
              <a:extLst>
                <a:ext uri="{FF2B5EF4-FFF2-40B4-BE49-F238E27FC236}">
                  <a16:creationId xmlns:a16="http://schemas.microsoft.com/office/drawing/2014/main" id="{D5B9FEA5-95BE-43A3-A0DC-93B8477BC66D}"/>
                </a:ext>
                <a:ext uri="{C183D7F6-B498-43B3-948B-1728B52AA6E4}">
                  <adec:decorative xmlns:adec="http://schemas.microsoft.com/office/drawing/2017/decorative" val="1"/>
                </a:ext>
              </a:extLst>
            </p:cNvPr>
            <p:cNvSpPr/>
            <p:nvPr/>
          </p:nvSpPr>
          <p:spPr>
            <a:xfrm rot="10800000">
              <a:off x="5872835" y="0"/>
              <a:ext cx="3991773" cy="1314450"/>
            </a:xfrm>
            <a:custGeom>
              <a:avLst/>
              <a:gdLst>
                <a:gd name="connsiteX0" fmla="*/ 3174283 w 5796193"/>
                <a:gd name="connsiteY0" fmla="*/ 18 h 1908627"/>
                <a:gd name="connsiteX1" fmla="*/ 5218462 w 5796193"/>
                <a:gd name="connsiteY1" fmla="*/ 1459807 h 1908627"/>
                <a:gd name="connsiteX2" fmla="*/ 5309125 w 5796193"/>
                <a:gd name="connsiteY2" fmla="*/ 1537598 h 1908627"/>
                <a:gd name="connsiteX3" fmla="*/ 5693890 w 5796193"/>
                <a:gd name="connsiteY3" fmla="*/ 1830997 h 1908627"/>
                <a:gd name="connsiteX4" fmla="*/ 5796193 w 5796193"/>
                <a:gd name="connsiteY4" fmla="*/ 1908627 h 1908627"/>
                <a:gd name="connsiteX5" fmla="*/ 0 w 5796193"/>
                <a:gd name="connsiteY5" fmla="*/ 1908627 h 1908627"/>
                <a:gd name="connsiteX6" fmla="*/ 36796 w 5796193"/>
                <a:gd name="connsiteY6" fmla="*/ 1862978 h 1908627"/>
                <a:gd name="connsiteX7" fmla="*/ 930039 w 5796193"/>
                <a:gd name="connsiteY7" fmla="*/ 1021399 h 1908627"/>
                <a:gd name="connsiteX8" fmla="*/ 3174283 w 5796193"/>
                <a:gd name="connsiteY8" fmla="*/ 18 h 1908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96193" h="1908627">
                  <a:moveTo>
                    <a:pt x="3174283" y="18"/>
                  </a:moveTo>
                  <a:cubicBezTo>
                    <a:pt x="3946119" y="-4705"/>
                    <a:pt x="4675803" y="959667"/>
                    <a:pt x="5218462" y="1459807"/>
                  </a:cubicBezTo>
                  <a:cubicBezTo>
                    <a:pt x="5237529" y="1477442"/>
                    <a:pt x="5268648" y="1503898"/>
                    <a:pt x="5309125" y="1537598"/>
                  </a:cubicBezTo>
                  <a:cubicBezTo>
                    <a:pt x="5427311" y="1636255"/>
                    <a:pt x="5560174" y="1732098"/>
                    <a:pt x="5693890" y="1830997"/>
                  </a:cubicBezTo>
                  <a:lnTo>
                    <a:pt x="5796193" y="1908627"/>
                  </a:lnTo>
                  <a:lnTo>
                    <a:pt x="0" y="1908627"/>
                  </a:lnTo>
                  <a:lnTo>
                    <a:pt x="36796" y="1862978"/>
                  </a:lnTo>
                  <a:cubicBezTo>
                    <a:pt x="326152" y="1521692"/>
                    <a:pt x="689989" y="1221705"/>
                    <a:pt x="930039" y="1021399"/>
                  </a:cubicBezTo>
                  <a:cubicBezTo>
                    <a:pt x="1540951" y="511494"/>
                    <a:pt x="2324829" y="5378"/>
                    <a:pt x="3174283" y="18"/>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Shape 16">
              <a:extLst>
                <a:ext uri="{FF2B5EF4-FFF2-40B4-BE49-F238E27FC236}">
                  <a16:creationId xmlns:a16="http://schemas.microsoft.com/office/drawing/2014/main" id="{479F2365-436D-4300-8A80-42A44D63E9C0}"/>
                </a:ext>
                <a:ext uri="{C183D7F6-B498-43B3-948B-1728B52AA6E4}">
                  <adec:decorative xmlns:adec="http://schemas.microsoft.com/office/drawing/2017/decorative" val="1"/>
                </a:ext>
              </a:extLst>
            </p:cNvPr>
            <p:cNvSpPr/>
            <p:nvPr/>
          </p:nvSpPr>
          <p:spPr>
            <a:xfrm>
              <a:off x="6660515" y="0"/>
              <a:ext cx="3366839" cy="1314451"/>
            </a:xfrm>
            <a:custGeom>
              <a:avLst/>
              <a:gdLst>
                <a:gd name="connsiteX0" fmla="*/ 0 w 4200872"/>
                <a:gd name="connsiteY0" fmla="*/ 0 h 1514020"/>
                <a:gd name="connsiteX1" fmla="*/ 4200872 w 4200872"/>
                <a:gd name="connsiteY1" fmla="*/ 0 h 1514020"/>
                <a:gd name="connsiteX2" fmla="*/ 4142607 w 4200872"/>
                <a:gd name="connsiteY2" fmla="*/ 38563 h 1514020"/>
                <a:gd name="connsiteX3" fmla="*/ 3008795 w 4200872"/>
                <a:gd name="connsiteY3" fmla="*/ 1083181 h 1514020"/>
                <a:gd name="connsiteX4" fmla="*/ 709479 w 4200872"/>
                <a:gd name="connsiteY4" fmla="*/ 810018 h 1514020"/>
                <a:gd name="connsiteX5" fmla="*/ 214372 w 4200872"/>
                <a:gd name="connsiteY5" fmla="*/ 268967 h 1514020"/>
                <a:gd name="connsiteX0" fmla="*/ 4111158 w 4111158"/>
                <a:gd name="connsiteY0" fmla="*/ 0 h 1514020"/>
                <a:gd name="connsiteX1" fmla="*/ 4052893 w 4111158"/>
                <a:gd name="connsiteY1" fmla="*/ 38563 h 1514020"/>
                <a:gd name="connsiteX2" fmla="*/ 2919081 w 4111158"/>
                <a:gd name="connsiteY2" fmla="*/ 1083181 h 1514020"/>
                <a:gd name="connsiteX3" fmla="*/ 619765 w 4111158"/>
                <a:gd name="connsiteY3" fmla="*/ 810018 h 1514020"/>
                <a:gd name="connsiteX4" fmla="*/ 124658 w 4111158"/>
                <a:gd name="connsiteY4" fmla="*/ 268967 h 1514020"/>
                <a:gd name="connsiteX5" fmla="*/ 0 w 4111158"/>
                <a:gd name="connsiteY5" fmla="*/ 83899 h 1514020"/>
                <a:gd name="connsiteX0" fmla="*/ 4146758 w 4146758"/>
                <a:gd name="connsiteY0" fmla="*/ 0 h 1514020"/>
                <a:gd name="connsiteX1" fmla="*/ 4088493 w 4146758"/>
                <a:gd name="connsiteY1" fmla="*/ 38563 h 1514020"/>
                <a:gd name="connsiteX2" fmla="*/ 2954681 w 4146758"/>
                <a:gd name="connsiteY2" fmla="*/ 1083181 h 1514020"/>
                <a:gd name="connsiteX3" fmla="*/ 655365 w 4146758"/>
                <a:gd name="connsiteY3" fmla="*/ 810018 h 1514020"/>
                <a:gd name="connsiteX4" fmla="*/ 160258 w 4146758"/>
                <a:gd name="connsiteY4" fmla="*/ 268967 h 1514020"/>
                <a:gd name="connsiteX5" fmla="*/ 0 w 4146758"/>
                <a:gd name="connsiteY5" fmla="*/ 10654 h 1514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46758" h="1514020">
                  <a:moveTo>
                    <a:pt x="4146758" y="0"/>
                  </a:moveTo>
                  <a:lnTo>
                    <a:pt x="4088493" y="38563"/>
                  </a:lnTo>
                  <a:cubicBezTo>
                    <a:pt x="3683117" y="337805"/>
                    <a:pt x="3339000" y="765216"/>
                    <a:pt x="2954681" y="1083181"/>
                  </a:cubicBezTo>
                  <a:cubicBezTo>
                    <a:pt x="2434478" y="1512793"/>
                    <a:pt x="1773669" y="1891699"/>
                    <a:pt x="655365" y="810018"/>
                  </a:cubicBezTo>
                  <a:cubicBezTo>
                    <a:pt x="490981" y="651095"/>
                    <a:pt x="325676" y="468539"/>
                    <a:pt x="160258" y="268967"/>
                  </a:cubicBezTo>
                  <a:cubicBezTo>
                    <a:pt x="88801" y="179311"/>
                    <a:pt x="0" y="10654"/>
                    <a:pt x="0" y="10654"/>
                  </a:cubicBez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Avenir Next LT Pro Light"/>
              </a:endParaRPr>
            </a:p>
          </p:txBody>
        </p:sp>
      </p:grpSp>
    </p:spTree>
    <p:extLst>
      <p:ext uri="{BB962C8B-B14F-4D97-AF65-F5344CB8AC3E}">
        <p14:creationId xmlns:p14="http://schemas.microsoft.com/office/powerpoint/2010/main" val="39338761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2203B704-015A-403C-A5A1-762756C468F0}"/>
              </a:ext>
            </a:extLst>
          </p:cNvPr>
          <p:cNvSpPr>
            <a:spLocks noGrp="1"/>
          </p:cNvSpPr>
          <p:nvPr>
            <p:ph type="pic" sz="quarter" idx="15"/>
          </p:nvPr>
        </p:nvSpPr>
        <p:spPr>
          <a:xfrm>
            <a:off x="6107467" y="0"/>
            <a:ext cx="5820494" cy="2302951"/>
          </a:xfrm>
          <a:custGeom>
            <a:avLst/>
            <a:gdLst>
              <a:gd name="connsiteX0" fmla="*/ 331087 w 5820494"/>
              <a:gd name="connsiteY0" fmla="*/ 0 h 2302951"/>
              <a:gd name="connsiteX1" fmla="*/ 5820494 w 5820494"/>
              <a:gd name="connsiteY1" fmla="*/ 0 h 2302951"/>
              <a:gd name="connsiteX2" fmla="*/ 5709900 w 5820494"/>
              <a:gd name="connsiteY2" fmla="*/ 213766 h 2302951"/>
              <a:gd name="connsiteX3" fmla="*/ 4932484 w 5820494"/>
              <a:gd name="connsiteY3" fmla="*/ 1340037 h 2302951"/>
              <a:gd name="connsiteX4" fmla="*/ 3361811 w 5820494"/>
              <a:gd name="connsiteY4" fmla="*/ 2268288 h 2302951"/>
              <a:gd name="connsiteX5" fmla="*/ 286590 w 5820494"/>
              <a:gd name="connsiteY5" fmla="*/ 1322722 h 2302951"/>
              <a:gd name="connsiteX6" fmla="*/ 251826 w 5820494"/>
              <a:gd name="connsiteY6" fmla="*/ 87954 h 2302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20494" h="2302951">
                <a:moveTo>
                  <a:pt x="331087" y="0"/>
                </a:moveTo>
                <a:lnTo>
                  <a:pt x="5820494" y="0"/>
                </a:lnTo>
                <a:lnTo>
                  <a:pt x="5709900" y="213766"/>
                </a:lnTo>
                <a:cubicBezTo>
                  <a:pt x="5432869" y="711271"/>
                  <a:pt x="5095500" y="1152643"/>
                  <a:pt x="4932484" y="1340037"/>
                </a:cubicBezTo>
                <a:cubicBezTo>
                  <a:pt x="4535940" y="1795562"/>
                  <a:pt x="3997053" y="2167493"/>
                  <a:pt x="3361811" y="2268288"/>
                </a:cubicBezTo>
                <a:cubicBezTo>
                  <a:pt x="2395334" y="2421964"/>
                  <a:pt x="953447" y="2057186"/>
                  <a:pt x="286590" y="1322722"/>
                </a:cubicBezTo>
                <a:cubicBezTo>
                  <a:pt x="-136161" y="857205"/>
                  <a:pt x="-42091" y="443733"/>
                  <a:pt x="251826" y="87954"/>
                </a:cubicBezTo>
                <a:close/>
              </a:path>
            </a:pathLst>
          </a:custGeom>
          <a:solidFill>
            <a:schemeClr val="accent3"/>
          </a:solidFill>
        </p:spPr>
        <p:txBody>
          <a:bodyPr wrap="square">
            <a:noAutofit/>
          </a:bodyPr>
          <a:lstStyle/>
          <a:p>
            <a:r>
              <a:rPr lang="en-US"/>
              <a:t>Click icon to add picture</a:t>
            </a:r>
            <a:endParaRPr lang="en-US" dirty="0"/>
          </a:p>
        </p:txBody>
      </p:sp>
      <p:sp>
        <p:nvSpPr>
          <p:cNvPr id="2" name="Title 1">
            <a:extLst>
              <a:ext uri="{FF2B5EF4-FFF2-40B4-BE49-F238E27FC236}">
                <a16:creationId xmlns:a16="http://schemas.microsoft.com/office/drawing/2014/main" id="{8A4FFAE2-03F4-4A94-86C4-9305B237CA89}"/>
              </a:ext>
            </a:extLst>
          </p:cNvPr>
          <p:cNvSpPr>
            <a:spLocks noGrp="1"/>
          </p:cNvSpPr>
          <p:nvPr>
            <p:ph type="title"/>
          </p:nvPr>
        </p:nvSpPr>
        <p:spPr>
          <a:xfrm>
            <a:off x="762000" y="762000"/>
            <a:ext cx="10668000" cy="1524000"/>
          </a:xfrm>
        </p:spPr>
        <p:txBody>
          <a:bodyPr/>
          <a:lstStyle/>
          <a:p>
            <a:r>
              <a:rPr lang="en-US"/>
              <a:t>Click to edit Master title style</a:t>
            </a:r>
          </a:p>
        </p:txBody>
      </p:sp>
      <p:sp>
        <p:nvSpPr>
          <p:cNvPr id="7" name="Date Placeholder 6">
            <a:extLst>
              <a:ext uri="{FF2B5EF4-FFF2-40B4-BE49-F238E27FC236}">
                <a16:creationId xmlns:a16="http://schemas.microsoft.com/office/drawing/2014/main" id="{E80BEC63-51D3-4C70-B804-BE9EF765AD21}"/>
              </a:ext>
            </a:extLst>
          </p:cNvPr>
          <p:cNvSpPr>
            <a:spLocks noGrp="1"/>
          </p:cNvSpPr>
          <p:nvPr>
            <p:ph type="dt" sz="half" idx="10"/>
          </p:nvPr>
        </p:nvSpPr>
        <p:spPr/>
        <p:txBody>
          <a:bodyPr/>
          <a:lstStyle/>
          <a:p>
            <a:r>
              <a:rPr lang="en-US"/>
              <a:t>2/1/20XX</a:t>
            </a:r>
            <a:endParaRPr lang="en-US" dirty="0"/>
          </a:p>
        </p:txBody>
      </p:sp>
      <p:sp>
        <p:nvSpPr>
          <p:cNvPr id="3" name="Text Placeholder 2">
            <a:extLst>
              <a:ext uri="{FF2B5EF4-FFF2-40B4-BE49-F238E27FC236}">
                <a16:creationId xmlns:a16="http://schemas.microsoft.com/office/drawing/2014/main" id="{75BAC5A5-E184-46B6-8AB5-C8E132D3624B}"/>
              </a:ext>
            </a:extLst>
          </p:cNvPr>
          <p:cNvSpPr>
            <a:spLocks noGrp="1"/>
          </p:cNvSpPr>
          <p:nvPr>
            <p:ph type="body" idx="1"/>
          </p:nvPr>
        </p:nvSpPr>
        <p:spPr>
          <a:xfrm>
            <a:off x="762000" y="2285999"/>
            <a:ext cx="3200400"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FDCFE87-5D80-45CB-9D13-DFC9AFCEC7F9}"/>
              </a:ext>
            </a:extLst>
          </p:cNvPr>
          <p:cNvSpPr>
            <a:spLocks noGrp="1"/>
          </p:cNvSpPr>
          <p:nvPr>
            <p:ph sz="half" idx="2"/>
          </p:nvPr>
        </p:nvSpPr>
        <p:spPr>
          <a:xfrm>
            <a:off x="762000" y="3047999"/>
            <a:ext cx="3200400" cy="3048000"/>
          </a:xfrm>
        </p:spPr>
        <p:txBody>
          <a:bodyPr/>
          <a:lstStyle>
            <a:lvl1pPr marL="283464" indent="-283464">
              <a:spcBef>
                <a:spcPts val="1000"/>
              </a:spcBef>
              <a:buFont typeface="Arial" panose="020B0604020202020204" pitchFamily="34" charset="0"/>
              <a:buChar char="•"/>
              <a:defRPr sz="1400"/>
            </a:lvl1pPr>
            <a:lvl2pPr marL="283464" indent="-283464">
              <a:spcBef>
                <a:spcPts val="1000"/>
              </a:spcBef>
              <a:buFont typeface="Arial" panose="020B0604020202020204" pitchFamily="34" charset="0"/>
              <a:buChar char="•"/>
              <a:defRPr sz="1400"/>
            </a:lvl2pPr>
            <a:lvl3pPr marL="283464" indent="-283464">
              <a:spcBef>
                <a:spcPts val="1000"/>
              </a:spcBef>
              <a:buFont typeface="Arial" panose="020B0604020202020204" pitchFamily="34" charset="0"/>
              <a:buChar char="•"/>
              <a:defRPr sz="1400"/>
            </a:lvl3pPr>
            <a:lvl4pPr marL="283464" indent="-283464">
              <a:spcBef>
                <a:spcPts val="1000"/>
              </a:spcBef>
              <a:buFont typeface="Arial" panose="020B0604020202020204" pitchFamily="34" charset="0"/>
              <a:buChar char="•"/>
              <a:defRPr sz="1400"/>
            </a:lvl4pPr>
            <a:lvl5pPr marL="283464" indent="-283464">
              <a:spcBef>
                <a:spcPts val="1000"/>
              </a:spcBef>
              <a:buFont typeface="Arial" panose="020B0604020202020204" pitchFamily="34" charset="0"/>
              <a:buChar cha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DAAC1E5A-8423-4749-8EDA-E13425F69658}"/>
              </a:ext>
            </a:extLst>
          </p:cNvPr>
          <p:cNvSpPr>
            <a:spLocks noGrp="1"/>
          </p:cNvSpPr>
          <p:nvPr>
            <p:ph type="body" sz="quarter" idx="3"/>
          </p:nvPr>
        </p:nvSpPr>
        <p:spPr>
          <a:xfrm>
            <a:off x="4495800" y="2285999"/>
            <a:ext cx="3200400"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A832AAA-4BB8-4A3D-9C79-516F82F8001D}"/>
              </a:ext>
            </a:extLst>
          </p:cNvPr>
          <p:cNvSpPr>
            <a:spLocks noGrp="1"/>
          </p:cNvSpPr>
          <p:nvPr>
            <p:ph sz="quarter" idx="4"/>
          </p:nvPr>
        </p:nvSpPr>
        <p:spPr>
          <a:xfrm>
            <a:off x="4495800" y="3047999"/>
            <a:ext cx="3200400" cy="3048000"/>
          </a:xfrm>
        </p:spPr>
        <p:txBody>
          <a:bodyPr/>
          <a:lstStyle>
            <a:lvl1pPr marL="283464" indent="-283464">
              <a:spcBef>
                <a:spcPts val="1000"/>
              </a:spcBef>
              <a:buFont typeface="Arial" panose="020B0604020202020204" pitchFamily="34" charset="0"/>
              <a:buChar char="•"/>
              <a:defRPr sz="1400"/>
            </a:lvl1pPr>
            <a:lvl2pPr marL="283464" indent="-283464">
              <a:spcBef>
                <a:spcPts val="1000"/>
              </a:spcBef>
              <a:buFont typeface="Arial" panose="020B0604020202020204" pitchFamily="34" charset="0"/>
              <a:buChar char="•"/>
              <a:defRPr sz="1400"/>
            </a:lvl2pPr>
            <a:lvl3pPr marL="283464" indent="-283464">
              <a:spcBef>
                <a:spcPts val="1000"/>
              </a:spcBef>
              <a:buFont typeface="Arial" panose="020B0604020202020204" pitchFamily="34" charset="0"/>
              <a:buChar char="•"/>
              <a:defRPr sz="1400"/>
            </a:lvl3pPr>
            <a:lvl4pPr marL="283464" indent="-283464">
              <a:spcBef>
                <a:spcPts val="1000"/>
              </a:spcBef>
              <a:buFont typeface="Arial" panose="020B0604020202020204" pitchFamily="34" charset="0"/>
              <a:buChar char="•"/>
              <a:defRPr sz="1400"/>
            </a:lvl4pPr>
            <a:lvl5pPr marL="283464" indent="-283464">
              <a:spcBef>
                <a:spcPts val="1000"/>
              </a:spcBef>
              <a:buFont typeface="Arial" panose="020B0604020202020204" pitchFamily="34" charset="0"/>
              <a:buChar cha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4">
            <a:extLst>
              <a:ext uri="{FF2B5EF4-FFF2-40B4-BE49-F238E27FC236}">
                <a16:creationId xmlns:a16="http://schemas.microsoft.com/office/drawing/2014/main" id="{44EB2F7F-9194-43CA-B2EE-6C327D14A4F7}"/>
              </a:ext>
            </a:extLst>
          </p:cNvPr>
          <p:cNvSpPr>
            <a:spLocks noGrp="1"/>
          </p:cNvSpPr>
          <p:nvPr>
            <p:ph type="body" sz="quarter" idx="13"/>
          </p:nvPr>
        </p:nvSpPr>
        <p:spPr>
          <a:xfrm>
            <a:off x="8229600" y="2286001"/>
            <a:ext cx="3200400"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Content Placeholder 5">
            <a:extLst>
              <a:ext uri="{FF2B5EF4-FFF2-40B4-BE49-F238E27FC236}">
                <a16:creationId xmlns:a16="http://schemas.microsoft.com/office/drawing/2014/main" id="{FFB1243F-4E49-476D-B798-341DC014DEDF}"/>
              </a:ext>
            </a:extLst>
          </p:cNvPr>
          <p:cNvSpPr>
            <a:spLocks noGrp="1"/>
          </p:cNvSpPr>
          <p:nvPr>
            <p:ph sz="quarter" idx="14"/>
          </p:nvPr>
        </p:nvSpPr>
        <p:spPr>
          <a:xfrm>
            <a:off x="8229600" y="3047999"/>
            <a:ext cx="3200400" cy="3048000"/>
          </a:xfrm>
        </p:spPr>
        <p:txBody>
          <a:bodyPr/>
          <a:lstStyle>
            <a:lvl1pPr marL="283464" indent="-283464">
              <a:spcBef>
                <a:spcPts val="1000"/>
              </a:spcBef>
              <a:buFont typeface="Arial" panose="020B0604020202020204" pitchFamily="34" charset="0"/>
              <a:buChar char="•"/>
              <a:defRPr sz="1400"/>
            </a:lvl1pPr>
            <a:lvl2pPr marL="283464" indent="-283464">
              <a:spcBef>
                <a:spcPts val="1000"/>
              </a:spcBef>
              <a:buFont typeface="Arial" panose="020B0604020202020204" pitchFamily="34" charset="0"/>
              <a:buChar char="•"/>
              <a:defRPr sz="1400"/>
            </a:lvl2pPr>
            <a:lvl3pPr marL="283464" indent="-283464">
              <a:spcBef>
                <a:spcPts val="1000"/>
              </a:spcBef>
              <a:buFont typeface="Arial" panose="020B0604020202020204" pitchFamily="34" charset="0"/>
              <a:buChar char="•"/>
              <a:defRPr sz="1400"/>
            </a:lvl3pPr>
            <a:lvl4pPr marL="283464" indent="-283464">
              <a:spcBef>
                <a:spcPts val="1000"/>
              </a:spcBef>
              <a:buFont typeface="Arial" panose="020B0604020202020204" pitchFamily="34" charset="0"/>
              <a:buChar char="•"/>
              <a:defRPr sz="1400"/>
            </a:lvl4pPr>
            <a:lvl5pPr marL="283464" indent="-283464">
              <a:spcBef>
                <a:spcPts val="1000"/>
              </a:spcBef>
              <a:buFont typeface="Arial" panose="020B0604020202020204" pitchFamily="34" charset="0"/>
              <a:buChar cha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a:extLst>
              <a:ext uri="{FF2B5EF4-FFF2-40B4-BE49-F238E27FC236}">
                <a16:creationId xmlns:a16="http://schemas.microsoft.com/office/drawing/2014/main" id="{735CA295-8563-402F-92C3-1F20C977C177}"/>
              </a:ext>
            </a:extLst>
          </p:cNvPr>
          <p:cNvSpPr>
            <a:spLocks noGrp="1"/>
          </p:cNvSpPr>
          <p:nvPr>
            <p:ph type="ftr" sz="quarter" idx="11"/>
          </p:nvPr>
        </p:nvSpPr>
        <p:spPr/>
        <p:txBody>
          <a:bodyPr/>
          <a:lstStyle/>
          <a:p>
            <a:r>
              <a:rPr lang="en-US" dirty="0"/>
              <a:t>Sample Footer Text</a:t>
            </a:r>
          </a:p>
        </p:txBody>
      </p:sp>
      <p:sp>
        <p:nvSpPr>
          <p:cNvPr id="9" name="Slide Number Placeholder 8">
            <a:extLst>
              <a:ext uri="{FF2B5EF4-FFF2-40B4-BE49-F238E27FC236}">
                <a16:creationId xmlns:a16="http://schemas.microsoft.com/office/drawing/2014/main" id="{5EFA5918-109D-4342-84C0-9774A52C9E78}"/>
              </a:ext>
            </a:extLst>
          </p:cNvPr>
          <p:cNvSpPr>
            <a:spLocks noGrp="1"/>
          </p:cNvSpPr>
          <p:nvPr>
            <p:ph type="sldNum" sz="quarter" idx="12"/>
          </p:nvPr>
        </p:nvSpPr>
        <p:spPr/>
        <p:txBody>
          <a:bodyPr/>
          <a:lstStyle/>
          <a:p>
            <a:fld id="{07CE569E-9B7C-4CB9-AB80-C0841F922CFF}" type="slidenum">
              <a:rPr lang="en-US" smtClean="0"/>
              <a:t>‹#›</a:t>
            </a:fld>
            <a:endParaRPr lang="en-US" dirty="0"/>
          </a:p>
        </p:txBody>
      </p:sp>
    </p:spTree>
    <p:extLst>
      <p:ext uri="{BB962C8B-B14F-4D97-AF65-F5344CB8AC3E}">
        <p14:creationId xmlns:p14="http://schemas.microsoft.com/office/powerpoint/2010/main" val="35657542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A6EF5A53-0A64-4CA5-B9C7-1CB97CB5CF1C}"/>
              </a:ext>
              <a:ext uri="{C183D7F6-B498-43B3-948B-1728B52AA6E4}">
                <adec:decorative xmlns:adec="http://schemas.microsoft.com/office/drawing/2017/decorative" val="1"/>
              </a:ext>
            </a:extLst>
          </p:cNvPr>
          <p:cNvSpPr/>
          <p:nvPr/>
        </p:nvSpPr>
        <p:spPr>
          <a:xfrm>
            <a:off x="8157843" y="6244836"/>
            <a:ext cx="4034156" cy="613164"/>
          </a:xfrm>
          <a:custGeom>
            <a:avLst/>
            <a:gdLst>
              <a:gd name="connsiteX0" fmla="*/ 1479137 w 4034156"/>
              <a:gd name="connsiteY0" fmla="*/ 230 h 613164"/>
              <a:gd name="connsiteX1" fmla="*/ 3482844 w 4034156"/>
              <a:gd name="connsiteY1" fmla="*/ 298555 h 613164"/>
              <a:gd name="connsiteX2" fmla="*/ 3831590 w 4034156"/>
              <a:gd name="connsiteY2" fmla="*/ 425010 h 613164"/>
              <a:gd name="connsiteX3" fmla="*/ 4034156 w 4034156"/>
              <a:gd name="connsiteY3" fmla="*/ 494088 h 613164"/>
              <a:gd name="connsiteX4" fmla="*/ 4034156 w 4034156"/>
              <a:gd name="connsiteY4" fmla="*/ 613164 h 613164"/>
              <a:gd name="connsiteX5" fmla="*/ 0 w 4034156"/>
              <a:gd name="connsiteY5" fmla="*/ 613164 h 613164"/>
              <a:gd name="connsiteX6" fmla="*/ 54792 w 4034156"/>
              <a:gd name="connsiteY6" fmla="*/ 512415 h 613164"/>
              <a:gd name="connsiteX7" fmla="*/ 168327 w 4034156"/>
              <a:gd name="connsiteY7" fmla="*/ 366637 h 613164"/>
              <a:gd name="connsiteX8" fmla="*/ 1192562 w 4034156"/>
              <a:gd name="connsiteY8" fmla="*/ 1522 h 613164"/>
              <a:gd name="connsiteX9" fmla="*/ 1479137 w 4034156"/>
              <a:gd name="connsiteY9" fmla="*/ 230 h 61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34156" h="613164">
                <a:moveTo>
                  <a:pt x="1479137" y="230"/>
                </a:moveTo>
                <a:cubicBezTo>
                  <a:pt x="2152575" y="4287"/>
                  <a:pt x="2854487" y="63583"/>
                  <a:pt x="3482844" y="298555"/>
                </a:cubicBezTo>
                <a:cubicBezTo>
                  <a:pt x="3599338" y="342114"/>
                  <a:pt x="3715540" y="384216"/>
                  <a:pt x="3831590" y="425010"/>
                </a:cubicBezTo>
                <a:lnTo>
                  <a:pt x="4034156" y="494088"/>
                </a:lnTo>
                <a:lnTo>
                  <a:pt x="4034156" y="613164"/>
                </a:lnTo>
                <a:lnTo>
                  <a:pt x="0" y="613164"/>
                </a:lnTo>
                <a:lnTo>
                  <a:pt x="54792" y="512415"/>
                </a:lnTo>
                <a:cubicBezTo>
                  <a:pt x="88888" y="459433"/>
                  <a:pt x="126502" y="410480"/>
                  <a:pt x="168327" y="366637"/>
                </a:cubicBezTo>
                <a:cubicBezTo>
                  <a:pt x="428292" y="94062"/>
                  <a:pt x="821899" y="6565"/>
                  <a:pt x="1192562" y="1522"/>
                </a:cubicBezTo>
                <a:cubicBezTo>
                  <a:pt x="1287308" y="198"/>
                  <a:pt x="1382932" y="-349"/>
                  <a:pt x="1479137" y="23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dirty="0">
              <a:ln>
                <a:noFill/>
              </a:ln>
              <a:solidFill>
                <a:prstClr val="white"/>
              </a:solidFill>
              <a:effectLst/>
              <a:uLnTx/>
              <a:uFillTx/>
              <a:latin typeface="Avenir Next LT Pro" panose="020B0504020202020204" pitchFamily="34" charset="0"/>
              <a:ea typeface="+mn-ea"/>
              <a:cs typeface="+mn-cs"/>
            </a:endParaRPr>
          </a:p>
        </p:txBody>
      </p:sp>
      <p:sp>
        <p:nvSpPr>
          <p:cNvPr id="11" name="Freeform: Shape 10">
            <a:extLst>
              <a:ext uri="{FF2B5EF4-FFF2-40B4-BE49-F238E27FC236}">
                <a16:creationId xmlns:a16="http://schemas.microsoft.com/office/drawing/2014/main" id="{34ABFBEA-4EB0-4D02-A2C0-1733CD3D6F12}"/>
              </a:ext>
              <a:ext uri="{C183D7F6-B498-43B3-948B-1728B52AA6E4}">
                <adec:decorative xmlns:adec="http://schemas.microsoft.com/office/drawing/2017/decorative" val="1"/>
              </a:ext>
            </a:extLst>
          </p:cNvPr>
          <p:cNvSpPr/>
          <p:nvPr/>
        </p:nvSpPr>
        <p:spPr>
          <a:xfrm>
            <a:off x="1" y="688126"/>
            <a:ext cx="448491" cy="1634252"/>
          </a:xfrm>
          <a:custGeom>
            <a:avLst/>
            <a:gdLst>
              <a:gd name="connsiteX0" fmla="*/ 0 w 448491"/>
              <a:gd name="connsiteY0" fmla="*/ 0 h 1634252"/>
              <a:gd name="connsiteX1" fmla="*/ 12983 w 448491"/>
              <a:gd name="connsiteY1" fmla="*/ 10508 h 1634252"/>
              <a:gd name="connsiteX2" fmla="*/ 441611 w 448491"/>
              <a:gd name="connsiteY2" fmla="*/ 863751 h 1634252"/>
              <a:gd name="connsiteX3" fmla="*/ 251011 w 448491"/>
              <a:gd name="connsiteY3" fmla="*/ 1302895 h 1634252"/>
              <a:gd name="connsiteX4" fmla="*/ 74605 w 448491"/>
              <a:gd name="connsiteY4" fmla="*/ 1543249 h 1634252"/>
              <a:gd name="connsiteX5" fmla="*/ 0 w 448491"/>
              <a:gd name="connsiteY5" fmla="*/ 1634252 h 1634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8491" h="1634252">
                <a:moveTo>
                  <a:pt x="0" y="0"/>
                </a:moveTo>
                <a:lnTo>
                  <a:pt x="12983" y="10508"/>
                </a:lnTo>
                <a:cubicBezTo>
                  <a:pt x="278410" y="241022"/>
                  <a:pt x="489787" y="530267"/>
                  <a:pt x="441611" y="863751"/>
                </a:cubicBezTo>
                <a:cubicBezTo>
                  <a:pt x="418542" y="1022632"/>
                  <a:pt x="337007" y="1166302"/>
                  <a:pt x="251011" y="1302895"/>
                </a:cubicBezTo>
                <a:cubicBezTo>
                  <a:pt x="215138" y="1359902"/>
                  <a:pt x="154723" y="1442480"/>
                  <a:pt x="74605" y="1543249"/>
                </a:cubicBezTo>
                <a:lnTo>
                  <a:pt x="0" y="163425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prstClr val="white"/>
              </a:solidFill>
              <a:latin typeface="Avenir Next LT Pro" panose="020B0504020202020204" pitchFamily="34" charset="0"/>
            </a:endParaRPr>
          </a:p>
        </p:txBody>
      </p:sp>
      <p:sp>
        <p:nvSpPr>
          <p:cNvPr id="12" name="Freeform: Shape 11">
            <a:extLst>
              <a:ext uri="{FF2B5EF4-FFF2-40B4-BE49-F238E27FC236}">
                <a16:creationId xmlns:a16="http://schemas.microsoft.com/office/drawing/2014/main" id="{19E083F6-57F4-487B-A766-EA0462B1EED8}"/>
              </a:ext>
              <a:ext uri="{C183D7F6-B498-43B3-948B-1728B52AA6E4}">
                <adec:decorative xmlns:adec="http://schemas.microsoft.com/office/drawing/2017/decorative" val="1"/>
              </a:ext>
            </a:extLst>
          </p:cNvPr>
          <p:cNvSpPr/>
          <p:nvPr/>
        </p:nvSpPr>
        <p:spPr>
          <a:xfrm>
            <a:off x="7309459" y="6144069"/>
            <a:ext cx="4418271" cy="718159"/>
          </a:xfrm>
          <a:custGeom>
            <a:avLst/>
            <a:gdLst>
              <a:gd name="connsiteX0" fmla="*/ 1421452 w 4590626"/>
              <a:gd name="connsiteY0" fmla="*/ 0 h 713930"/>
              <a:gd name="connsiteX1" fmla="*/ 3247781 w 4590626"/>
              <a:gd name="connsiteY1" fmla="*/ 271915 h 713930"/>
              <a:gd name="connsiteX2" fmla="*/ 4517331 w 4590626"/>
              <a:gd name="connsiteY2" fmla="*/ 693394 h 713930"/>
              <a:gd name="connsiteX3" fmla="*/ 4590626 w 4590626"/>
              <a:gd name="connsiteY3" fmla="*/ 713930 h 713930"/>
              <a:gd name="connsiteX4" fmla="*/ 0 w 4590626"/>
              <a:gd name="connsiteY4" fmla="*/ 713930 h 713930"/>
              <a:gd name="connsiteX5" fmla="*/ 2854 w 4590626"/>
              <a:gd name="connsiteY5" fmla="*/ 705624 h 713930"/>
              <a:gd name="connsiteX6" fmla="*/ 226680 w 4590626"/>
              <a:gd name="connsiteY6" fmla="*/ 333970 h 713930"/>
              <a:gd name="connsiteX7" fmla="*/ 1160245 w 4590626"/>
              <a:gd name="connsiteY7" fmla="*/ 1178 h 713930"/>
              <a:gd name="connsiteX8" fmla="*/ 1421452 w 4590626"/>
              <a:gd name="connsiteY8" fmla="*/ 0 h 713930"/>
              <a:gd name="connsiteX0" fmla="*/ 1421452 w 4517331"/>
              <a:gd name="connsiteY0" fmla="*/ 0 h 713930"/>
              <a:gd name="connsiteX1" fmla="*/ 3247781 w 4517331"/>
              <a:gd name="connsiteY1" fmla="*/ 271915 h 713930"/>
              <a:gd name="connsiteX2" fmla="*/ 4517331 w 4517331"/>
              <a:gd name="connsiteY2" fmla="*/ 693394 h 713930"/>
              <a:gd name="connsiteX3" fmla="*/ 0 w 4517331"/>
              <a:gd name="connsiteY3" fmla="*/ 713930 h 713930"/>
              <a:gd name="connsiteX4" fmla="*/ 2854 w 4517331"/>
              <a:gd name="connsiteY4" fmla="*/ 705624 h 713930"/>
              <a:gd name="connsiteX5" fmla="*/ 226680 w 4517331"/>
              <a:gd name="connsiteY5" fmla="*/ 333970 h 713930"/>
              <a:gd name="connsiteX6" fmla="*/ 1160245 w 4517331"/>
              <a:gd name="connsiteY6" fmla="*/ 1178 h 713930"/>
              <a:gd name="connsiteX7" fmla="*/ 1421452 w 4517331"/>
              <a:gd name="connsiteY7" fmla="*/ 0 h 713930"/>
              <a:gd name="connsiteX0" fmla="*/ 0 w 4608771"/>
              <a:gd name="connsiteY0" fmla="*/ 713930 h 784834"/>
              <a:gd name="connsiteX1" fmla="*/ 2854 w 4608771"/>
              <a:gd name="connsiteY1" fmla="*/ 705624 h 784834"/>
              <a:gd name="connsiteX2" fmla="*/ 226680 w 4608771"/>
              <a:gd name="connsiteY2" fmla="*/ 333970 h 784834"/>
              <a:gd name="connsiteX3" fmla="*/ 1160245 w 4608771"/>
              <a:gd name="connsiteY3" fmla="*/ 1178 h 784834"/>
              <a:gd name="connsiteX4" fmla="*/ 1421452 w 4608771"/>
              <a:gd name="connsiteY4" fmla="*/ 0 h 784834"/>
              <a:gd name="connsiteX5" fmla="*/ 3247781 w 4608771"/>
              <a:gd name="connsiteY5" fmla="*/ 271915 h 784834"/>
              <a:gd name="connsiteX6" fmla="*/ 4608771 w 4608771"/>
              <a:gd name="connsiteY6" fmla="*/ 784834 h 784834"/>
              <a:gd name="connsiteX0" fmla="*/ 0 w 4418271"/>
              <a:gd name="connsiteY0" fmla="*/ 713930 h 718159"/>
              <a:gd name="connsiteX1" fmla="*/ 2854 w 4418271"/>
              <a:gd name="connsiteY1" fmla="*/ 705624 h 718159"/>
              <a:gd name="connsiteX2" fmla="*/ 226680 w 4418271"/>
              <a:gd name="connsiteY2" fmla="*/ 333970 h 718159"/>
              <a:gd name="connsiteX3" fmla="*/ 1160245 w 4418271"/>
              <a:gd name="connsiteY3" fmla="*/ 1178 h 718159"/>
              <a:gd name="connsiteX4" fmla="*/ 1421452 w 4418271"/>
              <a:gd name="connsiteY4" fmla="*/ 0 h 718159"/>
              <a:gd name="connsiteX5" fmla="*/ 3247781 w 4418271"/>
              <a:gd name="connsiteY5" fmla="*/ 271915 h 718159"/>
              <a:gd name="connsiteX6" fmla="*/ 4418271 w 4418271"/>
              <a:gd name="connsiteY6" fmla="*/ 718159 h 718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18271" h="718159">
                <a:moveTo>
                  <a:pt x="0" y="713930"/>
                </a:moveTo>
                <a:lnTo>
                  <a:pt x="2854" y="705624"/>
                </a:lnTo>
                <a:cubicBezTo>
                  <a:pt x="60059" y="562888"/>
                  <a:pt x="131373" y="433874"/>
                  <a:pt x="226680" y="333970"/>
                </a:cubicBezTo>
                <a:cubicBezTo>
                  <a:pt x="463632" y="85526"/>
                  <a:pt x="822395" y="5774"/>
                  <a:pt x="1160245" y="1178"/>
                </a:cubicBezTo>
                <a:lnTo>
                  <a:pt x="1421452" y="0"/>
                </a:lnTo>
                <a:cubicBezTo>
                  <a:pt x="2035274" y="3698"/>
                  <a:pt x="2748311" y="152222"/>
                  <a:pt x="3247781" y="271915"/>
                </a:cubicBezTo>
                <a:cubicBezTo>
                  <a:pt x="3747251" y="391608"/>
                  <a:pt x="3902480" y="501606"/>
                  <a:pt x="4418271" y="718159"/>
                </a:cubicBezTo>
              </a:path>
            </a:pathLst>
          </a:cu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Light"/>
              <a:ea typeface="+mn-ea"/>
              <a:cs typeface="+mn-cs"/>
            </a:endParaRPr>
          </a:p>
        </p:txBody>
      </p:sp>
      <p:sp>
        <p:nvSpPr>
          <p:cNvPr id="2" name="Title Placeholder 1">
            <a:extLst>
              <a:ext uri="{FF2B5EF4-FFF2-40B4-BE49-F238E27FC236}">
                <a16:creationId xmlns:a16="http://schemas.microsoft.com/office/drawing/2014/main" id="{A3A2F988-7148-4375-83D8-12EE5EBC7BE0}"/>
              </a:ext>
            </a:extLst>
          </p:cNvPr>
          <p:cNvSpPr>
            <a:spLocks noGrp="1"/>
          </p:cNvSpPr>
          <p:nvPr>
            <p:ph type="title"/>
          </p:nvPr>
        </p:nvSpPr>
        <p:spPr>
          <a:xfrm>
            <a:off x="762000" y="762000"/>
            <a:ext cx="10668000" cy="1524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6896238-C5B3-4F3C-97FA-890E1A51A203}"/>
              </a:ext>
            </a:extLst>
          </p:cNvPr>
          <p:cNvSpPr>
            <a:spLocks noGrp="1"/>
          </p:cNvSpPr>
          <p:nvPr>
            <p:ph type="body" idx="1"/>
          </p:nvPr>
        </p:nvSpPr>
        <p:spPr>
          <a:xfrm>
            <a:off x="762000" y="2286000"/>
            <a:ext cx="10668000" cy="38180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D6E4474-0442-4E4B-9E5B-CA7B3951C1DA}"/>
              </a:ext>
            </a:extLst>
          </p:cNvPr>
          <p:cNvSpPr>
            <a:spLocks noGrp="1"/>
          </p:cNvSpPr>
          <p:nvPr>
            <p:ph type="dt" sz="half" idx="2"/>
          </p:nvPr>
        </p:nvSpPr>
        <p:spPr>
          <a:xfrm>
            <a:off x="9389165" y="194320"/>
            <a:ext cx="2040835" cy="365125"/>
          </a:xfrm>
          <a:prstGeom prst="rect">
            <a:avLst/>
          </a:prstGeom>
        </p:spPr>
        <p:txBody>
          <a:bodyPr vert="horz" lIns="91440" tIns="45720" rIns="91440" bIns="45720" rtlCol="0" anchor="ctr"/>
          <a:lstStyle>
            <a:lvl1pPr algn="r">
              <a:defRPr sz="1200">
                <a:solidFill>
                  <a:schemeClr val="tx1">
                    <a:tint val="75000"/>
                    <a:alpha val="70000"/>
                  </a:schemeClr>
                </a:solidFill>
              </a:defRPr>
            </a:lvl1pPr>
          </a:lstStyle>
          <a:p>
            <a:r>
              <a:rPr lang="en-US"/>
              <a:t>2/1/20XX</a:t>
            </a:r>
            <a:endParaRPr lang="en-US" dirty="0"/>
          </a:p>
        </p:txBody>
      </p:sp>
      <p:sp>
        <p:nvSpPr>
          <p:cNvPr id="5" name="Footer Placeholder 4">
            <a:extLst>
              <a:ext uri="{FF2B5EF4-FFF2-40B4-BE49-F238E27FC236}">
                <a16:creationId xmlns:a16="http://schemas.microsoft.com/office/drawing/2014/main" id="{E0626A98-F887-40E1-B9BA-9D93DE90E022}"/>
              </a:ext>
            </a:extLst>
          </p:cNvPr>
          <p:cNvSpPr>
            <a:spLocks noGrp="1"/>
          </p:cNvSpPr>
          <p:nvPr>
            <p:ph type="ftr" sz="quarter" idx="3"/>
          </p:nvPr>
        </p:nvSpPr>
        <p:spPr>
          <a:xfrm>
            <a:off x="761999" y="6356350"/>
            <a:ext cx="6612835" cy="365125"/>
          </a:xfrm>
          <a:prstGeom prst="rect">
            <a:avLst/>
          </a:prstGeom>
        </p:spPr>
        <p:txBody>
          <a:bodyPr vert="horz" lIns="91440" tIns="45720" rIns="91440" bIns="45720" rtlCol="0" anchor="ctr"/>
          <a:lstStyle>
            <a:lvl1pPr algn="l">
              <a:defRPr sz="1200">
                <a:solidFill>
                  <a:schemeClr val="tx1">
                    <a:tint val="75000"/>
                    <a:alpha val="70000"/>
                  </a:schemeClr>
                </a:solidFill>
              </a:defRPr>
            </a:lvl1pPr>
          </a:lstStyle>
          <a:p>
            <a:r>
              <a:rPr lang="en-US" dirty="0"/>
              <a:t>Sample Footer Text</a:t>
            </a:r>
          </a:p>
        </p:txBody>
      </p:sp>
      <p:sp>
        <p:nvSpPr>
          <p:cNvPr id="6" name="Slide Number Placeholder 5">
            <a:extLst>
              <a:ext uri="{FF2B5EF4-FFF2-40B4-BE49-F238E27FC236}">
                <a16:creationId xmlns:a16="http://schemas.microsoft.com/office/drawing/2014/main" id="{482C8119-73F6-4713-9AD3-3628DCDFB8F2}"/>
              </a:ext>
            </a:extLst>
          </p:cNvPr>
          <p:cNvSpPr>
            <a:spLocks noGrp="1"/>
          </p:cNvSpPr>
          <p:nvPr>
            <p:ph type="sldNum" sz="quarter" idx="4"/>
          </p:nvPr>
        </p:nvSpPr>
        <p:spPr>
          <a:xfrm>
            <a:off x="9906000" y="6356350"/>
            <a:ext cx="1524000" cy="365125"/>
          </a:xfrm>
          <a:prstGeom prst="rect">
            <a:avLst/>
          </a:prstGeom>
        </p:spPr>
        <p:txBody>
          <a:bodyPr vert="horz" lIns="91440" tIns="45720" rIns="91440" bIns="45720" rtlCol="0" anchor="ctr"/>
          <a:lstStyle>
            <a:lvl1pPr algn="r">
              <a:defRPr sz="1200">
                <a:solidFill>
                  <a:schemeClr val="tx1">
                    <a:tint val="75000"/>
                    <a:alpha val="70000"/>
                  </a:schemeClr>
                </a:solidFill>
              </a:defRPr>
            </a:lvl1pPr>
          </a:lstStyle>
          <a:p>
            <a:fld id="{07CE569E-9B7C-4CB9-AB80-C0841F922CFF}" type="slidenum">
              <a:rPr lang="en-US" smtClean="0"/>
              <a:pPr/>
              <a:t>‹#›</a:t>
            </a:fld>
            <a:endParaRPr lang="en-US" dirty="0"/>
          </a:p>
        </p:txBody>
      </p:sp>
    </p:spTree>
    <p:extLst>
      <p:ext uri="{BB962C8B-B14F-4D97-AF65-F5344CB8AC3E}">
        <p14:creationId xmlns:p14="http://schemas.microsoft.com/office/powerpoint/2010/main" val="3985455389"/>
      </p:ext>
    </p:extLst>
  </p:cSld>
  <p:clrMap bg1="dk1" tx1="lt1" bg2="dk2" tx2="lt2" accent1="accent1" accent2="accent2" accent3="accent3" accent4="accent4" accent5="accent5" accent6="accent6" hlink="hlink" folHlink="folHlink"/>
  <p:sldLayoutIdLst>
    <p:sldLayoutId id="2147483660" r:id="rId1"/>
    <p:sldLayoutId id="2147483672" r:id="rId2"/>
    <p:sldLayoutId id="2147483662" r:id="rId3"/>
    <p:sldLayoutId id="2147483667" r:id="rId4"/>
    <p:sldLayoutId id="2147483650" r:id="rId5"/>
    <p:sldLayoutId id="2147483655" r:id="rId6"/>
    <p:sldLayoutId id="2147483670" r:id="rId7"/>
    <p:sldLayoutId id="2147483653" r:id="rId8"/>
    <p:sldLayoutId id="2147483671" r:id="rId9"/>
    <p:sldLayoutId id="2147483666" r:id="rId10"/>
    <p:sldLayoutId id="2147483663" r:id="rId11"/>
    <p:sldLayoutId id="2147483651" r:id="rId12"/>
    <p:sldLayoutId id="2147483649" r:id="rId13"/>
    <p:sldLayoutId id="2147483652" r:id="rId14"/>
    <p:sldLayoutId id="2147483654" r:id="rId15"/>
    <p:sldLayoutId id="2147483669" r:id="rId16"/>
    <p:sldLayoutId id="2147483656" r:id="rId17"/>
    <p:sldLayoutId id="2147483657" r:id="rId18"/>
    <p:sldLayoutId id="2147483658" r:id="rId19"/>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0" indent="0" algn="l" defTabSz="914400" rtl="0" eaLnBrk="1" latinLnBrk="0" hangingPunct="1">
        <a:lnSpc>
          <a:spcPct val="125000"/>
        </a:lnSpc>
        <a:spcBef>
          <a:spcPts val="1000"/>
        </a:spcBef>
        <a:buFont typeface="Arial" panose="020B0604020202020204" pitchFamily="34" charset="0"/>
        <a:buNone/>
        <a:defRPr sz="2800" kern="1200">
          <a:solidFill>
            <a:schemeClr val="tx1">
              <a:alpha val="70000"/>
            </a:schemeClr>
          </a:solidFill>
          <a:latin typeface="+mn-lt"/>
          <a:ea typeface="+mn-ea"/>
          <a:cs typeface="+mn-cs"/>
        </a:defRPr>
      </a:lvl1pPr>
      <a:lvl2pPr marL="457200" indent="0" algn="l" defTabSz="914400" rtl="0" eaLnBrk="1" latinLnBrk="0" hangingPunct="1">
        <a:lnSpc>
          <a:spcPct val="125000"/>
        </a:lnSpc>
        <a:spcBef>
          <a:spcPts val="500"/>
        </a:spcBef>
        <a:buFont typeface="Arial" panose="020B0604020202020204" pitchFamily="34" charset="0"/>
        <a:buNone/>
        <a:defRPr sz="2800" kern="1200">
          <a:solidFill>
            <a:schemeClr val="tx1">
              <a:alpha val="70000"/>
            </a:schemeClr>
          </a:solidFill>
          <a:latin typeface="+mn-lt"/>
          <a:ea typeface="+mn-ea"/>
          <a:cs typeface="+mn-cs"/>
        </a:defRPr>
      </a:lvl2pPr>
      <a:lvl3pPr marL="914400" indent="0" algn="l" defTabSz="914400" rtl="0" eaLnBrk="1" latinLnBrk="0" hangingPunct="1">
        <a:lnSpc>
          <a:spcPct val="125000"/>
        </a:lnSpc>
        <a:spcBef>
          <a:spcPts val="500"/>
        </a:spcBef>
        <a:buFont typeface="Arial" panose="020B0604020202020204" pitchFamily="34" charset="0"/>
        <a:buNone/>
        <a:defRPr sz="2800" kern="1200">
          <a:solidFill>
            <a:schemeClr val="tx1">
              <a:alpha val="70000"/>
            </a:schemeClr>
          </a:solidFill>
          <a:latin typeface="+mn-lt"/>
          <a:ea typeface="+mn-ea"/>
          <a:cs typeface="+mn-cs"/>
        </a:defRPr>
      </a:lvl3pPr>
      <a:lvl4pPr marL="1371600" indent="0" algn="l" defTabSz="914400" rtl="0" eaLnBrk="1" latinLnBrk="0" hangingPunct="1">
        <a:lnSpc>
          <a:spcPct val="125000"/>
        </a:lnSpc>
        <a:spcBef>
          <a:spcPts val="500"/>
        </a:spcBef>
        <a:buFont typeface="Arial" panose="020B0604020202020204" pitchFamily="34" charset="0"/>
        <a:buNone/>
        <a:defRPr sz="2800" kern="1200">
          <a:solidFill>
            <a:schemeClr val="tx1">
              <a:alpha val="70000"/>
            </a:schemeClr>
          </a:solidFill>
          <a:latin typeface="+mn-lt"/>
          <a:ea typeface="+mn-ea"/>
          <a:cs typeface="+mn-cs"/>
        </a:defRPr>
      </a:lvl4pPr>
      <a:lvl5pPr marL="1828800" indent="0" algn="l" defTabSz="914400" rtl="0" eaLnBrk="1" latinLnBrk="0" hangingPunct="1">
        <a:lnSpc>
          <a:spcPct val="125000"/>
        </a:lnSpc>
        <a:spcBef>
          <a:spcPts val="500"/>
        </a:spcBef>
        <a:buFont typeface="Arial" panose="020B0604020202020204" pitchFamily="34" charset="0"/>
        <a:buNone/>
        <a:defRPr sz="2800" kern="1200">
          <a:solidFill>
            <a:schemeClr val="tx1">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15:clr>
            <a:srgbClr val="F26B43"/>
          </p15:clr>
        </p15:guide>
        <p15:guide id="2" pos="480">
          <p15:clr>
            <a:srgbClr val="F26B43"/>
          </p15:clr>
        </p15:guide>
        <p15:guide id="3" pos="960">
          <p15:clr>
            <a:srgbClr val="F26B43"/>
          </p15:clr>
        </p15:guide>
        <p15:guide id="4" pos="1440">
          <p15:clr>
            <a:srgbClr val="F26B43"/>
          </p15:clr>
        </p15:guide>
        <p15:guide id="5" pos="1920">
          <p15:clr>
            <a:srgbClr val="F26B43"/>
          </p15:clr>
        </p15:guide>
        <p15:guide id="6" pos="2400">
          <p15:clr>
            <a:srgbClr val="F26B43"/>
          </p15:clr>
        </p15:guide>
        <p15:guide id="7" pos="2880">
          <p15:clr>
            <a:srgbClr val="F26B43"/>
          </p15:clr>
        </p15:guide>
        <p15:guide id="8" pos="3360">
          <p15:clr>
            <a:srgbClr val="F26B43"/>
          </p15:clr>
        </p15:guide>
        <p15:guide id="9" pos="3840">
          <p15:clr>
            <a:srgbClr val="F26B43"/>
          </p15:clr>
        </p15:guide>
        <p15:guide id="10" pos="4320">
          <p15:clr>
            <a:srgbClr val="F26B43"/>
          </p15:clr>
        </p15:guide>
        <p15:guide id="11" pos="4800">
          <p15:clr>
            <a:srgbClr val="F26B43"/>
          </p15:clr>
        </p15:guide>
        <p15:guide id="12" pos="5280">
          <p15:clr>
            <a:srgbClr val="F26B43"/>
          </p15:clr>
        </p15:guide>
        <p15:guide id="13" pos="5760">
          <p15:clr>
            <a:srgbClr val="F26B43"/>
          </p15:clr>
        </p15:guide>
        <p15:guide id="14" pos="6240">
          <p15:clr>
            <a:srgbClr val="F26B43"/>
          </p15:clr>
        </p15:guide>
        <p15:guide id="15" pos="6720">
          <p15:clr>
            <a:srgbClr val="F26B43"/>
          </p15:clr>
        </p15:guide>
        <p15:guide id="16" pos="7200">
          <p15:clr>
            <a:srgbClr val="F26B43"/>
          </p15:clr>
        </p15:guide>
        <p15:guide id="17" pos="7680">
          <p15:clr>
            <a:srgbClr val="F26B43"/>
          </p15:clr>
        </p15:guide>
        <p15:guide id="18" orient="horz">
          <p15:clr>
            <a:srgbClr val="F26B43"/>
          </p15:clr>
        </p15:guide>
        <p15:guide id="19" orient="horz" pos="480">
          <p15:clr>
            <a:srgbClr val="F26B43"/>
          </p15:clr>
        </p15:guide>
        <p15:guide id="20" orient="horz" pos="960">
          <p15:clr>
            <a:srgbClr val="F26B43"/>
          </p15:clr>
        </p15:guide>
        <p15:guide id="21" orient="horz" pos="1440">
          <p15:clr>
            <a:srgbClr val="F26B43"/>
          </p15:clr>
        </p15:guide>
        <p15:guide id="22" orient="horz" pos="1920">
          <p15:clr>
            <a:srgbClr val="F26B43"/>
          </p15:clr>
        </p15:guide>
        <p15:guide id="23" orient="horz" pos="2400">
          <p15:clr>
            <a:srgbClr val="F26B43"/>
          </p15:clr>
        </p15:guide>
        <p15:guide id="24" orient="horz" pos="2880">
          <p15:clr>
            <a:srgbClr val="F26B43"/>
          </p15:clr>
        </p15:guide>
        <p15:guide id="25" orient="horz" pos="3360">
          <p15:clr>
            <a:srgbClr val="F26B43"/>
          </p15:clr>
        </p15:guide>
        <p15:guide id="26" orient="horz" pos="3840">
          <p15:clr>
            <a:srgbClr val="F26B43"/>
          </p15:clr>
        </p15:guide>
        <p15:guide id="27" orient="horz" pos="432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B050"/>
        </a:solidFill>
        <a:effectLst/>
      </p:bgPr>
    </p:bg>
    <p:spTree>
      <p:nvGrpSpPr>
        <p:cNvPr id="1" name=""/>
        <p:cNvGrpSpPr/>
        <p:nvPr/>
      </p:nvGrpSpPr>
      <p:grpSpPr>
        <a:xfrm>
          <a:off x="0" y="0"/>
          <a:ext cx="0" cy="0"/>
          <a:chOff x="0" y="0"/>
          <a:chExt cx="0" cy="0"/>
        </a:xfrm>
      </p:grpSpPr>
      <p:pic>
        <p:nvPicPr>
          <p:cNvPr id="7" name="Picture Placeholder 6" descr="A field of plants with blue sky&#10;&#10;Description automatically generated">
            <a:extLst>
              <a:ext uri="{FF2B5EF4-FFF2-40B4-BE49-F238E27FC236}">
                <a16:creationId xmlns:a16="http://schemas.microsoft.com/office/drawing/2014/main" id="{DF472922-D12F-6381-EA46-3181BF4BD4FF}"/>
              </a:ext>
            </a:extLst>
          </p:cNvPr>
          <p:cNvPicPr>
            <a:picLocks noGrp="1" noChangeAspect="1"/>
          </p:cNvPicPr>
          <p:nvPr>
            <p:ph type="pic" sz="quarter" idx="14"/>
          </p:nvPr>
        </p:nvPicPr>
        <p:blipFill>
          <a:blip r:embed="rId3"/>
          <a:srcRect t="7713" b="7713"/>
          <a:stretch>
            <a:fillRect/>
          </a:stretch>
        </p:blipFill>
        <p:spPr/>
      </p:pic>
      <p:sp>
        <p:nvSpPr>
          <p:cNvPr id="8" name="Title 7">
            <a:extLst>
              <a:ext uri="{FF2B5EF4-FFF2-40B4-BE49-F238E27FC236}">
                <a16:creationId xmlns:a16="http://schemas.microsoft.com/office/drawing/2014/main" id="{514543A8-30F8-48A3-9966-2C87455FC512}"/>
              </a:ext>
            </a:extLst>
          </p:cNvPr>
          <p:cNvSpPr>
            <a:spLocks noGrp="1"/>
          </p:cNvSpPr>
          <p:nvPr>
            <p:ph type="ctrTitle"/>
          </p:nvPr>
        </p:nvSpPr>
        <p:spPr/>
        <p:txBody>
          <a:bodyPr/>
          <a:lstStyle/>
          <a:p>
            <a:r>
              <a:rPr lang="en-US" dirty="0">
                <a:solidFill>
                  <a:srgbClr val="FFC000"/>
                </a:solidFill>
              </a:rPr>
              <a:t>THE FARM AGRICULTURE</a:t>
            </a:r>
          </a:p>
        </p:txBody>
      </p:sp>
      <p:sp>
        <p:nvSpPr>
          <p:cNvPr id="9" name="Subtitle 8">
            <a:extLst>
              <a:ext uri="{FF2B5EF4-FFF2-40B4-BE49-F238E27FC236}">
                <a16:creationId xmlns:a16="http://schemas.microsoft.com/office/drawing/2014/main" id="{90F4C458-488B-4A00-BBE6-56D166E4C588}"/>
              </a:ext>
            </a:extLst>
          </p:cNvPr>
          <p:cNvSpPr>
            <a:spLocks noGrp="1"/>
          </p:cNvSpPr>
          <p:nvPr>
            <p:ph type="subTitle" idx="1"/>
          </p:nvPr>
        </p:nvSpPr>
        <p:spPr/>
        <p:txBody>
          <a:bodyPr/>
          <a:lstStyle/>
          <a:p>
            <a:r>
              <a:rPr lang="en-US" dirty="0">
                <a:solidFill>
                  <a:srgbClr val="FFC000">
                    <a:alpha val="70000"/>
                  </a:srgbClr>
                </a:solidFill>
              </a:rPr>
              <a:t>GROUP 10 </a:t>
            </a:r>
          </a:p>
        </p:txBody>
      </p:sp>
      <p:sp>
        <p:nvSpPr>
          <p:cNvPr id="50" name="Freeform: Shape 49">
            <a:extLst>
              <a:ext uri="{FF2B5EF4-FFF2-40B4-BE49-F238E27FC236}">
                <a16:creationId xmlns:a16="http://schemas.microsoft.com/office/drawing/2014/main" id="{DE0ACD1F-5E64-47CD-BF6C-FED863721BAA}"/>
              </a:ext>
              <a:ext uri="{C183D7F6-B498-43B3-948B-1728B52AA6E4}">
                <adec:decorative xmlns:adec="http://schemas.microsoft.com/office/drawing/2017/decorative" val="1"/>
              </a:ext>
            </a:extLst>
          </p:cNvPr>
          <p:cNvSpPr/>
          <p:nvPr/>
        </p:nvSpPr>
        <p:spPr>
          <a:xfrm>
            <a:off x="0" y="136525"/>
            <a:ext cx="6130391" cy="6721476"/>
          </a:xfrm>
          <a:custGeom>
            <a:avLst/>
            <a:gdLst>
              <a:gd name="connsiteX0" fmla="*/ 0 w 4033589"/>
              <a:gd name="connsiteY0" fmla="*/ 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8" fmla="*/ 0 w 4033589"/>
              <a:gd name="connsiteY8" fmla="*/ 0 h 6858000"/>
              <a:gd name="connsiteX0" fmla="*/ 0 w 4033589"/>
              <a:gd name="connsiteY0" fmla="*/ 685800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0 w 2154655"/>
              <a:gd name="connsiteY0" fmla="*/ 0 h 6858000"/>
              <a:gd name="connsiteX1" fmla="*/ 3379 w 2154655"/>
              <a:gd name="connsiteY1" fmla="*/ 2021 h 6858000"/>
              <a:gd name="connsiteX2" fmla="*/ 1596437 w 2154655"/>
              <a:gd name="connsiteY2" fmla="*/ 1517967 h 6858000"/>
              <a:gd name="connsiteX3" fmla="*/ 2097043 w 2154655"/>
              <a:gd name="connsiteY3" fmla="*/ 4379386 h 6858000"/>
              <a:gd name="connsiteX4" fmla="*/ 1433930 w 2154655"/>
              <a:gd name="connsiteY4" fmla="*/ 6852362 h 6858000"/>
              <a:gd name="connsiteX5" fmla="*/ 1431659 w 2154655"/>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54655" h="6858000">
                <a:moveTo>
                  <a:pt x="0" y="0"/>
                </a:moveTo>
                <a:lnTo>
                  <a:pt x="3379" y="2021"/>
                </a:lnTo>
                <a:cubicBezTo>
                  <a:pt x="667061" y="423753"/>
                  <a:pt x="1239365" y="963389"/>
                  <a:pt x="1596437" y="1517967"/>
                </a:cubicBezTo>
                <a:cubicBezTo>
                  <a:pt x="2133142" y="2350886"/>
                  <a:pt x="2239839" y="3395752"/>
                  <a:pt x="2097043" y="4379386"/>
                </a:cubicBezTo>
                <a:cubicBezTo>
                  <a:pt x="2032295" y="4824358"/>
                  <a:pt x="1812506" y="5869368"/>
                  <a:pt x="1433930" y="6852362"/>
                </a:cubicBezTo>
                <a:lnTo>
                  <a:pt x="1431659" y="685800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Avenir Next LT Pro Light"/>
            </a:endParaRPr>
          </a:p>
        </p:txBody>
      </p:sp>
    </p:spTree>
    <p:extLst>
      <p:ext uri="{BB962C8B-B14F-4D97-AF65-F5344CB8AC3E}">
        <p14:creationId xmlns:p14="http://schemas.microsoft.com/office/powerpoint/2010/main" val="18083388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EE1F5C-95A2-FD5C-7B37-4BCAEE1C2159}"/>
            </a:ext>
          </a:extLst>
        </p:cNvPr>
        <p:cNvGrpSpPr/>
        <p:nvPr/>
      </p:nvGrpSpPr>
      <p:grpSpPr>
        <a:xfrm>
          <a:off x="0" y="0"/>
          <a:ext cx="0" cy="0"/>
          <a:chOff x="0" y="0"/>
          <a:chExt cx="0" cy="0"/>
        </a:xfrm>
      </p:grpSpPr>
      <p:sp>
        <p:nvSpPr>
          <p:cNvPr id="6" name="Content Placeholder 5">
            <a:extLst>
              <a:ext uri="{FF2B5EF4-FFF2-40B4-BE49-F238E27FC236}">
                <a16:creationId xmlns:a16="http://schemas.microsoft.com/office/drawing/2014/main" id="{7C651D99-4248-61CB-32F4-ECC9BECCA8C7}"/>
              </a:ext>
            </a:extLst>
          </p:cNvPr>
          <p:cNvSpPr>
            <a:spLocks noGrp="1"/>
          </p:cNvSpPr>
          <p:nvPr>
            <p:ph idx="1"/>
          </p:nvPr>
        </p:nvSpPr>
        <p:spPr>
          <a:xfrm>
            <a:off x="1537293" y="1799279"/>
            <a:ext cx="5334000" cy="3048000"/>
          </a:xfrm>
        </p:spPr>
        <p:txBody>
          <a:bodyPr>
            <a:normAutofit/>
          </a:bodyPr>
          <a:lstStyle/>
          <a:p>
            <a:pPr marL="0" marR="0" indent="228600" algn="just">
              <a:lnSpc>
                <a:spcPct val="150000"/>
              </a:lnSpc>
              <a:spcBef>
                <a:spcPts val="1200"/>
              </a:spcBef>
              <a:spcAft>
                <a:spcPts val="1200"/>
              </a:spcAft>
            </a:pPr>
            <a:r>
              <a:rPr lang="en-US" sz="1800" dirty="0">
                <a:solidFill>
                  <a:srgbClr val="FFC000">
                    <a:alpha val="70000"/>
                  </a:srgbClr>
                </a:solidFill>
                <a:effectLst>
                  <a:outerShdw blurRad="38100" dist="38100" dir="2700000" algn="tl">
                    <a:srgbClr val="000000">
                      <a:alpha val="43137"/>
                    </a:srgbClr>
                  </a:outerShdw>
                </a:effectLst>
                <a:latin typeface="Arial" panose="020B0604020202020204" pitchFamily="34" charset="0"/>
                <a:ea typeface="Arial" panose="020B0604020202020204" pitchFamily="34" charset="0"/>
              </a:rPr>
              <a:t>In the dashboard part, you can see the summary that show the sales results of our company, Orders and condition of the e commerce shop and lastly the inventory of the whole store as well </a:t>
            </a:r>
          </a:p>
        </p:txBody>
      </p:sp>
      <p:sp>
        <p:nvSpPr>
          <p:cNvPr id="2" name="Date Placeholder 1">
            <a:extLst>
              <a:ext uri="{FF2B5EF4-FFF2-40B4-BE49-F238E27FC236}">
                <a16:creationId xmlns:a16="http://schemas.microsoft.com/office/drawing/2014/main" id="{E941CD2B-E783-1E59-6B75-96581D6296F2}"/>
              </a:ext>
            </a:extLst>
          </p:cNvPr>
          <p:cNvSpPr>
            <a:spLocks noGrp="1"/>
          </p:cNvSpPr>
          <p:nvPr>
            <p:ph type="dt" sz="half" idx="10"/>
          </p:nvPr>
        </p:nvSpPr>
        <p:spPr/>
        <p:txBody>
          <a:bodyPr/>
          <a:lstStyle/>
          <a:p>
            <a:r>
              <a:rPr lang="en-US"/>
              <a:t>2/1/20XX</a:t>
            </a:r>
            <a:endParaRPr lang="en-US" dirty="0"/>
          </a:p>
        </p:txBody>
      </p:sp>
      <p:sp>
        <p:nvSpPr>
          <p:cNvPr id="3" name="Footer Placeholder 2">
            <a:extLst>
              <a:ext uri="{FF2B5EF4-FFF2-40B4-BE49-F238E27FC236}">
                <a16:creationId xmlns:a16="http://schemas.microsoft.com/office/drawing/2014/main" id="{C9A63FED-A195-D420-1048-86036EBC97A6}"/>
              </a:ext>
            </a:extLst>
          </p:cNvPr>
          <p:cNvSpPr>
            <a:spLocks noGrp="1"/>
          </p:cNvSpPr>
          <p:nvPr>
            <p:ph type="ftr" sz="quarter" idx="11"/>
          </p:nvPr>
        </p:nvSpPr>
        <p:spPr/>
        <p:txBody>
          <a:bodyPr/>
          <a:lstStyle/>
          <a:p>
            <a:r>
              <a:rPr lang="en-US" dirty="0"/>
              <a:t>Sample Footer Text</a:t>
            </a:r>
          </a:p>
        </p:txBody>
      </p:sp>
      <p:sp>
        <p:nvSpPr>
          <p:cNvPr id="4" name="Slide Number Placeholder 3">
            <a:extLst>
              <a:ext uri="{FF2B5EF4-FFF2-40B4-BE49-F238E27FC236}">
                <a16:creationId xmlns:a16="http://schemas.microsoft.com/office/drawing/2014/main" id="{99E44151-E79B-D68D-4682-EC73CD3CB8E8}"/>
              </a:ext>
            </a:extLst>
          </p:cNvPr>
          <p:cNvSpPr>
            <a:spLocks noGrp="1"/>
          </p:cNvSpPr>
          <p:nvPr>
            <p:ph type="sldNum" sz="quarter" idx="12"/>
          </p:nvPr>
        </p:nvSpPr>
        <p:spPr/>
        <p:txBody>
          <a:bodyPr/>
          <a:lstStyle/>
          <a:p>
            <a:fld id="{07CE569E-9B7C-4CB9-AB80-C0841F922CFF}" type="slidenum">
              <a:rPr lang="en-US" smtClean="0"/>
              <a:pPr/>
              <a:t>10</a:t>
            </a:fld>
            <a:endParaRPr lang="en-US" dirty="0"/>
          </a:p>
        </p:txBody>
      </p:sp>
      <p:sp>
        <p:nvSpPr>
          <p:cNvPr id="19" name="Freeform: Shape 18">
            <a:extLst>
              <a:ext uri="{FF2B5EF4-FFF2-40B4-BE49-F238E27FC236}">
                <a16:creationId xmlns:a16="http://schemas.microsoft.com/office/drawing/2014/main" id="{F25D1CA5-DF09-6648-99AF-3B4E76F62AF8}"/>
              </a:ext>
              <a:ext uri="{C183D7F6-B498-43B3-948B-1728B52AA6E4}">
                <adec:decorative xmlns:adec="http://schemas.microsoft.com/office/drawing/2017/decorative" val="1"/>
              </a:ext>
            </a:extLst>
          </p:cNvPr>
          <p:cNvSpPr/>
          <p:nvPr/>
        </p:nvSpPr>
        <p:spPr>
          <a:xfrm rot="14885154" flipH="1">
            <a:off x="7164734" y="-2511844"/>
            <a:ext cx="3825181" cy="6243456"/>
          </a:xfrm>
          <a:custGeom>
            <a:avLst/>
            <a:gdLst>
              <a:gd name="connsiteX0" fmla="*/ 0 w 4033589"/>
              <a:gd name="connsiteY0" fmla="*/ 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8" fmla="*/ 0 w 4033589"/>
              <a:gd name="connsiteY8" fmla="*/ 0 h 6858000"/>
              <a:gd name="connsiteX0" fmla="*/ 0 w 4033589"/>
              <a:gd name="connsiteY0" fmla="*/ 685800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0 w 2154655"/>
              <a:gd name="connsiteY0" fmla="*/ 0 h 6858000"/>
              <a:gd name="connsiteX1" fmla="*/ 3379 w 2154655"/>
              <a:gd name="connsiteY1" fmla="*/ 2021 h 6858000"/>
              <a:gd name="connsiteX2" fmla="*/ 1596437 w 2154655"/>
              <a:gd name="connsiteY2" fmla="*/ 1517967 h 6858000"/>
              <a:gd name="connsiteX3" fmla="*/ 2097043 w 2154655"/>
              <a:gd name="connsiteY3" fmla="*/ 4379386 h 6858000"/>
              <a:gd name="connsiteX4" fmla="*/ 1433930 w 2154655"/>
              <a:gd name="connsiteY4" fmla="*/ 6852362 h 6858000"/>
              <a:gd name="connsiteX5" fmla="*/ 1431659 w 2154655"/>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54655" h="6858000">
                <a:moveTo>
                  <a:pt x="0" y="0"/>
                </a:moveTo>
                <a:lnTo>
                  <a:pt x="3379" y="2021"/>
                </a:lnTo>
                <a:cubicBezTo>
                  <a:pt x="667061" y="423753"/>
                  <a:pt x="1239365" y="963389"/>
                  <a:pt x="1596437" y="1517967"/>
                </a:cubicBezTo>
                <a:cubicBezTo>
                  <a:pt x="2133142" y="2350886"/>
                  <a:pt x="2239839" y="3395752"/>
                  <a:pt x="2097043" y="4379386"/>
                </a:cubicBezTo>
                <a:cubicBezTo>
                  <a:pt x="2032295" y="4824358"/>
                  <a:pt x="1812506" y="5869368"/>
                  <a:pt x="1433930" y="6852362"/>
                </a:cubicBezTo>
                <a:lnTo>
                  <a:pt x="1431659" y="685800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Avenir Next LT Pro Light"/>
            </a:endParaRPr>
          </a:p>
        </p:txBody>
      </p:sp>
      <p:pic>
        <p:nvPicPr>
          <p:cNvPr id="20" name="Picture Placeholder 19" descr="A field of plants with blue sky&#10;&#10;Description automatically generated">
            <a:extLst>
              <a:ext uri="{FF2B5EF4-FFF2-40B4-BE49-F238E27FC236}">
                <a16:creationId xmlns:a16="http://schemas.microsoft.com/office/drawing/2014/main" id="{D97CF2B8-A233-6823-B2F2-5F769E7DB67F}"/>
              </a:ext>
            </a:extLst>
          </p:cNvPr>
          <p:cNvPicPr>
            <a:picLocks noGrp="1" noChangeAspect="1"/>
          </p:cNvPicPr>
          <p:nvPr>
            <p:ph type="pic" sz="quarter" idx="14"/>
          </p:nvPr>
        </p:nvPicPr>
        <p:blipFill>
          <a:blip r:embed="rId2"/>
          <a:srcRect t="20320" b="20320"/>
          <a:stretch>
            <a:fillRect/>
          </a:stretch>
        </p:blipFill>
        <p:spPr/>
      </p:pic>
      <p:pic>
        <p:nvPicPr>
          <p:cNvPr id="17" name="Picture Placeholder 16" descr="A field of plants with blue sky&#10;&#10;Description automatically generated">
            <a:extLst>
              <a:ext uri="{FF2B5EF4-FFF2-40B4-BE49-F238E27FC236}">
                <a16:creationId xmlns:a16="http://schemas.microsoft.com/office/drawing/2014/main" id="{99E3C8D9-60F3-78A8-8ADC-7BFA710EFAB0}"/>
              </a:ext>
            </a:extLst>
          </p:cNvPr>
          <p:cNvPicPr>
            <a:picLocks noGrp="1" noChangeAspect="1"/>
          </p:cNvPicPr>
          <p:nvPr>
            <p:ph type="pic" sz="quarter" idx="13"/>
          </p:nvPr>
        </p:nvPicPr>
        <p:blipFill>
          <a:blip r:embed="rId2"/>
          <a:srcRect l="40907" r="40907"/>
          <a:stretch>
            <a:fillRect/>
          </a:stretch>
        </p:blipFill>
        <p:spPr/>
      </p:pic>
      <p:pic>
        <p:nvPicPr>
          <p:cNvPr id="22" name="Picture Placeholder 21" descr="A field of plants with blue sky&#10;&#10;Description automatically generated">
            <a:extLst>
              <a:ext uri="{FF2B5EF4-FFF2-40B4-BE49-F238E27FC236}">
                <a16:creationId xmlns:a16="http://schemas.microsoft.com/office/drawing/2014/main" id="{2C591B30-EE76-78DB-809F-37190F1509FA}"/>
              </a:ext>
            </a:extLst>
          </p:cNvPr>
          <p:cNvPicPr>
            <a:picLocks noGrp="1" noChangeAspect="1"/>
          </p:cNvPicPr>
          <p:nvPr>
            <p:ph type="pic" sz="quarter" idx="15"/>
          </p:nvPr>
        </p:nvPicPr>
        <p:blipFill>
          <a:blip r:embed="rId2"/>
          <a:srcRect l="12990" r="12990"/>
          <a:stretch>
            <a:fillRect/>
          </a:stretch>
        </p:blipFill>
        <p:spPr/>
      </p:pic>
      <p:sp>
        <p:nvSpPr>
          <p:cNvPr id="24" name="Title 23">
            <a:extLst>
              <a:ext uri="{FF2B5EF4-FFF2-40B4-BE49-F238E27FC236}">
                <a16:creationId xmlns:a16="http://schemas.microsoft.com/office/drawing/2014/main" id="{768FDCEC-5D41-1C88-2EF0-3E65E4C865F0}"/>
              </a:ext>
            </a:extLst>
          </p:cNvPr>
          <p:cNvSpPr>
            <a:spLocks noGrp="1"/>
          </p:cNvSpPr>
          <p:nvPr>
            <p:ph type="title"/>
          </p:nvPr>
        </p:nvSpPr>
        <p:spPr>
          <a:xfrm>
            <a:off x="988208" y="1135645"/>
            <a:ext cx="6160416" cy="778951"/>
          </a:xfrm>
        </p:spPr>
        <p:txBody>
          <a:bodyPr>
            <a:normAutofit/>
          </a:bodyPr>
          <a:lstStyle/>
          <a:p>
            <a:r>
              <a:rPr lang="en-US" sz="4400" b="1" i="1" dirty="0">
                <a:solidFill>
                  <a:srgbClr val="FFC000"/>
                </a:solidFill>
                <a:effectLst>
                  <a:outerShdw blurRad="38100" dist="38100" dir="2700000" algn="tl">
                    <a:srgbClr val="000000">
                      <a:alpha val="43137"/>
                    </a:srgbClr>
                  </a:outerShdw>
                </a:effectLst>
                <a:latin typeface="Arial" panose="020B0604020202020204" pitchFamily="34" charset="0"/>
                <a:ea typeface="Arial" panose="020B0604020202020204" pitchFamily="34" charset="0"/>
              </a:rPr>
              <a:t>Dashboard</a:t>
            </a:r>
            <a:endParaRPr lang="en-US" dirty="0">
              <a:solidFill>
                <a:srgbClr val="FFC0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2542388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205F06-462C-B67A-5E4C-F6F336B9281C}"/>
            </a:ext>
          </a:extLst>
        </p:cNvPr>
        <p:cNvGrpSpPr/>
        <p:nvPr/>
      </p:nvGrpSpPr>
      <p:grpSpPr>
        <a:xfrm>
          <a:off x="0" y="0"/>
          <a:ext cx="0" cy="0"/>
          <a:chOff x="0" y="0"/>
          <a:chExt cx="0" cy="0"/>
        </a:xfrm>
      </p:grpSpPr>
      <p:sp>
        <p:nvSpPr>
          <p:cNvPr id="6" name="Content Placeholder 5">
            <a:extLst>
              <a:ext uri="{FF2B5EF4-FFF2-40B4-BE49-F238E27FC236}">
                <a16:creationId xmlns:a16="http://schemas.microsoft.com/office/drawing/2014/main" id="{9ED0B8C5-838D-D485-C5F0-632ACFC6E546}"/>
              </a:ext>
            </a:extLst>
          </p:cNvPr>
          <p:cNvSpPr>
            <a:spLocks noGrp="1"/>
          </p:cNvSpPr>
          <p:nvPr>
            <p:ph idx="1"/>
          </p:nvPr>
        </p:nvSpPr>
        <p:spPr>
          <a:xfrm>
            <a:off x="1537293" y="1799279"/>
            <a:ext cx="5334000" cy="3048000"/>
          </a:xfrm>
        </p:spPr>
        <p:txBody>
          <a:bodyPr>
            <a:normAutofit/>
          </a:bodyPr>
          <a:lstStyle/>
          <a:p>
            <a:pPr marL="0" marR="0" indent="228600" algn="just">
              <a:lnSpc>
                <a:spcPct val="150000"/>
              </a:lnSpc>
              <a:spcBef>
                <a:spcPts val="1200"/>
              </a:spcBef>
              <a:spcAft>
                <a:spcPts val="1200"/>
              </a:spcAft>
            </a:pPr>
            <a:r>
              <a:rPr lang="en-US" sz="1800" dirty="0">
                <a:solidFill>
                  <a:srgbClr val="FFC000">
                    <a:alpha val="70000"/>
                  </a:srgbClr>
                </a:solidFill>
                <a:effectLst>
                  <a:outerShdw blurRad="38100" dist="38100" dir="2700000" algn="tl">
                    <a:srgbClr val="000000">
                      <a:alpha val="43137"/>
                    </a:srgbClr>
                  </a:outerShdw>
                </a:effectLst>
                <a:latin typeface="Arial" panose="020B0604020202020204" pitchFamily="34" charset="0"/>
                <a:ea typeface="Arial" panose="020B0604020202020204" pitchFamily="34" charset="0"/>
              </a:rPr>
              <a:t>In the orders tab, you can see the different products that has been sold that is categorized by the name , item , product, address</a:t>
            </a:r>
          </a:p>
        </p:txBody>
      </p:sp>
      <p:sp>
        <p:nvSpPr>
          <p:cNvPr id="2" name="Date Placeholder 1">
            <a:extLst>
              <a:ext uri="{FF2B5EF4-FFF2-40B4-BE49-F238E27FC236}">
                <a16:creationId xmlns:a16="http://schemas.microsoft.com/office/drawing/2014/main" id="{158E0F12-74FB-9909-8D63-1ADA7F59BBFB}"/>
              </a:ext>
            </a:extLst>
          </p:cNvPr>
          <p:cNvSpPr>
            <a:spLocks noGrp="1"/>
          </p:cNvSpPr>
          <p:nvPr>
            <p:ph type="dt" sz="half" idx="10"/>
          </p:nvPr>
        </p:nvSpPr>
        <p:spPr/>
        <p:txBody>
          <a:bodyPr/>
          <a:lstStyle/>
          <a:p>
            <a:r>
              <a:rPr lang="en-US"/>
              <a:t>2/1/20XX</a:t>
            </a:r>
            <a:endParaRPr lang="en-US" dirty="0"/>
          </a:p>
        </p:txBody>
      </p:sp>
      <p:sp>
        <p:nvSpPr>
          <p:cNvPr id="3" name="Footer Placeholder 2">
            <a:extLst>
              <a:ext uri="{FF2B5EF4-FFF2-40B4-BE49-F238E27FC236}">
                <a16:creationId xmlns:a16="http://schemas.microsoft.com/office/drawing/2014/main" id="{D0677B2B-FA39-4C04-3A15-4205E6F1966E}"/>
              </a:ext>
            </a:extLst>
          </p:cNvPr>
          <p:cNvSpPr>
            <a:spLocks noGrp="1"/>
          </p:cNvSpPr>
          <p:nvPr>
            <p:ph type="ftr" sz="quarter" idx="11"/>
          </p:nvPr>
        </p:nvSpPr>
        <p:spPr/>
        <p:txBody>
          <a:bodyPr/>
          <a:lstStyle/>
          <a:p>
            <a:r>
              <a:rPr lang="en-US" dirty="0"/>
              <a:t>Sample Footer Text</a:t>
            </a:r>
          </a:p>
        </p:txBody>
      </p:sp>
      <p:sp>
        <p:nvSpPr>
          <p:cNvPr id="4" name="Slide Number Placeholder 3">
            <a:extLst>
              <a:ext uri="{FF2B5EF4-FFF2-40B4-BE49-F238E27FC236}">
                <a16:creationId xmlns:a16="http://schemas.microsoft.com/office/drawing/2014/main" id="{0E6FAA99-D843-71AB-84EA-FBDF87DE5821}"/>
              </a:ext>
            </a:extLst>
          </p:cNvPr>
          <p:cNvSpPr>
            <a:spLocks noGrp="1"/>
          </p:cNvSpPr>
          <p:nvPr>
            <p:ph type="sldNum" sz="quarter" idx="12"/>
          </p:nvPr>
        </p:nvSpPr>
        <p:spPr/>
        <p:txBody>
          <a:bodyPr/>
          <a:lstStyle/>
          <a:p>
            <a:fld id="{07CE569E-9B7C-4CB9-AB80-C0841F922CFF}" type="slidenum">
              <a:rPr lang="en-US" smtClean="0"/>
              <a:pPr/>
              <a:t>11</a:t>
            </a:fld>
            <a:endParaRPr lang="en-US" dirty="0"/>
          </a:p>
        </p:txBody>
      </p:sp>
      <p:sp>
        <p:nvSpPr>
          <p:cNvPr id="19" name="Freeform: Shape 18">
            <a:extLst>
              <a:ext uri="{FF2B5EF4-FFF2-40B4-BE49-F238E27FC236}">
                <a16:creationId xmlns:a16="http://schemas.microsoft.com/office/drawing/2014/main" id="{61A71C7A-5FE9-FF89-C6C2-A42B2068D3C9}"/>
              </a:ext>
              <a:ext uri="{C183D7F6-B498-43B3-948B-1728B52AA6E4}">
                <adec:decorative xmlns:adec="http://schemas.microsoft.com/office/drawing/2017/decorative" val="1"/>
              </a:ext>
            </a:extLst>
          </p:cNvPr>
          <p:cNvSpPr/>
          <p:nvPr/>
        </p:nvSpPr>
        <p:spPr>
          <a:xfrm rot="14885154" flipH="1">
            <a:off x="7164734" y="-2511844"/>
            <a:ext cx="3825181" cy="6243456"/>
          </a:xfrm>
          <a:custGeom>
            <a:avLst/>
            <a:gdLst>
              <a:gd name="connsiteX0" fmla="*/ 0 w 4033589"/>
              <a:gd name="connsiteY0" fmla="*/ 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8" fmla="*/ 0 w 4033589"/>
              <a:gd name="connsiteY8" fmla="*/ 0 h 6858000"/>
              <a:gd name="connsiteX0" fmla="*/ 0 w 4033589"/>
              <a:gd name="connsiteY0" fmla="*/ 685800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0 w 2154655"/>
              <a:gd name="connsiteY0" fmla="*/ 0 h 6858000"/>
              <a:gd name="connsiteX1" fmla="*/ 3379 w 2154655"/>
              <a:gd name="connsiteY1" fmla="*/ 2021 h 6858000"/>
              <a:gd name="connsiteX2" fmla="*/ 1596437 w 2154655"/>
              <a:gd name="connsiteY2" fmla="*/ 1517967 h 6858000"/>
              <a:gd name="connsiteX3" fmla="*/ 2097043 w 2154655"/>
              <a:gd name="connsiteY3" fmla="*/ 4379386 h 6858000"/>
              <a:gd name="connsiteX4" fmla="*/ 1433930 w 2154655"/>
              <a:gd name="connsiteY4" fmla="*/ 6852362 h 6858000"/>
              <a:gd name="connsiteX5" fmla="*/ 1431659 w 2154655"/>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54655" h="6858000">
                <a:moveTo>
                  <a:pt x="0" y="0"/>
                </a:moveTo>
                <a:lnTo>
                  <a:pt x="3379" y="2021"/>
                </a:lnTo>
                <a:cubicBezTo>
                  <a:pt x="667061" y="423753"/>
                  <a:pt x="1239365" y="963389"/>
                  <a:pt x="1596437" y="1517967"/>
                </a:cubicBezTo>
                <a:cubicBezTo>
                  <a:pt x="2133142" y="2350886"/>
                  <a:pt x="2239839" y="3395752"/>
                  <a:pt x="2097043" y="4379386"/>
                </a:cubicBezTo>
                <a:cubicBezTo>
                  <a:pt x="2032295" y="4824358"/>
                  <a:pt x="1812506" y="5869368"/>
                  <a:pt x="1433930" y="6852362"/>
                </a:cubicBezTo>
                <a:lnTo>
                  <a:pt x="1431659" y="685800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Avenir Next LT Pro Light"/>
            </a:endParaRPr>
          </a:p>
        </p:txBody>
      </p:sp>
      <p:pic>
        <p:nvPicPr>
          <p:cNvPr id="20" name="Picture Placeholder 19" descr="A field of plants with blue sky&#10;&#10;Description automatically generated">
            <a:extLst>
              <a:ext uri="{FF2B5EF4-FFF2-40B4-BE49-F238E27FC236}">
                <a16:creationId xmlns:a16="http://schemas.microsoft.com/office/drawing/2014/main" id="{9AD7AC31-8023-7542-C20B-9C06CAC493B3}"/>
              </a:ext>
            </a:extLst>
          </p:cNvPr>
          <p:cNvPicPr>
            <a:picLocks noGrp="1" noChangeAspect="1"/>
          </p:cNvPicPr>
          <p:nvPr>
            <p:ph type="pic" sz="quarter" idx="14"/>
          </p:nvPr>
        </p:nvPicPr>
        <p:blipFill>
          <a:blip r:embed="rId2"/>
          <a:srcRect t="20320" b="20320"/>
          <a:stretch>
            <a:fillRect/>
          </a:stretch>
        </p:blipFill>
        <p:spPr/>
      </p:pic>
      <p:pic>
        <p:nvPicPr>
          <p:cNvPr id="17" name="Picture Placeholder 16" descr="A field of plants with blue sky&#10;&#10;Description automatically generated">
            <a:extLst>
              <a:ext uri="{FF2B5EF4-FFF2-40B4-BE49-F238E27FC236}">
                <a16:creationId xmlns:a16="http://schemas.microsoft.com/office/drawing/2014/main" id="{69FA6760-3A75-C289-6C82-A59050246078}"/>
              </a:ext>
            </a:extLst>
          </p:cNvPr>
          <p:cNvPicPr>
            <a:picLocks noGrp="1" noChangeAspect="1"/>
          </p:cNvPicPr>
          <p:nvPr>
            <p:ph type="pic" sz="quarter" idx="13"/>
          </p:nvPr>
        </p:nvPicPr>
        <p:blipFill>
          <a:blip r:embed="rId2"/>
          <a:srcRect l="40907" r="40907"/>
          <a:stretch>
            <a:fillRect/>
          </a:stretch>
        </p:blipFill>
        <p:spPr/>
      </p:pic>
      <p:pic>
        <p:nvPicPr>
          <p:cNvPr id="22" name="Picture Placeholder 21" descr="A field of plants with blue sky&#10;&#10;Description automatically generated">
            <a:extLst>
              <a:ext uri="{FF2B5EF4-FFF2-40B4-BE49-F238E27FC236}">
                <a16:creationId xmlns:a16="http://schemas.microsoft.com/office/drawing/2014/main" id="{E06C507C-BC2A-97C0-A527-1E9563F7CAEC}"/>
              </a:ext>
            </a:extLst>
          </p:cNvPr>
          <p:cNvPicPr>
            <a:picLocks noGrp="1" noChangeAspect="1"/>
          </p:cNvPicPr>
          <p:nvPr>
            <p:ph type="pic" sz="quarter" idx="15"/>
          </p:nvPr>
        </p:nvPicPr>
        <p:blipFill>
          <a:blip r:embed="rId2"/>
          <a:srcRect l="12990" r="12990"/>
          <a:stretch>
            <a:fillRect/>
          </a:stretch>
        </p:blipFill>
        <p:spPr/>
      </p:pic>
      <p:sp>
        <p:nvSpPr>
          <p:cNvPr id="24" name="Title 23">
            <a:extLst>
              <a:ext uri="{FF2B5EF4-FFF2-40B4-BE49-F238E27FC236}">
                <a16:creationId xmlns:a16="http://schemas.microsoft.com/office/drawing/2014/main" id="{B06A2CF0-4C3A-48D8-2DE8-18470A023CAA}"/>
              </a:ext>
            </a:extLst>
          </p:cNvPr>
          <p:cNvSpPr>
            <a:spLocks noGrp="1"/>
          </p:cNvSpPr>
          <p:nvPr>
            <p:ph type="title"/>
          </p:nvPr>
        </p:nvSpPr>
        <p:spPr>
          <a:xfrm>
            <a:off x="988208" y="1135645"/>
            <a:ext cx="6160416" cy="778951"/>
          </a:xfrm>
        </p:spPr>
        <p:txBody>
          <a:bodyPr>
            <a:normAutofit/>
          </a:bodyPr>
          <a:lstStyle/>
          <a:p>
            <a:r>
              <a:rPr lang="en-US" sz="4400" b="1" i="1" dirty="0">
                <a:solidFill>
                  <a:srgbClr val="FFC000"/>
                </a:solidFill>
                <a:effectLst>
                  <a:outerShdw blurRad="38100" dist="38100" dir="2700000" algn="tl">
                    <a:srgbClr val="000000">
                      <a:alpha val="43137"/>
                    </a:srgbClr>
                  </a:outerShdw>
                </a:effectLst>
                <a:latin typeface="Arial" panose="020B0604020202020204" pitchFamily="34" charset="0"/>
                <a:ea typeface="Arial" panose="020B0604020202020204" pitchFamily="34" charset="0"/>
              </a:rPr>
              <a:t>Orders</a:t>
            </a:r>
            <a:endParaRPr lang="en-US" dirty="0">
              <a:solidFill>
                <a:srgbClr val="FFC0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225626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588C7E-4C35-506A-8145-092FBDC27FF9}"/>
            </a:ext>
          </a:extLst>
        </p:cNvPr>
        <p:cNvGrpSpPr/>
        <p:nvPr/>
      </p:nvGrpSpPr>
      <p:grpSpPr>
        <a:xfrm>
          <a:off x="0" y="0"/>
          <a:ext cx="0" cy="0"/>
          <a:chOff x="0" y="0"/>
          <a:chExt cx="0" cy="0"/>
        </a:xfrm>
      </p:grpSpPr>
      <p:sp>
        <p:nvSpPr>
          <p:cNvPr id="6" name="Content Placeholder 5">
            <a:extLst>
              <a:ext uri="{FF2B5EF4-FFF2-40B4-BE49-F238E27FC236}">
                <a16:creationId xmlns:a16="http://schemas.microsoft.com/office/drawing/2014/main" id="{2EC526EE-48C8-EF0B-F3E9-DF29F26C3072}"/>
              </a:ext>
            </a:extLst>
          </p:cNvPr>
          <p:cNvSpPr>
            <a:spLocks noGrp="1"/>
          </p:cNvSpPr>
          <p:nvPr>
            <p:ph idx="1"/>
          </p:nvPr>
        </p:nvSpPr>
        <p:spPr>
          <a:xfrm>
            <a:off x="1537293" y="1799279"/>
            <a:ext cx="5334000" cy="3048000"/>
          </a:xfrm>
        </p:spPr>
        <p:txBody>
          <a:bodyPr>
            <a:normAutofit/>
          </a:bodyPr>
          <a:lstStyle/>
          <a:p>
            <a:pPr marL="0" marR="0" indent="228600" algn="just">
              <a:lnSpc>
                <a:spcPct val="150000"/>
              </a:lnSpc>
              <a:spcBef>
                <a:spcPts val="1200"/>
              </a:spcBef>
              <a:spcAft>
                <a:spcPts val="1200"/>
              </a:spcAft>
            </a:pPr>
            <a:r>
              <a:rPr lang="en-US" sz="1800" dirty="0">
                <a:solidFill>
                  <a:srgbClr val="FFC000">
                    <a:alpha val="70000"/>
                  </a:srgbClr>
                </a:solidFill>
                <a:effectLst>
                  <a:outerShdw blurRad="38100" dist="38100" dir="2700000" algn="tl">
                    <a:srgbClr val="000000">
                      <a:alpha val="43137"/>
                    </a:srgbClr>
                  </a:outerShdw>
                </a:effectLst>
                <a:latin typeface="Arial" panose="020B0604020202020204" pitchFamily="34" charset="0"/>
                <a:ea typeface="Arial" panose="020B0604020202020204" pitchFamily="34" charset="0"/>
              </a:rPr>
              <a:t>In the inventory tab, we can see the different food products of our company along with the quantity</a:t>
            </a:r>
          </a:p>
        </p:txBody>
      </p:sp>
      <p:sp>
        <p:nvSpPr>
          <p:cNvPr id="2" name="Date Placeholder 1">
            <a:extLst>
              <a:ext uri="{FF2B5EF4-FFF2-40B4-BE49-F238E27FC236}">
                <a16:creationId xmlns:a16="http://schemas.microsoft.com/office/drawing/2014/main" id="{FD944C0F-AF82-FB87-380A-F72DA3843082}"/>
              </a:ext>
            </a:extLst>
          </p:cNvPr>
          <p:cNvSpPr>
            <a:spLocks noGrp="1"/>
          </p:cNvSpPr>
          <p:nvPr>
            <p:ph type="dt" sz="half" idx="10"/>
          </p:nvPr>
        </p:nvSpPr>
        <p:spPr/>
        <p:txBody>
          <a:bodyPr/>
          <a:lstStyle/>
          <a:p>
            <a:r>
              <a:rPr lang="en-US"/>
              <a:t>2/1/20XX</a:t>
            </a:r>
            <a:endParaRPr lang="en-US" dirty="0"/>
          </a:p>
        </p:txBody>
      </p:sp>
      <p:sp>
        <p:nvSpPr>
          <p:cNvPr id="3" name="Footer Placeholder 2">
            <a:extLst>
              <a:ext uri="{FF2B5EF4-FFF2-40B4-BE49-F238E27FC236}">
                <a16:creationId xmlns:a16="http://schemas.microsoft.com/office/drawing/2014/main" id="{EA8B5B99-05E8-60CD-748E-FB6ABD217B05}"/>
              </a:ext>
            </a:extLst>
          </p:cNvPr>
          <p:cNvSpPr>
            <a:spLocks noGrp="1"/>
          </p:cNvSpPr>
          <p:nvPr>
            <p:ph type="ftr" sz="quarter" idx="11"/>
          </p:nvPr>
        </p:nvSpPr>
        <p:spPr/>
        <p:txBody>
          <a:bodyPr/>
          <a:lstStyle/>
          <a:p>
            <a:r>
              <a:rPr lang="en-US" dirty="0"/>
              <a:t>Sample Footer Text</a:t>
            </a:r>
          </a:p>
        </p:txBody>
      </p:sp>
      <p:sp>
        <p:nvSpPr>
          <p:cNvPr id="4" name="Slide Number Placeholder 3">
            <a:extLst>
              <a:ext uri="{FF2B5EF4-FFF2-40B4-BE49-F238E27FC236}">
                <a16:creationId xmlns:a16="http://schemas.microsoft.com/office/drawing/2014/main" id="{6865125F-532C-D408-9C23-5E0181C4E783}"/>
              </a:ext>
            </a:extLst>
          </p:cNvPr>
          <p:cNvSpPr>
            <a:spLocks noGrp="1"/>
          </p:cNvSpPr>
          <p:nvPr>
            <p:ph type="sldNum" sz="quarter" idx="12"/>
          </p:nvPr>
        </p:nvSpPr>
        <p:spPr/>
        <p:txBody>
          <a:bodyPr/>
          <a:lstStyle/>
          <a:p>
            <a:fld id="{07CE569E-9B7C-4CB9-AB80-C0841F922CFF}" type="slidenum">
              <a:rPr lang="en-US" smtClean="0"/>
              <a:pPr/>
              <a:t>12</a:t>
            </a:fld>
            <a:endParaRPr lang="en-US" dirty="0"/>
          </a:p>
        </p:txBody>
      </p:sp>
      <p:sp>
        <p:nvSpPr>
          <p:cNvPr id="19" name="Freeform: Shape 18">
            <a:extLst>
              <a:ext uri="{FF2B5EF4-FFF2-40B4-BE49-F238E27FC236}">
                <a16:creationId xmlns:a16="http://schemas.microsoft.com/office/drawing/2014/main" id="{1ACEE35B-EB25-4D85-B4E9-B1704FC0E111}"/>
              </a:ext>
              <a:ext uri="{C183D7F6-B498-43B3-948B-1728B52AA6E4}">
                <adec:decorative xmlns:adec="http://schemas.microsoft.com/office/drawing/2017/decorative" val="1"/>
              </a:ext>
            </a:extLst>
          </p:cNvPr>
          <p:cNvSpPr/>
          <p:nvPr/>
        </p:nvSpPr>
        <p:spPr>
          <a:xfrm rot="14885154" flipH="1">
            <a:off x="7164734" y="-2511844"/>
            <a:ext cx="3825181" cy="6243456"/>
          </a:xfrm>
          <a:custGeom>
            <a:avLst/>
            <a:gdLst>
              <a:gd name="connsiteX0" fmla="*/ 0 w 4033589"/>
              <a:gd name="connsiteY0" fmla="*/ 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8" fmla="*/ 0 w 4033589"/>
              <a:gd name="connsiteY8" fmla="*/ 0 h 6858000"/>
              <a:gd name="connsiteX0" fmla="*/ 0 w 4033589"/>
              <a:gd name="connsiteY0" fmla="*/ 685800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0 w 2154655"/>
              <a:gd name="connsiteY0" fmla="*/ 0 h 6858000"/>
              <a:gd name="connsiteX1" fmla="*/ 3379 w 2154655"/>
              <a:gd name="connsiteY1" fmla="*/ 2021 h 6858000"/>
              <a:gd name="connsiteX2" fmla="*/ 1596437 w 2154655"/>
              <a:gd name="connsiteY2" fmla="*/ 1517967 h 6858000"/>
              <a:gd name="connsiteX3" fmla="*/ 2097043 w 2154655"/>
              <a:gd name="connsiteY3" fmla="*/ 4379386 h 6858000"/>
              <a:gd name="connsiteX4" fmla="*/ 1433930 w 2154655"/>
              <a:gd name="connsiteY4" fmla="*/ 6852362 h 6858000"/>
              <a:gd name="connsiteX5" fmla="*/ 1431659 w 2154655"/>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54655" h="6858000">
                <a:moveTo>
                  <a:pt x="0" y="0"/>
                </a:moveTo>
                <a:lnTo>
                  <a:pt x="3379" y="2021"/>
                </a:lnTo>
                <a:cubicBezTo>
                  <a:pt x="667061" y="423753"/>
                  <a:pt x="1239365" y="963389"/>
                  <a:pt x="1596437" y="1517967"/>
                </a:cubicBezTo>
                <a:cubicBezTo>
                  <a:pt x="2133142" y="2350886"/>
                  <a:pt x="2239839" y="3395752"/>
                  <a:pt x="2097043" y="4379386"/>
                </a:cubicBezTo>
                <a:cubicBezTo>
                  <a:pt x="2032295" y="4824358"/>
                  <a:pt x="1812506" y="5869368"/>
                  <a:pt x="1433930" y="6852362"/>
                </a:cubicBezTo>
                <a:lnTo>
                  <a:pt x="1431659" y="685800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Avenir Next LT Pro Light"/>
            </a:endParaRPr>
          </a:p>
        </p:txBody>
      </p:sp>
      <p:pic>
        <p:nvPicPr>
          <p:cNvPr id="20" name="Picture Placeholder 19" descr="A field of plants with blue sky&#10;&#10;Description automatically generated">
            <a:extLst>
              <a:ext uri="{FF2B5EF4-FFF2-40B4-BE49-F238E27FC236}">
                <a16:creationId xmlns:a16="http://schemas.microsoft.com/office/drawing/2014/main" id="{833B62CF-38B9-1898-7E20-AB7742B9079C}"/>
              </a:ext>
            </a:extLst>
          </p:cNvPr>
          <p:cNvPicPr>
            <a:picLocks noGrp="1" noChangeAspect="1"/>
          </p:cNvPicPr>
          <p:nvPr>
            <p:ph type="pic" sz="quarter" idx="14"/>
          </p:nvPr>
        </p:nvPicPr>
        <p:blipFill>
          <a:blip r:embed="rId2"/>
          <a:srcRect t="20320" b="20320"/>
          <a:stretch>
            <a:fillRect/>
          </a:stretch>
        </p:blipFill>
        <p:spPr/>
      </p:pic>
      <p:pic>
        <p:nvPicPr>
          <p:cNvPr id="17" name="Picture Placeholder 16" descr="A field of plants with blue sky&#10;&#10;Description automatically generated">
            <a:extLst>
              <a:ext uri="{FF2B5EF4-FFF2-40B4-BE49-F238E27FC236}">
                <a16:creationId xmlns:a16="http://schemas.microsoft.com/office/drawing/2014/main" id="{73E01DF4-847A-E37F-8C7B-58BF5610DA0B}"/>
              </a:ext>
            </a:extLst>
          </p:cNvPr>
          <p:cNvPicPr>
            <a:picLocks noGrp="1" noChangeAspect="1"/>
          </p:cNvPicPr>
          <p:nvPr>
            <p:ph type="pic" sz="quarter" idx="13"/>
          </p:nvPr>
        </p:nvPicPr>
        <p:blipFill>
          <a:blip r:embed="rId2"/>
          <a:srcRect l="40907" r="40907"/>
          <a:stretch>
            <a:fillRect/>
          </a:stretch>
        </p:blipFill>
        <p:spPr/>
      </p:pic>
      <p:pic>
        <p:nvPicPr>
          <p:cNvPr id="22" name="Picture Placeholder 21" descr="A field of plants with blue sky&#10;&#10;Description automatically generated">
            <a:extLst>
              <a:ext uri="{FF2B5EF4-FFF2-40B4-BE49-F238E27FC236}">
                <a16:creationId xmlns:a16="http://schemas.microsoft.com/office/drawing/2014/main" id="{D5471130-CE0B-B540-6B3F-19B6E1B620A7}"/>
              </a:ext>
            </a:extLst>
          </p:cNvPr>
          <p:cNvPicPr>
            <a:picLocks noGrp="1" noChangeAspect="1"/>
          </p:cNvPicPr>
          <p:nvPr>
            <p:ph type="pic" sz="quarter" idx="15"/>
          </p:nvPr>
        </p:nvPicPr>
        <p:blipFill>
          <a:blip r:embed="rId2"/>
          <a:srcRect l="12990" r="12990"/>
          <a:stretch>
            <a:fillRect/>
          </a:stretch>
        </p:blipFill>
        <p:spPr/>
      </p:pic>
      <p:sp>
        <p:nvSpPr>
          <p:cNvPr id="24" name="Title 23">
            <a:extLst>
              <a:ext uri="{FF2B5EF4-FFF2-40B4-BE49-F238E27FC236}">
                <a16:creationId xmlns:a16="http://schemas.microsoft.com/office/drawing/2014/main" id="{0A7CE090-BE75-5951-3D4A-67402267DC51}"/>
              </a:ext>
            </a:extLst>
          </p:cNvPr>
          <p:cNvSpPr>
            <a:spLocks noGrp="1"/>
          </p:cNvSpPr>
          <p:nvPr>
            <p:ph type="title"/>
          </p:nvPr>
        </p:nvSpPr>
        <p:spPr>
          <a:xfrm>
            <a:off x="988208" y="1135645"/>
            <a:ext cx="6160416" cy="778951"/>
          </a:xfrm>
        </p:spPr>
        <p:txBody>
          <a:bodyPr>
            <a:normAutofit/>
          </a:bodyPr>
          <a:lstStyle/>
          <a:p>
            <a:r>
              <a:rPr lang="en-US" sz="4400" b="1" i="1" dirty="0">
                <a:solidFill>
                  <a:srgbClr val="FFC000"/>
                </a:solidFill>
                <a:effectLst>
                  <a:outerShdw blurRad="38100" dist="38100" dir="2700000" algn="tl">
                    <a:srgbClr val="000000">
                      <a:alpha val="43137"/>
                    </a:srgbClr>
                  </a:outerShdw>
                </a:effectLst>
                <a:latin typeface="Arial" panose="020B0604020202020204" pitchFamily="34" charset="0"/>
                <a:ea typeface="Arial" panose="020B0604020202020204" pitchFamily="34" charset="0"/>
              </a:rPr>
              <a:t>Inventory</a:t>
            </a:r>
            <a:endParaRPr lang="en-US" dirty="0">
              <a:solidFill>
                <a:srgbClr val="FFC0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1723095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A22424-240A-8E2D-0AB7-175E54EF510C}"/>
            </a:ext>
          </a:extLst>
        </p:cNvPr>
        <p:cNvGrpSpPr/>
        <p:nvPr/>
      </p:nvGrpSpPr>
      <p:grpSpPr>
        <a:xfrm>
          <a:off x="0" y="0"/>
          <a:ext cx="0" cy="0"/>
          <a:chOff x="0" y="0"/>
          <a:chExt cx="0" cy="0"/>
        </a:xfrm>
      </p:grpSpPr>
      <p:sp>
        <p:nvSpPr>
          <p:cNvPr id="6" name="Content Placeholder 5">
            <a:extLst>
              <a:ext uri="{FF2B5EF4-FFF2-40B4-BE49-F238E27FC236}">
                <a16:creationId xmlns:a16="http://schemas.microsoft.com/office/drawing/2014/main" id="{946B393A-3BE5-0C3F-455C-5E8C81665869}"/>
              </a:ext>
            </a:extLst>
          </p:cNvPr>
          <p:cNvSpPr>
            <a:spLocks noGrp="1"/>
          </p:cNvSpPr>
          <p:nvPr>
            <p:ph idx="1"/>
          </p:nvPr>
        </p:nvSpPr>
        <p:spPr>
          <a:xfrm>
            <a:off x="1563046" y="2166788"/>
            <a:ext cx="5334000" cy="3048000"/>
          </a:xfrm>
        </p:spPr>
        <p:txBody>
          <a:bodyPr>
            <a:normAutofit/>
          </a:bodyPr>
          <a:lstStyle/>
          <a:p>
            <a:pPr marL="0" marR="0" indent="228600" algn="just">
              <a:lnSpc>
                <a:spcPct val="150000"/>
              </a:lnSpc>
              <a:spcBef>
                <a:spcPts val="1200"/>
              </a:spcBef>
              <a:spcAft>
                <a:spcPts val="1200"/>
              </a:spcAft>
            </a:pPr>
            <a:r>
              <a:rPr lang="en-US" sz="1800" dirty="0">
                <a:solidFill>
                  <a:srgbClr val="FFC000">
                    <a:alpha val="70000"/>
                  </a:srgbClr>
                </a:solidFill>
                <a:effectLst>
                  <a:outerShdw blurRad="38100" dist="38100" dir="2700000" algn="tl">
                    <a:srgbClr val="000000">
                      <a:alpha val="43137"/>
                    </a:srgbClr>
                  </a:outerShdw>
                </a:effectLst>
                <a:latin typeface="Arial" panose="020B0604020202020204" pitchFamily="34" charset="0"/>
                <a:ea typeface="Arial" panose="020B0604020202020204" pitchFamily="34" charset="0"/>
              </a:rPr>
              <a:t>In the Sales tab, we can see total revenue of the sold items </a:t>
            </a:r>
          </a:p>
        </p:txBody>
      </p:sp>
      <p:sp>
        <p:nvSpPr>
          <p:cNvPr id="2" name="Date Placeholder 1">
            <a:extLst>
              <a:ext uri="{FF2B5EF4-FFF2-40B4-BE49-F238E27FC236}">
                <a16:creationId xmlns:a16="http://schemas.microsoft.com/office/drawing/2014/main" id="{EC6A772C-023D-B680-EB7D-0AE7CC4763CC}"/>
              </a:ext>
            </a:extLst>
          </p:cNvPr>
          <p:cNvSpPr>
            <a:spLocks noGrp="1"/>
          </p:cNvSpPr>
          <p:nvPr>
            <p:ph type="dt" sz="half" idx="10"/>
          </p:nvPr>
        </p:nvSpPr>
        <p:spPr/>
        <p:txBody>
          <a:bodyPr/>
          <a:lstStyle/>
          <a:p>
            <a:r>
              <a:rPr lang="en-US"/>
              <a:t>2/1/20XX</a:t>
            </a:r>
            <a:endParaRPr lang="en-US" dirty="0"/>
          </a:p>
        </p:txBody>
      </p:sp>
      <p:sp>
        <p:nvSpPr>
          <p:cNvPr id="3" name="Footer Placeholder 2">
            <a:extLst>
              <a:ext uri="{FF2B5EF4-FFF2-40B4-BE49-F238E27FC236}">
                <a16:creationId xmlns:a16="http://schemas.microsoft.com/office/drawing/2014/main" id="{71A6E42A-C4D5-1A9C-20A1-79C4604BB297}"/>
              </a:ext>
            </a:extLst>
          </p:cNvPr>
          <p:cNvSpPr>
            <a:spLocks noGrp="1"/>
          </p:cNvSpPr>
          <p:nvPr>
            <p:ph type="ftr" sz="quarter" idx="11"/>
          </p:nvPr>
        </p:nvSpPr>
        <p:spPr/>
        <p:txBody>
          <a:bodyPr/>
          <a:lstStyle/>
          <a:p>
            <a:r>
              <a:rPr lang="en-US" dirty="0"/>
              <a:t>Sample Footer Text</a:t>
            </a:r>
          </a:p>
        </p:txBody>
      </p:sp>
      <p:sp>
        <p:nvSpPr>
          <p:cNvPr id="4" name="Slide Number Placeholder 3">
            <a:extLst>
              <a:ext uri="{FF2B5EF4-FFF2-40B4-BE49-F238E27FC236}">
                <a16:creationId xmlns:a16="http://schemas.microsoft.com/office/drawing/2014/main" id="{F156BB89-8F30-0F32-B8C5-704FD677E23F}"/>
              </a:ext>
            </a:extLst>
          </p:cNvPr>
          <p:cNvSpPr>
            <a:spLocks noGrp="1"/>
          </p:cNvSpPr>
          <p:nvPr>
            <p:ph type="sldNum" sz="quarter" idx="12"/>
          </p:nvPr>
        </p:nvSpPr>
        <p:spPr/>
        <p:txBody>
          <a:bodyPr/>
          <a:lstStyle/>
          <a:p>
            <a:fld id="{07CE569E-9B7C-4CB9-AB80-C0841F922CFF}" type="slidenum">
              <a:rPr lang="en-US" smtClean="0"/>
              <a:pPr/>
              <a:t>13</a:t>
            </a:fld>
            <a:endParaRPr lang="en-US" dirty="0"/>
          </a:p>
        </p:txBody>
      </p:sp>
      <p:sp>
        <p:nvSpPr>
          <p:cNvPr id="19" name="Freeform: Shape 18">
            <a:extLst>
              <a:ext uri="{FF2B5EF4-FFF2-40B4-BE49-F238E27FC236}">
                <a16:creationId xmlns:a16="http://schemas.microsoft.com/office/drawing/2014/main" id="{898AB745-63D1-81EC-A38B-DAB134878943}"/>
              </a:ext>
              <a:ext uri="{C183D7F6-B498-43B3-948B-1728B52AA6E4}">
                <adec:decorative xmlns:adec="http://schemas.microsoft.com/office/drawing/2017/decorative" val="1"/>
              </a:ext>
            </a:extLst>
          </p:cNvPr>
          <p:cNvSpPr/>
          <p:nvPr/>
        </p:nvSpPr>
        <p:spPr>
          <a:xfrm rot="14885154" flipH="1">
            <a:off x="7164734" y="-2511844"/>
            <a:ext cx="3825181" cy="6243456"/>
          </a:xfrm>
          <a:custGeom>
            <a:avLst/>
            <a:gdLst>
              <a:gd name="connsiteX0" fmla="*/ 0 w 4033589"/>
              <a:gd name="connsiteY0" fmla="*/ 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8" fmla="*/ 0 w 4033589"/>
              <a:gd name="connsiteY8" fmla="*/ 0 h 6858000"/>
              <a:gd name="connsiteX0" fmla="*/ 0 w 4033589"/>
              <a:gd name="connsiteY0" fmla="*/ 685800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0 w 2154655"/>
              <a:gd name="connsiteY0" fmla="*/ 0 h 6858000"/>
              <a:gd name="connsiteX1" fmla="*/ 3379 w 2154655"/>
              <a:gd name="connsiteY1" fmla="*/ 2021 h 6858000"/>
              <a:gd name="connsiteX2" fmla="*/ 1596437 w 2154655"/>
              <a:gd name="connsiteY2" fmla="*/ 1517967 h 6858000"/>
              <a:gd name="connsiteX3" fmla="*/ 2097043 w 2154655"/>
              <a:gd name="connsiteY3" fmla="*/ 4379386 h 6858000"/>
              <a:gd name="connsiteX4" fmla="*/ 1433930 w 2154655"/>
              <a:gd name="connsiteY4" fmla="*/ 6852362 h 6858000"/>
              <a:gd name="connsiteX5" fmla="*/ 1431659 w 2154655"/>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54655" h="6858000">
                <a:moveTo>
                  <a:pt x="0" y="0"/>
                </a:moveTo>
                <a:lnTo>
                  <a:pt x="3379" y="2021"/>
                </a:lnTo>
                <a:cubicBezTo>
                  <a:pt x="667061" y="423753"/>
                  <a:pt x="1239365" y="963389"/>
                  <a:pt x="1596437" y="1517967"/>
                </a:cubicBezTo>
                <a:cubicBezTo>
                  <a:pt x="2133142" y="2350886"/>
                  <a:pt x="2239839" y="3395752"/>
                  <a:pt x="2097043" y="4379386"/>
                </a:cubicBezTo>
                <a:cubicBezTo>
                  <a:pt x="2032295" y="4824358"/>
                  <a:pt x="1812506" y="5869368"/>
                  <a:pt x="1433930" y="6852362"/>
                </a:cubicBezTo>
                <a:lnTo>
                  <a:pt x="1431659" y="685800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Avenir Next LT Pro Light"/>
            </a:endParaRPr>
          </a:p>
        </p:txBody>
      </p:sp>
      <p:pic>
        <p:nvPicPr>
          <p:cNvPr id="20" name="Picture Placeholder 19" descr="A field of plants with blue sky&#10;&#10;Description automatically generated">
            <a:extLst>
              <a:ext uri="{FF2B5EF4-FFF2-40B4-BE49-F238E27FC236}">
                <a16:creationId xmlns:a16="http://schemas.microsoft.com/office/drawing/2014/main" id="{4A1E705F-0ACB-8AE2-03E9-2ED6CDB0000D}"/>
              </a:ext>
            </a:extLst>
          </p:cNvPr>
          <p:cNvPicPr>
            <a:picLocks noGrp="1" noChangeAspect="1"/>
          </p:cNvPicPr>
          <p:nvPr>
            <p:ph type="pic" sz="quarter" idx="14"/>
          </p:nvPr>
        </p:nvPicPr>
        <p:blipFill>
          <a:blip r:embed="rId2"/>
          <a:srcRect t="20320" b="20320"/>
          <a:stretch>
            <a:fillRect/>
          </a:stretch>
        </p:blipFill>
        <p:spPr/>
      </p:pic>
      <p:pic>
        <p:nvPicPr>
          <p:cNvPr id="17" name="Picture Placeholder 16" descr="A field of plants with blue sky&#10;&#10;Description automatically generated">
            <a:extLst>
              <a:ext uri="{FF2B5EF4-FFF2-40B4-BE49-F238E27FC236}">
                <a16:creationId xmlns:a16="http://schemas.microsoft.com/office/drawing/2014/main" id="{0143B5A1-E605-9900-A334-339AB5D03D99}"/>
              </a:ext>
            </a:extLst>
          </p:cNvPr>
          <p:cNvPicPr>
            <a:picLocks noGrp="1" noChangeAspect="1"/>
          </p:cNvPicPr>
          <p:nvPr>
            <p:ph type="pic" sz="quarter" idx="13"/>
          </p:nvPr>
        </p:nvPicPr>
        <p:blipFill>
          <a:blip r:embed="rId2"/>
          <a:srcRect l="40907" r="40907"/>
          <a:stretch>
            <a:fillRect/>
          </a:stretch>
        </p:blipFill>
        <p:spPr/>
      </p:pic>
      <p:pic>
        <p:nvPicPr>
          <p:cNvPr id="22" name="Picture Placeholder 21" descr="A field of plants with blue sky&#10;&#10;Description automatically generated">
            <a:extLst>
              <a:ext uri="{FF2B5EF4-FFF2-40B4-BE49-F238E27FC236}">
                <a16:creationId xmlns:a16="http://schemas.microsoft.com/office/drawing/2014/main" id="{BBFAF193-71F3-05BC-C545-050CBDA3BC16}"/>
              </a:ext>
            </a:extLst>
          </p:cNvPr>
          <p:cNvPicPr>
            <a:picLocks noGrp="1" noChangeAspect="1"/>
          </p:cNvPicPr>
          <p:nvPr>
            <p:ph type="pic" sz="quarter" idx="15"/>
          </p:nvPr>
        </p:nvPicPr>
        <p:blipFill>
          <a:blip r:embed="rId2"/>
          <a:srcRect l="12990" r="12990"/>
          <a:stretch>
            <a:fillRect/>
          </a:stretch>
        </p:blipFill>
        <p:spPr/>
      </p:pic>
      <p:sp>
        <p:nvSpPr>
          <p:cNvPr id="24" name="Title 23">
            <a:extLst>
              <a:ext uri="{FF2B5EF4-FFF2-40B4-BE49-F238E27FC236}">
                <a16:creationId xmlns:a16="http://schemas.microsoft.com/office/drawing/2014/main" id="{017EB0DC-CDEB-4587-1217-4A6EB7AEE77F}"/>
              </a:ext>
            </a:extLst>
          </p:cNvPr>
          <p:cNvSpPr>
            <a:spLocks noGrp="1"/>
          </p:cNvSpPr>
          <p:nvPr>
            <p:ph type="title"/>
          </p:nvPr>
        </p:nvSpPr>
        <p:spPr>
          <a:xfrm>
            <a:off x="988208" y="1135645"/>
            <a:ext cx="6160416" cy="778951"/>
          </a:xfrm>
        </p:spPr>
        <p:txBody>
          <a:bodyPr>
            <a:normAutofit/>
          </a:bodyPr>
          <a:lstStyle/>
          <a:p>
            <a:r>
              <a:rPr lang="en-US" sz="4400" b="1" i="1" dirty="0">
                <a:solidFill>
                  <a:srgbClr val="FFC000"/>
                </a:solidFill>
                <a:effectLst>
                  <a:outerShdw blurRad="38100" dist="38100" dir="2700000" algn="tl">
                    <a:srgbClr val="000000">
                      <a:alpha val="43137"/>
                    </a:srgbClr>
                  </a:outerShdw>
                </a:effectLst>
                <a:latin typeface="Arial" panose="020B0604020202020204" pitchFamily="34" charset="0"/>
                <a:ea typeface="Arial" panose="020B0604020202020204" pitchFamily="34" charset="0"/>
              </a:rPr>
              <a:t>Sales</a:t>
            </a:r>
            <a:endParaRPr lang="en-US" dirty="0">
              <a:solidFill>
                <a:srgbClr val="FFC0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2042457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F94743-0465-6A6D-9BA0-CD2825592016}"/>
            </a:ext>
          </a:extLst>
        </p:cNvPr>
        <p:cNvGrpSpPr/>
        <p:nvPr/>
      </p:nvGrpSpPr>
      <p:grpSpPr>
        <a:xfrm>
          <a:off x="0" y="0"/>
          <a:ext cx="0" cy="0"/>
          <a:chOff x="0" y="0"/>
          <a:chExt cx="0" cy="0"/>
        </a:xfrm>
      </p:grpSpPr>
      <p:sp>
        <p:nvSpPr>
          <p:cNvPr id="6" name="Content Placeholder 5">
            <a:extLst>
              <a:ext uri="{FF2B5EF4-FFF2-40B4-BE49-F238E27FC236}">
                <a16:creationId xmlns:a16="http://schemas.microsoft.com/office/drawing/2014/main" id="{61628A89-CB47-0A59-41B5-9D0BA4501868}"/>
              </a:ext>
            </a:extLst>
          </p:cNvPr>
          <p:cNvSpPr>
            <a:spLocks noGrp="1"/>
          </p:cNvSpPr>
          <p:nvPr>
            <p:ph idx="1"/>
          </p:nvPr>
        </p:nvSpPr>
        <p:spPr>
          <a:xfrm>
            <a:off x="1537293" y="1914596"/>
            <a:ext cx="5334000" cy="3048000"/>
          </a:xfrm>
        </p:spPr>
        <p:txBody>
          <a:bodyPr>
            <a:normAutofit/>
          </a:bodyPr>
          <a:lstStyle/>
          <a:p>
            <a:pPr marL="0" marR="0" indent="228600" algn="just">
              <a:lnSpc>
                <a:spcPct val="150000"/>
              </a:lnSpc>
              <a:spcBef>
                <a:spcPts val="1200"/>
              </a:spcBef>
              <a:spcAft>
                <a:spcPts val="1200"/>
              </a:spcAft>
            </a:pPr>
            <a:r>
              <a:rPr lang="en-US" sz="1800" dirty="0">
                <a:solidFill>
                  <a:srgbClr val="FFC000">
                    <a:alpha val="70000"/>
                  </a:srgbClr>
                </a:solidFill>
                <a:effectLst>
                  <a:outerShdw blurRad="38100" dist="38100" dir="2700000" algn="tl">
                    <a:srgbClr val="000000">
                      <a:alpha val="43137"/>
                    </a:srgbClr>
                  </a:outerShdw>
                </a:effectLst>
                <a:latin typeface="Arial" panose="020B0604020202020204" pitchFamily="34" charset="0"/>
                <a:ea typeface="Arial" panose="020B0604020202020204" pitchFamily="34" charset="0"/>
              </a:rPr>
              <a:t>In the team’s section, the user can see and the hierarchical layout of the manager from the employee members, in which can be a way to let the new employee see and </a:t>
            </a:r>
          </a:p>
        </p:txBody>
      </p:sp>
      <p:sp>
        <p:nvSpPr>
          <p:cNvPr id="2" name="Date Placeholder 1">
            <a:extLst>
              <a:ext uri="{FF2B5EF4-FFF2-40B4-BE49-F238E27FC236}">
                <a16:creationId xmlns:a16="http://schemas.microsoft.com/office/drawing/2014/main" id="{B53BAB2D-0D5D-95C6-6F4A-531E321BBAC7}"/>
              </a:ext>
            </a:extLst>
          </p:cNvPr>
          <p:cNvSpPr>
            <a:spLocks noGrp="1"/>
          </p:cNvSpPr>
          <p:nvPr>
            <p:ph type="dt" sz="half" idx="10"/>
          </p:nvPr>
        </p:nvSpPr>
        <p:spPr/>
        <p:txBody>
          <a:bodyPr/>
          <a:lstStyle/>
          <a:p>
            <a:r>
              <a:rPr lang="en-US"/>
              <a:t>2/1/20XX</a:t>
            </a:r>
            <a:endParaRPr lang="en-US" dirty="0"/>
          </a:p>
        </p:txBody>
      </p:sp>
      <p:sp>
        <p:nvSpPr>
          <p:cNvPr id="3" name="Footer Placeholder 2">
            <a:extLst>
              <a:ext uri="{FF2B5EF4-FFF2-40B4-BE49-F238E27FC236}">
                <a16:creationId xmlns:a16="http://schemas.microsoft.com/office/drawing/2014/main" id="{86006743-5A4E-2B9A-CD0F-C0160BF4AE22}"/>
              </a:ext>
            </a:extLst>
          </p:cNvPr>
          <p:cNvSpPr>
            <a:spLocks noGrp="1"/>
          </p:cNvSpPr>
          <p:nvPr>
            <p:ph type="ftr" sz="quarter" idx="11"/>
          </p:nvPr>
        </p:nvSpPr>
        <p:spPr/>
        <p:txBody>
          <a:bodyPr/>
          <a:lstStyle/>
          <a:p>
            <a:r>
              <a:rPr lang="en-US" dirty="0"/>
              <a:t>Sample Footer Text</a:t>
            </a:r>
          </a:p>
        </p:txBody>
      </p:sp>
      <p:sp>
        <p:nvSpPr>
          <p:cNvPr id="4" name="Slide Number Placeholder 3">
            <a:extLst>
              <a:ext uri="{FF2B5EF4-FFF2-40B4-BE49-F238E27FC236}">
                <a16:creationId xmlns:a16="http://schemas.microsoft.com/office/drawing/2014/main" id="{F576F14B-7265-44E0-7595-8A41CA28DE06}"/>
              </a:ext>
            </a:extLst>
          </p:cNvPr>
          <p:cNvSpPr>
            <a:spLocks noGrp="1"/>
          </p:cNvSpPr>
          <p:nvPr>
            <p:ph type="sldNum" sz="quarter" idx="12"/>
          </p:nvPr>
        </p:nvSpPr>
        <p:spPr/>
        <p:txBody>
          <a:bodyPr/>
          <a:lstStyle/>
          <a:p>
            <a:fld id="{07CE569E-9B7C-4CB9-AB80-C0841F922CFF}" type="slidenum">
              <a:rPr lang="en-US" smtClean="0"/>
              <a:pPr/>
              <a:t>14</a:t>
            </a:fld>
            <a:endParaRPr lang="en-US" dirty="0"/>
          </a:p>
        </p:txBody>
      </p:sp>
      <p:sp>
        <p:nvSpPr>
          <p:cNvPr id="19" name="Freeform: Shape 18">
            <a:extLst>
              <a:ext uri="{FF2B5EF4-FFF2-40B4-BE49-F238E27FC236}">
                <a16:creationId xmlns:a16="http://schemas.microsoft.com/office/drawing/2014/main" id="{A283EFED-0B37-69BA-EACA-F90BCCA89D58}"/>
              </a:ext>
              <a:ext uri="{C183D7F6-B498-43B3-948B-1728B52AA6E4}">
                <adec:decorative xmlns:adec="http://schemas.microsoft.com/office/drawing/2017/decorative" val="1"/>
              </a:ext>
            </a:extLst>
          </p:cNvPr>
          <p:cNvSpPr/>
          <p:nvPr/>
        </p:nvSpPr>
        <p:spPr>
          <a:xfrm rot="14885154" flipH="1">
            <a:off x="7164734" y="-2511844"/>
            <a:ext cx="3825181" cy="6243456"/>
          </a:xfrm>
          <a:custGeom>
            <a:avLst/>
            <a:gdLst>
              <a:gd name="connsiteX0" fmla="*/ 0 w 4033589"/>
              <a:gd name="connsiteY0" fmla="*/ 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8" fmla="*/ 0 w 4033589"/>
              <a:gd name="connsiteY8" fmla="*/ 0 h 6858000"/>
              <a:gd name="connsiteX0" fmla="*/ 0 w 4033589"/>
              <a:gd name="connsiteY0" fmla="*/ 685800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0 w 2154655"/>
              <a:gd name="connsiteY0" fmla="*/ 0 h 6858000"/>
              <a:gd name="connsiteX1" fmla="*/ 3379 w 2154655"/>
              <a:gd name="connsiteY1" fmla="*/ 2021 h 6858000"/>
              <a:gd name="connsiteX2" fmla="*/ 1596437 w 2154655"/>
              <a:gd name="connsiteY2" fmla="*/ 1517967 h 6858000"/>
              <a:gd name="connsiteX3" fmla="*/ 2097043 w 2154655"/>
              <a:gd name="connsiteY3" fmla="*/ 4379386 h 6858000"/>
              <a:gd name="connsiteX4" fmla="*/ 1433930 w 2154655"/>
              <a:gd name="connsiteY4" fmla="*/ 6852362 h 6858000"/>
              <a:gd name="connsiteX5" fmla="*/ 1431659 w 2154655"/>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54655" h="6858000">
                <a:moveTo>
                  <a:pt x="0" y="0"/>
                </a:moveTo>
                <a:lnTo>
                  <a:pt x="3379" y="2021"/>
                </a:lnTo>
                <a:cubicBezTo>
                  <a:pt x="667061" y="423753"/>
                  <a:pt x="1239365" y="963389"/>
                  <a:pt x="1596437" y="1517967"/>
                </a:cubicBezTo>
                <a:cubicBezTo>
                  <a:pt x="2133142" y="2350886"/>
                  <a:pt x="2239839" y="3395752"/>
                  <a:pt x="2097043" y="4379386"/>
                </a:cubicBezTo>
                <a:cubicBezTo>
                  <a:pt x="2032295" y="4824358"/>
                  <a:pt x="1812506" y="5869368"/>
                  <a:pt x="1433930" y="6852362"/>
                </a:cubicBezTo>
                <a:lnTo>
                  <a:pt x="1431659" y="685800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Avenir Next LT Pro Light"/>
            </a:endParaRPr>
          </a:p>
        </p:txBody>
      </p:sp>
      <p:pic>
        <p:nvPicPr>
          <p:cNvPr id="20" name="Picture Placeholder 19" descr="A field of plants with blue sky&#10;&#10;Description automatically generated">
            <a:extLst>
              <a:ext uri="{FF2B5EF4-FFF2-40B4-BE49-F238E27FC236}">
                <a16:creationId xmlns:a16="http://schemas.microsoft.com/office/drawing/2014/main" id="{C3E09E23-3966-E6E9-99F5-0FAC3F6E91C6}"/>
              </a:ext>
            </a:extLst>
          </p:cNvPr>
          <p:cNvPicPr>
            <a:picLocks noGrp="1" noChangeAspect="1"/>
          </p:cNvPicPr>
          <p:nvPr>
            <p:ph type="pic" sz="quarter" idx="14"/>
          </p:nvPr>
        </p:nvPicPr>
        <p:blipFill>
          <a:blip r:embed="rId2"/>
          <a:srcRect t="20320" b="20320"/>
          <a:stretch>
            <a:fillRect/>
          </a:stretch>
        </p:blipFill>
        <p:spPr/>
      </p:pic>
      <p:pic>
        <p:nvPicPr>
          <p:cNvPr id="17" name="Picture Placeholder 16" descr="A field of plants with blue sky&#10;&#10;Description automatically generated">
            <a:extLst>
              <a:ext uri="{FF2B5EF4-FFF2-40B4-BE49-F238E27FC236}">
                <a16:creationId xmlns:a16="http://schemas.microsoft.com/office/drawing/2014/main" id="{AFC36FED-5522-7311-1F9B-345ED8DA42CF}"/>
              </a:ext>
            </a:extLst>
          </p:cNvPr>
          <p:cNvPicPr>
            <a:picLocks noGrp="1" noChangeAspect="1"/>
          </p:cNvPicPr>
          <p:nvPr>
            <p:ph type="pic" sz="quarter" idx="13"/>
          </p:nvPr>
        </p:nvPicPr>
        <p:blipFill>
          <a:blip r:embed="rId2"/>
          <a:srcRect l="40907" r="40907"/>
          <a:stretch>
            <a:fillRect/>
          </a:stretch>
        </p:blipFill>
        <p:spPr/>
      </p:pic>
      <p:pic>
        <p:nvPicPr>
          <p:cNvPr id="22" name="Picture Placeholder 21" descr="A field of plants with blue sky&#10;&#10;Description automatically generated">
            <a:extLst>
              <a:ext uri="{FF2B5EF4-FFF2-40B4-BE49-F238E27FC236}">
                <a16:creationId xmlns:a16="http://schemas.microsoft.com/office/drawing/2014/main" id="{D7B5640A-56C0-3134-4060-A405BCC8FFBF}"/>
              </a:ext>
            </a:extLst>
          </p:cNvPr>
          <p:cNvPicPr>
            <a:picLocks noGrp="1" noChangeAspect="1"/>
          </p:cNvPicPr>
          <p:nvPr>
            <p:ph type="pic" sz="quarter" idx="15"/>
          </p:nvPr>
        </p:nvPicPr>
        <p:blipFill>
          <a:blip r:embed="rId2"/>
          <a:srcRect l="12990" r="12990"/>
          <a:stretch>
            <a:fillRect/>
          </a:stretch>
        </p:blipFill>
        <p:spPr/>
      </p:pic>
      <p:sp>
        <p:nvSpPr>
          <p:cNvPr id="24" name="Title 23">
            <a:extLst>
              <a:ext uri="{FF2B5EF4-FFF2-40B4-BE49-F238E27FC236}">
                <a16:creationId xmlns:a16="http://schemas.microsoft.com/office/drawing/2014/main" id="{65683CA0-DDD7-34CE-49EE-A33C1B1DDFA8}"/>
              </a:ext>
            </a:extLst>
          </p:cNvPr>
          <p:cNvSpPr>
            <a:spLocks noGrp="1"/>
          </p:cNvSpPr>
          <p:nvPr>
            <p:ph type="title"/>
          </p:nvPr>
        </p:nvSpPr>
        <p:spPr>
          <a:xfrm>
            <a:off x="988208" y="1135645"/>
            <a:ext cx="6160416" cy="778951"/>
          </a:xfrm>
        </p:spPr>
        <p:txBody>
          <a:bodyPr>
            <a:normAutofit/>
          </a:bodyPr>
          <a:lstStyle/>
          <a:p>
            <a:r>
              <a:rPr lang="en-US" sz="4400" b="1" i="1" dirty="0">
                <a:solidFill>
                  <a:srgbClr val="FFC000"/>
                </a:solidFill>
                <a:effectLst>
                  <a:outerShdw blurRad="38100" dist="38100" dir="2700000" algn="tl">
                    <a:srgbClr val="000000">
                      <a:alpha val="43137"/>
                    </a:srgbClr>
                  </a:outerShdw>
                </a:effectLst>
                <a:latin typeface="Arial" panose="020B0604020202020204" pitchFamily="34" charset="0"/>
                <a:ea typeface="Arial" panose="020B0604020202020204" pitchFamily="34" charset="0"/>
              </a:rPr>
              <a:t>Teams</a:t>
            </a:r>
            <a:endParaRPr lang="en-US" dirty="0">
              <a:solidFill>
                <a:srgbClr val="FFC0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608681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B20127-6FEF-7128-D327-8BAFDE16A235}"/>
            </a:ext>
          </a:extLst>
        </p:cNvPr>
        <p:cNvGrpSpPr/>
        <p:nvPr/>
      </p:nvGrpSpPr>
      <p:grpSpPr>
        <a:xfrm>
          <a:off x="0" y="0"/>
          <a:ext cx="0" cy="0"/>
          <a:chOff x="0" y="0"/>
          <a:chExt cx="0" cy="0"/>
        </a:xfrm>
      </p:grpSpPr>
      <p:sp>
        <p:nvSpPr>
          <p:cNvPr id="6" name="Content Placeholder 5">
            <a:extLst>
              <a:ext uri="{FF2B5EF4-FFF2-40B4-BE49-F238E27FC236}">
                <a16:creationId xmlns:a16="http://schemas.microsoft.com/office/drawing/2014/main" id="{84F1FE1F-B21C-346D-438A-68A6D22ED5B0}"/>
              </a:ext>
            </a:extLst>
          </p:cNvPr>
          <p:cNvSpPr>
            <a:spLocks noGrp="1"/>
          </p:cNvSpPr>
          <p:nvPr>
            <p:ph idx="1"/>
          </p:nvPr>
        </p:nvSpPr>
        <p:spPr>
          <a:xfrm>
            <a:off x="1537293" y="1914596"/>
            <a:ext cx="5334000" cy="3048000"/>
          </a:xfrm>
        </p:spPr>
        <p:txBody>
          <a:bodyPr>
            <a:normAutofit/>
          </a:bodyPr>
          <a:lstStyle/>
          <a:p>
            <a:pPr marL="0" marR="0" indent="228600" algn="just">
              <a:lnSpc>
                <a:spcPct val="150000"/>
              </a:lnSpc>
              <a:spcBef>
                <a:spcPts val="1200"/>
              </a:spcBef>
              <a:spcAft>
                <a:spcPts val="1200"/>
              </a:spcAft>
            </a:pPr>
            <a:r>
              <a:rPr lang="en-US" sz="1800" dirty="0">
                <a:solidFill>
                  <a:srgbClr val="FFC000">
                    <a:alpha val="70000"/>
                  </a:srgbClr>
                </a:solidFill>
                <a:effectLst>
                  <a:outerShdw blurRad="38100" dist="38100" dir="2700000" algn="tl">
                    <a:srgbClr val="000000">
                      <a:alpha val="43137"/>
                    </a:srgbClr>
                  </a:outerShdw>
                </a:effectLst>
                <a:latin typeface="Arial" panose="020B0604020202020204" pitchFamily="34" charset="0"/>
                <a:ea typeface="Arial" panose="020B0604020202020204" pitchFamily="34" charset="0"/>
              </a:rPr>
              <a:t>In this part the user can change its information like Name, Birthdate, address </a:t>
            </a:r>
          </a:p>
        </p:txBody>
      </p:sp>
      <p:sp>
        <p:nvSpPr>
          <p:cNvPr id="2" name="Date Placeholder 1">
            <a:extLst>
              <a:ext uri="{FF2B5EF4-FFF2-40B4-BE49-F238E27FC236}">
                <a16:creationId xmlns:a16="http://schemas.microsoft.com/office/drawing/2014/main" id="{77558373-18BF-8C5C-408F-9151DFA8BF74}"/>
              </a:ext>
            </a:extLst>
          </p:cNvPr>
          <p:cNvSpPr>
            <a:spLocks noGrp="1"/>
          </p:cNvSpPr>
          <p:nvPr>
            <p:ph type="dt" sz="half" idx="10"/>
          </p:nvPr>
        </p:nvSpPr>
        <p:spPr/>
        <p:txBody>
          <a:bodyPr/>
          <a:lstStyle/>
          <a:p>
            <a:r>
              <a:rPr lang="en-US"/>
              <a:t>2/1/20XX</a:t>
            </a:r>
            <a:endParaRPr lang="en-US" dirty="0"/>
          </a:p>
        </p:txBody>
      </p:sp>
      <p:sp>
        <p:nvSpPr>
          <p:cNvPr id="3" name="Footer Placeholder 2">
            <a:extLst>
              <a:ext uri="{FF2B5EF4-FFF2-40B4-BE49-F238E27FC236}">
                <a16:creationId xmlns:a16="http://schemas.microsoft.com/office/drawing/2014/main" id="{A8FB183E-9B5D-F650-57CA-687F15856F0D}"/>
              </a:ext>
            </a:extLst>
          </p:cNvPr>
          <p:cNvSpPr>
            <a:spLocks noGrp="1"/>
          </p:cNvSpPr>
          <p:nvPr>
            <p:ph type="ftr" sz="quarter" idx="11"/>
          </p:nvPr>
        </p:nvSpPr>
        <p:spPr/>
        <p:txBody>
          <a:bodyPr/>
          <a:lstStyle/>
          <a:p>
            <a:r>
              <a:rPr lang="en-US" dirty="0"/>
              <a:t>Sample Footer Text</a:t>
            </a:r>
          </a:p>
        </p:txBody>
      </p:sp>
      <p:sp>
        <p:nvSpPr>
          <p:cNvPr id="4" name="Slide Number Placeholder 3">
            <a:extLst>
              <a:ext uri="{FF2B5EF4-FFF2-40B4-BE49-F238E27FC236}">
                <a16:creationId xmlns:a16="http://schemas.microsoft.com/office/drawing/2014/main" id="{CD00465A-78BA-0DDD-FA44-1D2997A29F2B}"/>
              </a:ext>
            </a:extLst>
          </p:cNvPr>
          <p:cNvSpPr>
            <a:spLocks noGrp="1"/>
          </p:cNvSpPr>
          <p:nvPr>
            <p:ph type="sldNum" sz="quarter" idx="12"/>
          </p:nvPr>
        </p:nvSpPr>
        <p:spPr/>
        <p:txBody>
          <a:bodyPr/>
          <a:lstStyle/>
          <a:p>
            <a:fld id="{07CE569E-9B7C-4CB9-AB80-C0841F922CFF}" type="slidenum">
              <a:rPr lang="en-US" smtClean="0"/>
              <a:pPr/>
              <a:t>15</a:t>
            </a:fld>
            <a:endParaRPr lang="en-US" dirty="0"/>
          </a:p>
        </p:txBody>
      </p:sp>
      <p:sp>
        <p:nvSpPr>
          <p:cNvPr id="19" name="Freeform: Shape 18">
            <a:extLst>
              <a:ext uri="{FF2B5EF4-FFF2-40B4-BE49-F238E27FC236}">
                <a16:creationId xmlns:a16="http://schemas.microsoft.com/office/drawing/2014/main" id="{6667322F-6B84-0E4E-F603-902D036532E3}"/>
              </a:ext>
              <a:ext uri="{C183D7F6-B498-43B3-948B-1728B52AA6E4}">
                <adec:decorative xmlns:adec="http://schemas.microsoft.com/office/drawing/2017/decorative" val="1"/>
              </a:ext>
            </a:extLst>
          </p:cNvPr>
          <p:cNvSpPr/>
          <p:nvPr/>
        </p:nvSpPr>
        <p:spPr>
          <a:xfrm rot="14885154" flipH="1">
            <a:off x="7164734" y="-2511844"/>
            <a:ext cx="3825181" cy="6243456"/>
          </a:xfrm>
          <a:custGeom>
            <a:avLst/>
            <a:gdLst>
              <a:gd name="connsiteX0" fmla="*/ 0 w 4033589"/>
              <a:gd name="connsiteY0" fmla="*/ 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8" fmla="*/ 0 w 4033589"/>
              <a:gd name="connsiteY8" fmla="*/ 0 h 6858000"/>
              <a:gd name="connsiteX0" fmla="*/ 0 w 4033589"/>
              <a:gd name="connsiteY0" fmla="*/ 685800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0 w 2154655"/>
              <a:gd name="connsiteY0" fmla="*/ 0 h 6858000"/>
              <a:gd name="connsiteX1" fmla="*/ 3379 w 2154655"/>
              <a:gd name="connsiteY1" fmla="*/ 2021 h 6858000"/>
              <a:gd name="connsiteX2" fmla="*/ 1596437 w 2154655"/>
              <a:gd name="connsiteY2" fmla="*/ 1517967 h 6858000"/>
              <a:gd name="connsiteX3" fmla="*/ 2097043 w 2154655"/>
              <a:gd name="connsiteY3" fmla="*/ 4379386 h 6858000"/>
              <a:gd name="connsiteX4" fmla="*/ 1433930 w 2154655"/>
              <a:gd name="connsiteY4" fmla="*/ 6852362 h 6858000"/>
              <a:gd name="connsiteX5" fmla="*/ 1431659 w 2154655"/>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54655" h="6858000">
                <a:moveTo>
                  <a:pt x="0" y="0"/>
                </a:moveTo>
                <a:lnTo>
                  <a:pt x="3379" y="2021"/>
                </a:lnTo>
                <a:cubicBezTo>
                  <a:pt x="667061" y="423753"/>
                  <a:pt x="1239365" y="963389"/>
                  <a:pt x="1596437" y="1517967"/>
                </a:cubicBezTo>
                <a:cubicBezTo>
                  <a:pt x="2133142" y="2350886"/>
                  <a:pt x="2239839" y="3395752"/>
                  <a:pt x="2097043" y="4379386"/>
                </a:cubicBezTo>
                <a:cubicBezTo>
                  <a:pt x="2032295" y="4824358"/>
                  <a:pt x="1812506" y="5869368"/>
                  <a:pt x="1433930" y="6852362"/>
                </a:cubicBezTo>
                <a:lnTo>
                  <a:pt x="1431659" y="685800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Avenir Next LT Pro Light"/>
            </a:endParaRPr>
          </a:p>
        </p:txBody>
      </p:sp>
      <p:pic>
        <p:nvPicPr>
          <p:cNvPr id="20" name="Picture Placeholder 19" descr="A field of plants with blue sky&#10;&#10;Description automatically generated">
            <a:extLst>
              <a:ext uri="{FF2B5EF4-FFF2-40B4-BE49-F238E27FC236}">
                <a16:creationId xmlns:a16="http://schemas.microsoft.com/office/drawing/2014/main" id="{480D9CA4-256B-328B-455C-55BCBB09C3CC}"/>
              </a:ext>
            </a:extLst>
          </p:cNvPr>
          <p:cNvPicPr>
            <a:picLocks noGrp="1" noChangeAspect="1"/>
          </p:cNvPicPr>
          <p:nvPr>
            <p:ph type="pic" sz="quarter" idx="14"/>
          </p:nvPr>
        </p:nvPicPr>
        <p:blipFill>
          <a:blip r:embed="rId2"/>
          <a:srcRect t="20320" b="20320"/>
          <a:stretch>
            <a:fillRect/>
          </a:stretch>
        </p:blipFill>
        <p:spPr/>
      </p:pic>
      <p:pic>
        <p:nvPicPr>
          <p:cNvPr id="17" name="Picture Placeholder 16" descr="A field of plants with blue sky&#10;&#10;Description automatically generated">
            <a:extLst>
              <a:ext uri="{FF2B5EF4-FFF2-40B4-BE49-F238E27FC236}">
                <a16:creationId xmlns:a16="http://schemas.microsoft.com/office/drawing/2014/main" id="{072B77C9-B43C-BF8F-1B23-E239492EA041}"/>
              </a:ext>
            </a:extLst>
          </p:cNvPr>
          <p:cNvPicPr>
            <a:picLocks noGrp="1" noChangeAspect="1"/>
          </p:cNvPicPr>
          <p:nvPr>
            <p:ph type="pic" sz="quarter" idx="13"/>
          </p:nvPr>
        </p:nvPicPr>
        <p:blipFill>
          <a:blip r:embed="rId2"/>
          <a:srcRect l="40907" r="40907"/>
          <a:stretch>
            <a:fillRect/>
          </a:stretch>
        </p:blipFill>
        <p:spPr/>
      </p:pic>
      <p:pic>
        <p:nvPicPr>
          <p:cNvPr id="22" name="Picture Placeholder 21" descr="A field of plants with blue sky&#10;&#10;Description automatically generated">
            <a:extLst>
              <a:ext uri="{FF2B5EF4-FFF2-40B4-BE49-F238E27FC236}">
                <a16:creationId xmlns:a16="http://schemas.microsoft.com/office/drawing/2014/main" id="{7B4D75F4-A02A-A538-B5A1-325CB6D22C26}"/>
              </a:ext>
            </a:extLst>
          </p:cNvPr>
          <p:cNvPicPr>
            <a:picLocks noGrp="1" noChangeAspect="1"/>
          </p:cNvPicPr>
          <p:nvPr>
            <p:ph type="pic" sz="quarter" idx="15"/>
          </p:nvPr>
        </p:nvPicPr>
        <p:blipFill>
          <a:blip r:embed="rId2"/>
          <a:srcRect l="12990" r="12990"/>
          <a:stretch>
            <a:fillRect/>
          </a:stretch>
        </p:blipFill>
        <p:spPr/>
      </p:pic>
      <p:sp>
        <p:nvSpPr>
          <p:cNvPr id="24" name="Title 23">
            <a:extLst>
              <a:ext uri="{FF2B5EF4-FFF2-40B4-BE49-F238E27FC236}">
                <a16:creationId xmlns:a16="http://schemas.microsoft.com/office/drawing/2014/main" id="{7C6C83C0-D71C-C43E-A990-E7FEF97231C4}"/>
              </a:ext>
            </a:extLst>
          </p:cNvPr>
          <p:cNvSpPr>
            <a:spLocks noGrp="1"/>
          </p:cNvSpPr>
          <p:nvPr>
            <p:ph type="title"/>
          </p:nvPr>
        </p:nvSpPr>
        <p:spPr>
          <a:xfrm>
            <a:off x="988208" y="1135645"/>
            <a:ext cx="6160416" cy="778951"/>
          </a:xfrm>
        </p:spPr>
        <p:txBody>
          <a:bodyPr>
            <a:normAutofit/>
          </a:bodyPr>
          <a:lstStyle/>
          <a:p>
            <a:r>
              <a:rPr lang="en-US" sz="4400" b="1" i="1" dirty="0">
                <a:solidFill>
                  <a:srgbClr val="FFC000"/>
                </a:solidFill>
                <a:effectLst>
                  <a:outerShdw blurRad="38100" dist="38100" dir="2700000" algn="tl">
                    <a:srgbClr val="000000">
                      <a:alpha val="43137"/>
                    </a:srgbClr>
                  </a:outerShdw>
                </a:effectLst>
                <a:latin typeface="Arial" panose="020B0604020202020204" pitchFamily="34" charset="0"/>
                <a:ea typeface="Arial" panose="020B0604020202020204" pitchFamily="34" charset="0"/>
              </a:rPr>
              <a:t>Profile</a:t>
            </a:r>
            <a:endParaRPr lang="en-US" dirty="0">
              <a:solidFill>
                <a:srgbClr val="FFC0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9616928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D66DAC07-E75A-4734-B2FD-40A29CC0D317}"/>
              </a:ext>
            </a:extLst>
          </p:cNvPr>
          <p:cNvSpPr>
            <a:spLocks noGrp="1"/>
          </p:cNvSpPr>
          <p:nvPr>
            <p:ph type="title"/>
          </p:nvPr>
        </p:nvSpPr>
        <p:spPr>
          <a:xfrm>
            <a:off x="663768" y="2667000"/>
            <a:ext cx="5263199" cy="1524000"/>
          </a:xfrm>
        </p:spPr>
        <p:txBody>
          <a:bodyPr>
            <a:noAutofit/>
          </a:bodyPr>
          <a:lstStyle/>
          <a:p>
            <a:r>
              <a:rPr lang="en-US" sz="6600" dirty="0">
                <a:solidFill>
                  <a:srgbClr val="FFC000"/>
                </a:solidFill>
              </a:rPr>
              <a:t>SOURCES</a:t>
            </a:r>
          </a:p>
        </p:txBody>
      </p:sp>
      <p:sp>
        <p:nvSpPr>
          <p:cNvPr id="2" name="Date Placeholder 1">
            <a:extLst>
              <a:ext uri="{FF2B5EF4-FFF2-40B4-BE49-F238E27FC236}">
                <a16:creationId xmlns:a16="http://schemas.microsoft.com/office/drawing/2014/main" id="{ABB59987-20C7-44CA-B0D1-D87A45033937}"/>
              </a:ext>
            </a:extLst>
          </p:cNvPr>
          <p:cNvSpPr>
            <a:spLocks noGrp="1"/>
          </p:cNvSpPr>
          <p:nvPr>
            <p:ph type="dt" sz="half" idx="10"/>
          </p:nvPr>
        </p:nvSpPr>
        <p:spPr/>
        <p:txBody>
          <a:bodyPr/>
          <a:lstStyle/>
          <a:p>
            <a:r>
              <a:rPr lang="en-US"/>
              <a:t>2/1/20XX</a:t>
            </a:r>
            <a:endParaRPr lang="en-US" dirty="0"/>
          </a:p>
        </p:txBody>
      </p:sp>
      <p:sp>
        <p:nvSpPr>
          <p:cNvPr id="4" name="Slide Number Placeholder 3">
            <a:extLst>
              <a:ext uri="{FF2B5EF4-FFF2-40B4-BE49-F238E27FC236}">
                <a16:creationId xmlns:a16="http://schemas.microsoft.com/office/drawing/2014/main" id="{3ECAC315-D873-41E8-BB24-C4382A056CAF}"/>
              </a:ext>
            </a:extLst>
          </p:cNvPr>
          <p:cNvSpPr>
            <a:spLocks noGrp="1"/>
          </p:cNvSpPr>
          <p:nvPr>
            <p:ph type="sldNum" sz="quarter" idx="12"/>
          </p:nvPr>
        </p:nvSpPr>
        <p:spPr/>
        <p:txBody>
          <a:bodyPr/>
          <a:lstStyle/>
          <a:p>
            <a:fld id="{07CE569E-9B7C-4CB9-AB80-C0841F922CFF}" type="slidenum">
              <a:rPr lang="en-US" smtClean="0"/>
              <a:pPr/>
              <a:t>16</a:t>
            </a:fld>
            <a:endParaRPr lang="en-US" dirty="0"/>
          </a:p>
        </p:txBody>
      </p:sp>
      <p:sp>
        <p:nvSpPr>
          <p:cNvPr id="58" name="Freeform: Shape 57">
            <a:extLst>
              <a:ext uri="{FF2B5EF4-FFF2-40B4-BE49-F238E27FC236}">
                <a16:creationId xmlns:a16="http://schemas.microsoft.com/office/drawing/2014/main" id="{2E15A2B6-8566-44EC-A8C8-8A72969118F9}"/>
              </a:ext>
              <a:ext uri="{C183D7F6-B498-43B3-948B-1728B52AA6E4}">
                <adec:decorative xmlns:adec="http://schemas.microsoft.com/office/drawing/2017/decorative" val="1"/>
              </a:ext>
            </a:extLst>
          </p:cNvPr>
          <p:cNvSpPr/>
          <p:nvPr/>
        </p:nvSpPr>
        <p:spPr>
          <a:xfrm>
            <a:off x="6674051" y="-22158"/>
            <a:ext cx="5517949" cy="4594156"/>
          </a:xfrm>
          <a:custGeom>
            <a:avLst/>
            <a:gdLst>
              <a:gd name="connsiteX0" fmla="*/ 0 w 5756090"/>
              <a:gd name="connsiteY0" fmla="*/ 0 h 3960681"/>
              <a:gd name="connsiteX1" fmla="*/ 5756090 w 5756090"/>
              <a:gd name="connsiteY1" fmla="*/ 0 h 3960681"/>
              <a:gd name="connsiteX2" fmla="*/ 5756090 w 5756090"/>
              <a:gd name="connsiteY2" fmla="*/ 3463038 h 3960681"/>
              <a:gd name="connsiteX3" fmla="*/ 5558511 w 5756090"/>
              <a:gd name="connsiteY3" fmla="*/ 3561320 h 3960681"/>
              <a:gd name="connsiteX4" fmla="*/ 3480391 w 5756090"/>
              <a:gd name="connsiteY4" fmla="*/ 3940416 h 3960681"/>
              <a:gd name="connsiteX5" fmla="*/ 1605774 w 5756090"/>
              <a:gd name="connsiteY5" fmla="*/ 2854397 h 3960681"/>
              <a:gd name="connsiteX6" fmla="*/ 74389 w 5756090"/>
              <a:gd name="connsiteY6" fmla="*/ 325223 h 3960681"/>
              <a:gd name="connsiteX7" fmla="*/ 16895 w 5756090"/>
              <a:gd name="connsiteY7" fmla="*/ 104576 h 3960681"/>
              <a:gd name="connsiteX0" fmla="*/ 5739463 w 5739463"/>
              <a:gd name="connsiteY0" fmla="*/ 0 h 3960681"/>
              <a:gd name="connsiteX1" fmla="*/ 5739463 w 5739463"/>
              <a:gd name="connsiteY1" fmla="*/ 3463038 h 3960681"/>
              <a:gd name="connsiteX2" fmla="*/ 5541884 w 5739463"/>
              <a:gd name="connsiteY2" fmla="*/ 3561320 h 3960681"/>
              <a:gd name="connsiteX3" fmla="*/ 3463764 w 5739463"/>
              <a:gd name="connsiteY3" fmla="*/ 3940416 h 3960681"/>
              <a:gd name="connsiteX4" fmla="*/ 1589147 w 5739463"/>
              <a:gd name="connsiteY4" fmla="*/ 2854397 h 3960681"/>
              <a:gd name="connsiteX5" fmla="*/ 57762 w 5739463"/>
              <a:gd name="connsiteY5" fmla="*/ 325223 h 3960681"/>
              <a:gd name="connsiteX6" fmla="*/ 268 w 5739463"/>
              <a:gd name="connsiteY6" fmla="*/ 104576 h 3960681"/>
              <a:gd name="connsiteX7" fmla="*/ 79475 w 5739463"/>
              <a:gd name="connsiteY7" fmla="*/ 79214 h 3960681"/>
              <a:gd name="connsiteX0" fmla="*/ 5739195 w 5739195"/>
              <a:gd name="connsiteY0" fmla="*/ 0 h 3960681"/>
              <a:gd name="connsiteX1" fmla="*/ 5739195 w 5739195"/>
              <a:gd name="connsiteY1" fmla="*/ 3463038 h 3960681"/>
              <a:gd name="connsiteX2" fmla="*/ 5541616 w 5739195"/>
              <a:gd name="connsiteY2" fmla="*/ 3561320 h 3960681"/>
              <a:gd name="connsiteX3" fmla="*/ 3463496 w 5739195"/>
              <a:gd name="connsiteY3" fmla="*/ 3940416 h 3960681"/>
              <a:gd name="connsiteX4" fmla="*/ 1588879 w 5739195"/>
              <a:gd name="connsiteY4" fmla="*/ 2854397 h 3960681"/>
              <a:gd name="connsiteX5" fmla="*/ 57494 w 5739195"/>
              <a:gd name="connsiteY5" fmla="*/ 325223 h 3960681"/>
              <a:gd name="connsiteX6" fmla="*/ 0 w 5739195"/>
              <a:gd name="connsiteY6" fmla="*/ 104576 h 3960681"/>
              <a:gd name="connsiteX0" fmla="*/ 5739195 w 5739195"/>
              <a:gd name="connsiteY0" fmla="*/ 3358462 h 3856105"/>
              <a:gd name="connsiteX1" fmla="*/ 5541616 w 5739195"/>
              <a:gd name="connsiteY1" fmla="*/ 3456744 h 3856105"/>
              <a:gd name="connsiteX2" fmla="*/ 3463496 w 5739195"/>
              <a:gd name="connsiteY2" fmla="*/ 3835840 h 3856105"/>
              <a:gd name="connsiteX3" fmla="*/ 1588879 w 5739195"/>
              <a:gd name="connsiteY3" fmla="*/ 2749821 h 3856105"/>
              <a:gd name="connsiteX4" fmla="*/ 57494 w 5739195"/>
              <a:gd name="connsiteY4" fmla="*/ 220647 h 3856105"/>
              <a:gd name="connsiteX5" fmla="*/ 0 w 5739195"/>
              <a:gd name="connsiteY5" fmla="*/ 0 h 3856105"/>
              <a:gd name="connsiteX0" fmla="*/ 5799259 w 5799259"/>
              <a:gd name="connsiteY0" fmla="*/ 3482233 h 3979876"/>
              <a:gd name="connsiteX1" fmla="*/ 5601680 w 5799259"/>
              <a:gd name="connsiteY1" fmla="*/ 3580515 h 3979876"/>
              <a:gd name="connsiteX2" fmla="*/ 3523560 w 5799259"/>
              <a:gd name="connsiteY2" fmla="*/ 3959611 h 3979876"/>
              <a:gd name="connsiteX3" fmla="*/ 1648943 w 5799259"/>
              <a:gd name="connsiteY3" fmla="*/ 2873592 h 3979876"/>
              <a:gd name="connsiteX4" fmla="*/ 117558 w 5799259"/>
              <a:gd name="connsiteY4" fmla="*/ 344418 h 3979876"/>
              <a:gd name="connsiteX5" fmla="*/ 0 w 5799259"/>
              <a:gd name="connsiteY5" fmla="*/ 0 h 39798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799259" h="3979876">
                <a:moveTo>
                  <a:pt x="5799259" y="3482233"/>
                </a:moveTo>
                <a:lnTo>
                  <a:pt x="5601680" y="3580515"/>
                </a:lnTo>
                <a:cubicBezTo>
                  <a:pt x="4922508" y="3893723"/>
                  <a:pt x="4146966" y="4035971"/>
                  <a:pt x="3523560" y="3959611"/>
                </a:cubicBezTo>
                <a:cubicBezTo>
                  <a:pt x="2795137" y="3870656"/>
                  <a:pt x="2146179" y="3429872"/>
                  <a:pt x="1648943" y="2873592"/>
                </a:cubicBezTo>
                <a:cubicBezTo>
                  <a:pt x="1321865" y="2507432"/>
                  <a:pt x="420219" y="1339817"/>
                  <a:pt x="117558" y="344418"/>
                </a:cubicBezTo>
                <a:cubicBezTo>
                  <a:pt x="94859" y="269763"/>
                  <a:pt x="15466" y="72306"/>
                  <a:pt x="0" y="0"/>
                </a:cubicBez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Avenir Next LT Pro Light"/>
            </a:endParaRPr>
          </a:p>
        </p:txBody>
      </p:sp>
      <p:pic>
        <p:nvPicPr>
          <p:cNvPr id="18" name="Picture Placeholder 17" descr="A group of tractors spraying a field&#10;&#10;Description automatically generated">
            <a:extLst>
              <a:ext uri="{FF2B5EF4-FFF2-40B4-BE49-F238E27FC236}">
                <a16:creationId xmlns:a16="http://schemas.microsoft.com/office/drawing/2014/main" id="{E7DE116D-6190-F8B9-B927-50D2AAE3ED3F}"/>
              </a:ext>
            </a:extLst>
          </p:cNvPr>
          <p:cNvPicPr>
            <a:picLocks noGrp="1" noChangeAspect="1"/>
          </p:cNvPicPr>
          <p:nvPr>
            <p:ph type="pic" sz="quarter" idx="13"/>
          </p:nvPr>
        </p:nvPicPr>
        <p:blipFill>
          <a:blip r:embed="rId2"/>
          <a:srcRect l="9162" r="9162"/>
          <a:stretch>
            <a:fillRect/>
          </a:stretch>
        </p:blipFill>
        <p:spPr/>
      </p:pic>
      <p:pic>
        <p:nvPicPr>
          <p:cNvPr id="20" name="Picture Placeholder 19" descr="A person in a field of corn&#10;&#10;Description automatically generated">
            <a:extLst>
              <a:ext uri="{FF2B5EF4-FFF2-40B4-BE49-F238E27FC236}">
                <a16:creationId xmlns:a16="http://schemas.microsoft.com/office/drawing/2014/main" id="{5743D7FB-B47B-36CE-DE2B-A9A9974106C0}"/>
              </a:ext>
            </a:extLst>
          </p:cNvPr>
          <p:cNvPicPr>
            <a:picLocks noGrp="1" noChangeAspect="1"/>
          </p:cNvPicPr>
          <p:nvPr>
            <p:ph type="pic" sz="quarter" idx="14"/>
          </p:nvPr>
        </p:nvPicPr>
        <p:blipFill>
          <a:blip r:embed="rId3"/>
          <a:srcRect t="25246" b="25246"/>
          <a:stretch>
            <a:fillRect/>
          </a:stretch>
        </p:blipFill>
        <p:spPr/>
      </p:pic>
    </p:spTree>
    <p:extLst>
      <p:ext uri="{BB962C8B-B14F-4D97-AF65-F5344CB8AC3E}">
        <p14:creationId xmlns:p14="http://schemas.microsoft.com/office/powerpoint/2010/main" val="28476591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B1427A-A5B2-062C-72F2-56C25AF64F12}"/>
            </a:ext>
          </a:extLst>
        </p:cNvPr>
        <p:cNvGrpSpPr/>
        <p:nvPr/>
      </p:nvGrpSpPr>
      <p:grpSpPr>
        <a:xfrm>
          <a:off x="0" y="0"/>
          <a:ext cx="0" cy="0"/>
          <a:chOff x="0" y="0"/>
          <a:chExt cx="0" cy="0"/>
        </a:xfrm>
      </p:grpSpPr>
      <p:sp>
        <p:nvSpPr>
          <p:cNvPr id="12" name="Title 11">
            <a:extLst>
              <a:ext uri="{FF2B5EF4-FFF2-40B4-BE49-F238E27FC236}">
                <a16:creationId xmlns:a16="http://schemas.microsoft.com/office/drawing/2014/main" id="{E655BB39-A878-9A7E-EFC9-4C8154C20B0F}"/>
              </a:ext>
            </a:extLst>
          </p:cNvPr>
          <p:cNvSpPr>
            <a:spLocks noGrp="1"/>
          </p:cNvSpPr>
          <p:nvPr>
            <p:ph type="title"/>
          </p:nvPr>
        </p:nvSpPr>
        <p:spPr>
          <a:xfrm>
            <a:off x="548522" y="1218341"/>
            <a:ext cx="6125529" cy="1524000"/>
          </a:xfrm>
        </p:spPr>
        <p:txBody>
          <a:bodyPr>
            <a:noAutofit/>
          </a:bodyPr>
          <a:lstStyle/>
          <a:p>
            <a:r>
              <a:rPr lang="en-US" sz="6600" dirty="0">
                <a:solidFill>
                  <a:srgbClr val="FFC000"/>
                </a:solidFill>
                <a:effectLst>
                  <a:outerShdw blurRad="38100" dist="38100" dir="2700000" algn="tl">
                    <a:srgbClr val="000000">
                      <a:alpha val="43137"/>
                    </a:srgbClr>
                  </a:outerShdw>
                </a:effectLst>
              </a:rPr>
              <a:t>Google map API </a:t>
            </a:r>
          </a:p>
        </p:txBody>
      </p:sp>
      <p:sp>
        <p:nvSpPr>
          <p:cNvPr id="2" name="Date Placeholder 1">
            <a:extLst>
              <a:ext uri="{FF2B5EF4-FFF2-40B4-BE49-F238E27FC236}">
                <a16:creationId xmlns:a16="http://schemas.microsoft.com/office/drawing/2014/main" id="{2D558AB3-CCFF-8C27-432B-D123F5D47DFA}"/>
              </a:ext>
            </a:extLst>
          </p:cNvPr>
          <p:cNvSpPr>
            <a:spLocks noGrp="1"/>
          </p:cNvSpPr>
          <p:nvPr>
            <p:ph type="dt" sz="half" idx="10"/>
          </p:nvPr>
        </p:nvSpPr>
        <p:spPr/>
        <p:txBody>
          <a:bodyPr/>
          <a:lstStyle/>
          <a:p>
            <a:r>
              <a:rPr lang="en-US"/>
              <a:t>2/1/20XX</a:t>
            </a:r>
            <a:endParaRPr lang="en-US" dirty="0"/>
          </a:p>
        </p:txBody>
      </p:sp>
      <p:sp>
        <p:nvSpPr>
          <p:cNvPr id="4" name="Slide Number Placeholder 3">
            <a:extLst>
              <a:ext uri="{FF2B5EF4-FFF2-40B4-BE49-F238E27FC236}">
                <a16:creationId xmlns:a16="http://schemas.microsoft.com/office/drawing/2014/main" id="{6E8496AF-6247-810E-1DDF-33FDCAB86FA4}"/>
              </a:ext>
            </a:extLst>
          </p:cNvPr>
          <p:cNvSpPr>
            <a:spLocks noGrp="1"/>
          </p:cNvSpPr>
          <p:nvPr>
            <p:ph type="sldNum" sz="quarter" idx="12"/>
          </p:nvPr>
        </p:nvSpPr>
        <p:spPr/>
        <p:txBody>
          <a:bodyPr/>
          <a:lstStyle/>
          <a:p>
            <a:fld id="{07CE569E-9B7C-4CB9-AB80-C0841F922CFF}" type="slidenum">
              <a:rPr lang="en-US" smtClean="0"/>
              <a:pPr/>
              <a:t>17</a:t>
            </a:fld>
            <a:endParaRPr lang="en-US" dirty="0"/>
          </a:p>
        </p:txBody>
      </p:sp>
      <p:sp>
        <p:nvSpPr>
          <p:cNvPr id="58" name="Freeform: Shape 57">
            <a:extLst>
              <a:ext uri="{FF2B5EF4-FFF2-40B4-BE49-F238E27FC236}">
                <a16:creationId xmlns:a16="http://schemas.microsoft.com/office/drawing/2014/main" id="{025A6ADF-5292-56A2-8E86-8270F2DC356B}"/>
              </a:ext>
              <a:ext uri="{C183D7F6-B498-43B3-948B-1728B52AA6E4}">
                <adec:decorative xmlns:adec="http://schemas.microsoft.com/office/drawing/2017/decorative" val="1"/>
              </a:ext>
            </a:extLst>
          </p:cNvPr>
          <p:cNvSpPr/>
          <p:nvPr/>
        </p:nvSpPr>
        <p:spPr>
          <a:xfrm>
            <a:off x="6674051" y="-22158"/>
            <a:ext cx="5517949" cy="4594156"/>
          </a:xfrm>
          <a:custGeom>
            <a:avLst/>
            <a:gdLst>
              <a:gd name="connsiteX0" fmla="*/ 0 w 5756090"/>
              <a:gd name="connsiteY0" fmla="*/ 0 h 3960681"/>
              <a:gd name="connsiteX1" fmla="*/ 5756090 w 5756090"/>
              <a:gd name="connsiteY1" fmla="*/ 0 h 3960681"/>
              <a:gd name="connsiteX2" fmla="*/ 5756090 w 5756090"/>
              <a:gd name="connsiteY2" fmla="*/ 3463038 h 3960681"/>
              <a:gd name="connsiteX3" fmla="*/ 5558511 w 5756090"/>
              <a:gd name="connsiteY3" fmla="*/ 3561320 h 3960681"/>
              <a:gd name="connsiteX4" fmla="*/ 3480391 w 5756090"/>
              <a:gd name="connsiteY4" fmla="*/ 3940416 h 3960681"/>
              <a:gd name="connsiteX5" fmla="*/ 1605774 w 5756090"/>
              <a:gd name="connsiteY5" fmla="*/ 2854397 h 3960681"/>
              <a:gd name="connsiteX6" fmla="*/ 74389 w 5756090"/>
              <a:gd name="connsiteY6" fmla="*/ 325223 h 3960681"/>
              <a:gd name="connsiteX7" fmla="*/ 16895 w 5756090"/>
              <a:gd name="connsiteY7" fmla="*/ 104576 h 3960681"/>
              <a:gd name="connsiteX0" fmla="*/ 5739463 w 5739463"/>
              <a:gd name="connsiteY0" fmla="*/ 0 h 3960681"/>
              <a:gd name="connsiteX1" fmla="*/ 5739463 w 5739463"/>
              <a:gd name="connsiteY1" fmla="*/ 3463038 h 3960681"/>
              <a:gd name="connsiteX2" fmla="*/ 5541884 w 5739463"/>
              <a:gd name="connsiteY2" fmla="*/ 3561320 h 3960681"/>
              <a:gd name="connsiteX3" fmla="*/ 3463764 w 5739463"/>
              <a:gd name="connsiteY3" fmla="*/ 3940416 h 3960681"/>
              <a:gd name="connsiteX4" fmla="*/ 1589147 w 5739463"/>
              <a:gd name="connsiteY4" fmla="*/ 2854397 h 3960681"/>
              <a:gd name="connsiteX5" fmla="*/ 57762 w 5739463"/>
              <a:gd name="connsiteY5" fmla="*/ 325223 h 3960681"/>
              <a:gd name="connsiteX6" fmla="*/ 268 w 5739463"/>
              <a:gd name="connsiteY6" fmla="*/ 104576 h 3960681"/>
              <a:gd name="connsiteX7" fmla="*/ 79475 w 5739463"/>
              <a:gd name="connsiteY7" fmla="*/ 79214 h 3960681"/>
              <a:gd name="connsiteX0" fmla="*/ 5739195 w 5739195"/>
              <a:gd name="connsiteY0" fmla="*/ 0 h 3960681"/>
              <a:gd name="connsiteX1" fmla="*/ 5739195 w 5739195"/>
              <a:gd name="connsiteY1" fmla="*/ 3463038 h 3960681"/>
              <a:gd name="connsiteX2" fmla="*/ 5541616 w 5739195"/>
              <a:gd name="connsiteY2" fmla="*/ 3561320 h 3960681"/>
              <a:gd name="connsiteX3" fmla="*/ 3463496 w 5739195"/>
              <a:gd name="connsiteY3" fmla="*/ 3940416 h 3960681"/>
              <a:gd name="connsiteX4" fmla="*/ 1588879 w 5739195"/>
              <a:gd name="connsiteY4" fmla="*/ 2854397 h 3960681"/>
              <a:gd name="connsiteX5" fmla="*/ 57494 w 5739195"/>
              <a:gd name="connsiteY5" fmla="*/ 325223 h 3960681"/>
              <a:gd name="connsiteX6" fmla="*/ 0 w 5739195"/>
              <a:gd name="connsiteY6" fmla="*/ 104576 h 3960681"/>
              <a:gd name="connsiteX0" fmla="*/ 5739195 w 5739195"/>
              <a:gd name="connsiteY0" fmla="*/ 3358462 h 3856105"/>
              <a:gd name="connsiteX1" fmla="*/ 5541616 w 5739195"/>
              <a:gd name="connsiteY1" fmla="*/ 3456744 h 3856105"/>
              <a:gd name="connsiteX2" fmla="*/ 3463496 w 5739195"/>
              <a:gd name="connsiteY2" fmla="*/ 3835840 h 3856105"/>
              <a:gd name="connsiteX3" fmla="*/ 1588879 w 5739195"/>
              <a:gd name="connsiteY3" fmla="*/ 2749821 h 3856105"/>
              <a:gd name="connsiteX4" fmla="*/ 57494 w 5739195"/>
              <a:gd name="connsiteY4" fmla="*/ 220647 h 3856105"/>
              <a:gd name="connsiteX5" fmla="*/ 0 w 5739195"/>
              <a:gd name="connsiteY5" fmla="*/ 0 h 3856105"/>
              <a:gd name="connsiteX0" fmla="*/ 5799259 w 5799259"/>
              <a:gd name="connsiteY0" fmla="*/ 3482233 h 3979876"/>
              <a:gd name="connsiteX1" fmla="*/ 5601680 w 5799259"/>
              <a:gd name="connsiteY1" fmla="*/ 3580515 h 3979876"/>
              <a:gd name="connsiteX2" fmla="*/ 3523560 w 5799259"/>
              <a:gd name="connsiteY2" fmla="*/ 3959611 h 3979876"/>
              <a:gd name="connsiteX3" fmla="*/ 1648943 w 5799259"/>
              <a:gd name="connsiteY3" fmla="*/ 2873592 h 3979876"/>
              <a:gd name="connsiteX4" fmla="*/ 117558 w 5799259"/>
              <a:gd name="connsiteY4" fmla="*/ 344418 h 3979876"/>
              <a:gd name="connsiteX5" fmla="*/ 0 w 5799259"/>
              <a:gd name="connsiteY5" fmla="*/ 0 h 39798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799259" h="3979876">
                <a:moveTo>
                  <a:pt x="5799259" y="3482233"/>
                </a:moveTo>
                <a:lnTo>
                  <a:pt x="5601680" y="3580515"/>
                </a:lnTo>
                <a:cubicBezTo>
                  <a:pt x="4922508" y="3893723"/>
                  <a:pt x="4146966" y="4035971"/>
                  <a:pt x="3523560" y="3959611"/>
                </a:cubicBezTo>
                <a:cubicBezTo>
                  <a:pt x="2795137" y="3870656"/>
                  <a:pt x="2146179" y="3429872"/>
                  <a:pt x="1648943" y="2873592"/>
                </a:cubicBezTo>
                <a:cubicBezTo>
                  <a:pt x="1321865" y="2507432"/>
                  <a:pt x="420219" y="1339817"/>
                  <a:pt x="117558" y="344418"/>
                </a:cubicBezTo>
                <a:cubicBezTo>
                  <a:pt x="94859" y="269763"/>
                  <a:pt x="15466" y="72306"/>
                  <a:pt x="0" y="0"/>
                </a:cubicBez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Avenir Next LT Pro Light"/>
            </a:endParaRPr>
          </a:p>
        </p:txBody>
      </p:sp>
      <p:pic>
        <p:nvPicPr>
          <p:cNvPr id="18" name="Picture Placeholder 17" descr="A group of tractors spraying a field&#10;&#10;Description automatically generated">
            <a:extLst>
              <a:ext uri="{FF2B5EF4-FFF2-40B4-BE49-F238E27FC236}">
                <a16:creationId xmlns:a16="http://schemas.microsoft.com/office/drawing/2014/main" id="{B601CAAF-3505-AEAC-2F16-B0644BF79150}"/>
              </a:ext>
            </a:extLst>
          </p:cNvPr>
          <p:cNvPicPr>
            <a:picLocks noGrp="1" noChangeAspect="1"/>
          </p:cNvPicPr>
          <p:nvPr>
            <p:ph type="pic" sz="quarter" idx="13"/>
          </p:nvPr>
        </p:nvPicPr>
        <p:blipFill>
          <a:blip r:embed="rId2"/>
          <a:srcRect l="9162" r="9162"/>
          <a:stretch>
            <a:fillRect/>
          </a:stretch>
        </p:blipFill>
        <p:spPr/>
      </p:pic>
      <p:pic>
        <p:nvPicPr>
          <p:cNvPr id="20" name="Picture Placeholder 19" descr="A person in a field of corn&#10;&#10;Description automatically generated">
            <a:extLst>
              <a:ext uri="{FF2B5EF4-FFF2-40B4-BE49-F238E27FC236}">
                <a16:creationId xmlns:a16="http://schemas.microsoft.com/office/drawing/2014/main" id="{90BB4D0F-3CAD-0295-7154-E41810794D35}"/>
              </a:ext>
            </a:extLst>
          </p:cNvPr>
          <p:cNvPicPr>
            <a:picLocks noGrp="1" noChangeAspect="1"/>
          </p:cNvPicPr>
          <p:nvPr>
            <p:ph type="pic" sz="quarter" idx="14"/>
          </p:nvPr>
        </p:nvPicPr>
        <p:blipFill>
          <a:blip r:embed="rId3"/>
          <a:srcRect t="25246" b="25246"/>
          <a:stretch>
            <a:fillRect/>
          </a:stretch>
        </p:blipFill>
        <p:spPr/>
      </p:pic>
      <p:sp>
        <p:nvSpPr>
          <p:cNvPr id="3" name="Title 11">
            <a:extLst>
              <a:ext uri="{FF2B5EF4-FFF2-40B4-BE49-F238E27FC236}">
                <a16:creationId xmlns:a16="http://schemas.microsoft.com/office/drawing/2014/main" id="{D50B4B4D-3E70-A25B-9C2B-DFCBFBFCE010}"/>
              </a:ext>
            </a:extLst>
          </p:cNvPr>
          <p:cNvSpPr txBox="1">
            <a:spLocks/>
          </p:cNvSpPr>
          <p:nvPr/>
        </p:nvSpPr>
        <p:spPr>
          <a:xfrm>
            <a:off x="1190625" y="2411926"/>
            <a:ext cx="9810750" cy="218223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000" kern="1200">
                <a:solidFill>
                  <a:schemeClr val="tx1"/>
                </a:solidFill>
                <a:latin typeface="+mj-lt"/>
                <a:ea typeface="+mj-ea"/>
                <a:cs typeface="+mj-cs"/>
              </a:defRPr>
            </a:lvl1pPr>
          </a:lstStyle>
          <a:p>
            <a:r>
              <a:rPr lang="en-US" dirty="0">
                <a:solidFill>
                  <a:srgbClr val="FFC000"/>
                </a:solidFill>
                <a:effectLst>
                  <a:outerShdw blurRad="38100" dist="38100" dir="2700000" algn="tl">
                    <a:srgbClr val="000000">
                      <a:alpha val="43137"/>
                    </a:srgbClr>
                  </a:outerShdw>
                </a:effectLst>
              </a:rPr>
              <a:t>In this part you can see the designated farmlands pin, located to the map of the Philippines that our company partnered with.</a:t>
            </a:r>
          </a:p>
        </p:txBody>
      </p:sp>
    </p:spTree>
    <p:extLst>
      <p:ext uri="{BB962C8B-B14F-4D97-AF65-F5344CB8AC3E}">
        <p14:creationId xmlns:p14="http://schemas.microsoft.com/office/powerpoint/2010/main" val="18102476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622F6C-C7E2-7132-7737-0382E8D96C1A}"/>
            </a:ext>
          </a:extLst>
        </p:cNvPr>
        <p:cNvGrpSpPr/>
        <p:nvPr/>
      </p:nvGrpSpPr>
      <p:grpSpPr>
        <a:xfrm>
          <a:off x="0" y="0"/>
          <a:ext cx="0" cy="0"/>
          <a:chOff x="0" y="0"/>
          <a:chExt cx="0" cy="0"/>
        </a:xfrm>
      </p:grpSpPr>
      <p:sp>
        <p:nvSpPr>
          <p:cNvPr id="12" name="Title 11">
            <a:extLst>
              <a:ext uri="{FF2B5EF4-FFF2-40B4-BE49-F238E27FC236}">
                <a16:creationId xmlns:a16="http://schemas.microsoft.com/office/drawing/2014/main" id="{B06BB539-AA7A-FBFC-9442-98D0E6A55FFD}"/>
              </a:ext>
            </a:extLst>
          </p:cNvPr>
          <p:cNvSpPr>
            <a:spLocks noGrp="1"/>
          </p:cNvSpPr>
          <p:nvPr>
            <p:ph type="title"/>
          </p:nvPr>
        </p:nvSpPr>
        <p:spPr/>
        <p:txBody>
          <a:bodyPr>
            <a:noAutofit/>
          </a:bodyPr>
          <a:lstStyle/>
          <a:p>
            <a:r>
              <a:rPr lang="en-US" sz="8000" dirty="0">
                <a:solidFill>
                  <a:srgbClr val="FFC000"/>
                </a:solidFill>
              </a:rPr>
              <a:t>MySQL</a:t>
            </a:r>
          </a:p>
        </p:txBody>
      </p:sp>
      <p:sp>
        <p:nvSpPr>
          <p:cNvPr id="2" name="Date Placeholder 1">
            <a:extLst>
              <a:ext uri="{FF2B5EF4-FFF2-40B4-BE49-F238E27FC236}">
                <a16:creationId xmlns:a16="http://schemas.microsoft.com/office/drawing/2014/main" id="{9BB5A3AC-2042-82BF-63B7-9E23F2902041}"/>
              </a:ext>
            </a:extLst>
          </p:cNvPr>
          <p:cNvSpPr>
            <a:spLocks noGrp="1"/>
          </p:cNvSpPr>
          <p:nvPr>
            <p:ph type="dt" sz="half" idx="10"/>
          </p:nvPr>
        </p:nvSpPr>
        <p:spPr/>
        <p:txBody>
          <a:bodyPr/>
          <a:lstStyle/>
          <a:p>
            <a:r>
              <a:rPr lang="en-US"/>
              <a:t>2/1/20XX</a:t>
            </a:r>
            <a:endParaRPr lang="en-US" dirty="0"/>
          </a:p>
        </p:txBody>
      </p:sp>
      <p:sp>
        <p:nvSpPr>
          <p:cNvPr id="4" name="Slide Number Placeholder 3">
            <a:extLst>
              <a:ext uri="{FF2B5EF4-FFF2-40B4-BE49-F238E27FC236}">
                <a16:creationId xmlns:a16="http://schemas.microsoft.com/office/drawing/2014/main" id="{40AE993D-0A67-8CD6-1ABC-A35A666CCF03}"/>
              </a:ext>
            </a:extLst>
          </p:cNvPr>
          <p:cNvSpPr>
            <a:spLocks noGrp="1"/>
          </p:cNvSpPr>
          <p:nvPr>
            <p:ph type="sldNum" sz="quarter" idx="12"/>
          </p:nvPr>
        </p:nvSpPr>
        <p:spPr/>
        <p:txBody>
          <a:bodyPr/>
          <a:lstStyle/>
          <a:p>
            <a:fld id="{07CE569E-9B7C-4CB9-AB80-C0841F922CFF}" type="slidenum">
              <a:rPr lang="en-US" smtClean="0"/>
              <a:pPr/>
              <a:t>18</a:t>
            </a:fld>
            <a:endParaRPr lang="en-US" dirty="0"/>
          </a:p>
        </p:txBody>
      </p:sp>
      <p:sp>
        <p:nvSpPr>
          <p:cNvPr id="58" name="Freeform: Shape 57">
            <a:extLst>
              <a:ext uri="{FF2B5EF4-FFF2-40B4-BE49-F238E27FC236}">
                <a16:creationId xmlns:a16="http://schemas.microsoft.com/office/drawing/2014/main" id="{3CB91035-F044-AFAD-5C7A-216D3FB3B3DA}"/>
              </a:ext>
              <a:ext uri="{C183D7F6-B498-43B3-948B-1728B52AA6E4}">
                <adec:decorative xmlns:adec="http://schemas.microsoft.com/office/drawing/2017/decorative" val="1"/>
              </a:ext>
            </a:extLst>
          </p:cNvPr>
          <p:cNvSpPr/>
          <p:nvPr/>
        </p:nvSpPr>
        <p:spPr>
          <a:xfrm>
            <a:off x="6674051" y="-22158"/>
            <a:ext cx="5517949" cy="4594156"/>
          </a:xfrm>
          <a:custGeom>
            <a:avLst/>
            <a:gdLst>
              <a:gd name="connsiteX0" fmla="*/ 0 w 5756090"/>
              <a:gd name="connsiteY0" fmla="*/ 0 h 3960681"/>
              <a:gd name="connsiteX1" fmla="*/ 5756090 w 5756090"/>
              <a:gd name="connsiteY1" fmla="*/ 0 h 3960681"/>
              <a:gd name="connsiteX2" fmla="*/ 5756090 w 5756090"/>
              <a:gd name="connsiteY2" fmla="*/ 3463038 h 3960681"/>
              <a:gd name="connsiteX3" fmla="*/ 5558511 w 5756090"/>
              <a:gd name="connsiteY3" fmla="*/ 3561320 h 3960681"/>
              <a:gd name="connsiteX4" fmla="*/ 3480391 w 5756090"/>
              <a:gd name="connsiteY4" fmla="*/ 3940416 h 3960681"/>
              <a:gd name="connsiteX5" fmla="*/ 1605774 w 5756090"/>
              <a:gd name="connsiteY5" fmla="*/ 2854397 h 3960681"/>
              <a:gd name="connsiteX6" fmla="*/ 74389 w 5756090"/>
              <a:gd name="connsiteY6" fmla="*/ 325223 h 3960681"/>
              <a:gd name="connsiteX7" fmla="*/ 16895 w 5756090"/>
              <a:gd name="connsiteY7" fmla="*/ 104576 h 3960681"/>
              <a:gd name="connsiteX0" fmla="*/ 5739463 w 5739463"/>
              <a:gd name="connsiteY0" fmla="*/ 0 h 3960681"/>
              <a:gd name="connsiteX1" fmla="*/ 5739463 w 5739463"/>
              <a:gd name="connsiteY1" fmla="*/ 3463038 h 3960681"/>
              <a:gd name="connsiteX2" fmla="*/ 5541884 w 5739463"/>
              <a:gd name="connsiteY2" fmla="*/ 3561320 h 3960681"/>
              <a:gd name="connsiteX3" fmla="*/ 3463764 w 5739463"/>
              <a:gd name="connsiteY3" fmla="*/ 3940416 h 3960681"/>
              <a:gd name="connsiteX4" fmla="*/ 1589147 w 5739463"/>
              <a:gd name="connsiteY4" fmla="*/ 2854397 h 3960681"/>
              <a:gd name="connsiteX5" fmla="*/ 57762 w 5739463"/>
              <a:gd name="connsiteY5" fmla="*/ 325223 h 3960681"/>
              <a:gd name="connsiteX6" fmla="*/ 268 w 5739463"/>
              <a:gd name="connsiteY6" fmla="*/ 104576 h 3960681"/>
              <a:gd name="connsiteX7" fmla="*/ 79475 w 5739463"/>
              <a:gd name="connsiteY7" fmla="*/ 79214 h 3960681"/>
              <a:gd name="connsiteX0" fmla="*/ 5739195 w 5739195"/>
              <a:gd name="connsiteY0" fmla="*/ 0 h 3960681"/>
              <a:gd name="connsiteX1" fmla="*/ 5739195 w 5739195"/>
              <a:gd name="connsiteY1" fmla="*/ 3463038 h 3960681"/>
              <a:gd name="connsiteX2" fmla="*/ 5541616 w 5739195"/>
              <a:gd name="connsiteY2" fmla="*/ 3561320 h 3960681"/>
              <a:gd name="connsiteX3" fmla="*/ 3463496 w 5739195"/>
              <a:gd name="connsiteY3" fmla="*/ 3940416 h 3960681"/>
              <a:gd name="connsiteX4" fmla="*/ 1588879 w 5739195"/>
              <a:gd name="connsiteY4" fmla="*/ 2854397 h 3960681"/>
              <a:gd name="connsiteX5" fmla="*/ 57494 w 5739195"/>
              <a:gd name="connsiteY5" fmla="*/ 325223 h 3960681"/>
              <a:gd name="connsiteX6" fmla="*/ 0 w 5739195"/>
              <a:gd name="connsiteY6" fmla="*/ 104576 h 3960681"/>
              <a:gd name="connsiteX0" fmla="*/ 5739195 w 5739195"/>
              <a:gd name="connsiteY0" fmla="*/ 3358462 h 3856105"/>
              <a:gd name="connsiteX1" fmla="*/ 5541616 w 5739195"/>
              <a:gd name="connsiteY1" fmla="*/ 3456744 h 3856105"/>
              <a:gd name="connsiteX2" fmla="*/ 3463496 w 5739195"/>
              <a:gd name="connsiteY2" fmla="*/ 3835840 h 3856105"/>
              <a:gd name="connsiteX3" fmla="*/ 1588879 w 5739195"/>
              <a:gd name="connsiteY3" fmla="*/ 2749821 h 3856105"/>
              <a:gd name="connsiteX4" fmla="*/ 57494 w 5739195"/>
              <a:gd name="connsiteY4" fmla="*/ 220647 h 3856105"/>
              <a:gd name="connsiteX5" fmla="*/ 0 w 5739195"/>
              <a:gd name="connsiteY5" fmla="*/ 0 h 3856105"/>
              <a:gd name="connsiteX0" fmla="*/ 5799259 w 5799259"/>
              <a:gd name="connsiteY0" fmla="*/ 3482233 h 3979876"/>
              <a:gd name="connsiteX1" fmla="*/ 5601680 w 5799259"/>
              <a:gd name="connsiteY1" fmla="*/ 3580515 h 3979876"/>
              <a:gd name="connsiteX2" fmla="*/ 3523560 w 5799259"/>
              <a:gd name="connsiteY2" fmla="*/ 3959611 h 3979876"/>
              <a:gd name="connsiteX3" fmla="*/ 1648943 w 5799259"/>
              <a:gd name="connsiteY3" fmla="*/ 2873592 h 3979876"/>
              <a:gd name="connsiteX4" fmla="*/ 117558 w 5799259"/>
              <a:gd name="connsiteY4" fmla="*/ 344418 h 3979876"/>
              <a:gd name="connsiteX5" fmla="*/ 0 w 5799259"/>
              <a:gd name="connsiteY5" fmla="*/ 0 h 39798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799259" h="3979876">
                <a:moveTo>
                  <a:pt x="5799259" y="3482233"/>
                </a:moveTo>
                <a:lnTo>
                  <a:pt x="5601680" y="3580515"/>
                </a:lnTo>
                <a:cubicBezTo>
                  <a:pt x="4922508" y="3893723"/>
                  <a:pt x="4146966" y="4035971"/>
                  <a:pt x="3523560" y="3959611"/>
                </a:cubicBezTo>
                <a:cubicBezTo>
                  <a:pt x="2795137" y="3870656"/>
                  <a:pt x="2146179" y="3429872"/>
                  <a:pt x="1648943" y="2873592"/>
                </a:cubicBezTo>
                <a:cubicBezTo>
                  <a:pt x="1321865" y="2507432"/>
                  <a:pt x="420219" y="1339817"/>
                  <a:pt x="117558" y="344418"/>
                </a:cubicBezTo>
                <a:cubicBezTo>
                  <a:pt x="94859" y="269763"/>
                  <a:pt x="15466" y="72306"/>
                  <a:pt x="0" y="0"/>
                </a:cubicBez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Avenir Next LT Pro Light"/>
            </a:endParaRPr>
          </a:p>
        </p:txBody>
      </p:sp>
      <p:pic>
        <p:nvPicPr>
          <p:cNvPr id="18" name="Picture Placeholder 17" descr="A group of tractors spraying a field&#10;&#10;Description automatically generated">
            <a:extLst>
              <a:ext uri="{FF2B5EF4-FFF2-40B4-BE49-F238E27FC236}">
                <a16:creationId xmlns:a16="http://schemas.microsoft.com/office/drawing/2014/main" id="{F91D3B10-997D-7014-D9E5-04D10F245342}"/>
              </a:ext>
            </a:extLst>
          </p:cNvPr>
          <p:cNvPicPr>
            <a:picLocks noGrp="1" noChangeAspect="1"/>
          </p:cNvPicPr>
          <p:nvPr>
            <p:ph type="pic" sz="quarter" idx="13"/>
          </p:nvPr>
        </p:nvPicPr>
        <p:blipFill>
          <a:blip r:embed="rId2"/>
          <a:srcRect l="9162" r="9162"/>
          <a:stretch>
            <a:fillRect/>
          </a:stretch>
        </p:blipFill>
        <p:spPr/>
      </p:pic>
      <p:pic>
        <p:nvPicPr>
          <p:cNvPr id="20" name="Picture Placeholder 19" descr="A person in a field of corn&#10;&#10;Description automatically generated">
            <a:extLst>
              <a:ext uri="{FF2B5EF4-FFF2-40B4-BE49-F238E27FC236}">
                <a16:creationId xmlns:a16="http://schemas.microsoft.com/office/drawing/2014/main" id="{24D5D55E-F3C8-C956-128B-B6A40DFE435C}"/>
              </a:ext>
            </a:extLst>
          </p:cNvPr>
          <p:cNvPicPr>
            <a:picLocks noGrp="1" noChangeAspect="1"/>
          </p:cNvPicPr>
          <p:nvPr>
            <p:ph type="pic" sz="quarter" idx="14"/>
          </p:nvPr>
        </p:nvPicPr>
        <p:blipFill>
          <a:blip r:embed="rId3"/>
          <a:srcRect t="25246" b="25246"/>
          <a:stretch>
            <a:fillRect/>
          </a:stretch>
        </p:blipFill>
        <p:spPr/>
      </p:pic>
      <p:sp>
        <p:nvSpPr>
          <p:cNvPr id="3" name="Title 11">
            <a:extLst>
              <a:ext uri="{FF2B5EF4-FFF2-40B4-BE49-F238E27FC236}">
                <a16:creationId xmlns:a16="http://schemas.microsoft.com/office/drawing/2014/main" id="{9912313D-0FD3-63EE-23AF-284489E95602}"/>
              </a:ext>
            </a:extLst>
          </p:cNvPr>
          <p:cNvSpPr txBox="1">
            <a:spLocks/>
          </p:cNvSpPr>
          <p:nvPr/>
        </p:nvSpPr>
        <p:spPr>
          <a:xfrm>
            <a:off x="1406081" y="3341079"/>
            <a:ext cx="6385369" cy="15240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000" kern="1200">
                <a:solidFill>
                  <a:schemeClr val="tx1"/>
                </a:solidFill>
                <a:latin typeface="+mj-lt"/>
                <a:ea typeface="+mj-ea"/>
                <a:cs typeface="+mj-cs"/>
              </a:defRPr>
            </a:lvl1pPr>
          </a:lstStyle>
          <a:p>
            <a:r>
              <a:rPr lang="en-US" sz="3600" dirty="0">
                <a:solidFill>
                  <a:srgbClr val="FFC000"/>
                </a:solidFill>
              </a:rPr>
              <a:t>All the data on the website  collected is store on it</a:t>
            </a:r>
          </a:p>
        </p:txBody>
      </p:sp>
    </p:spTree>
    <p:extLst>
      <p:ext uri="{BB962C8B-B14F-4D97-AF65-F5344CB8AC3E}">
        <p14:creationId xmlns:p14="http://schemas.microsoft.com/office/powerpoint/2010/main" val="28937678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34731C-B130-D754-F192-682C9D70F1FE}"/>
            </a:ext>
          </a:extLst>
        </p:cNvPr>
        <p:cNvGrpSpPr/>
        <p:nvPr/>
      </p:nvGrpSpPr>
      <p:grpSpPr>
        <a:xfrm>
          <a:off x="0" y="0"/>
          <a:ext cx="0" cy="0"/>
          <a:chOff x="0" y="0"/>
          <a:chExt cx="0" cy="0"/>
        </a:xfrm>
      </p:grpSpPr>
      <p:sp>
        <p:nvSpPr>
          <p:cNvPr id="12" name="Title 11">
            <a:extLst>
              <a:ext uri="{FF2B5EF4-FFF2-40B4-BE49-F238E27FC236}">
                <a16:creationId xmlns:a16="http://schemas.microsoft.com/office/drawing/2014/main" id="{61332C20-CFAC-7431-F62C-58DD16F7DB29}"/>
              </a:ext>
            </a:extLst>
          </p:cNvPr>
          <p:cNvSpPr>
            <a:spLocks noGrp="1"/>
          </p:cNvSpPr>
          <p:nvPr>
            <p:ph type="title"/>
          </p:nvPr>
        </p:nvSpPr>
        <p:spPr>
          <a:xfrm>
            <a:off x="751521" y="1732785"/>
            <a:ext cx="6563679" cy="1524000"/>
          </a:xfrm>
        </p:spPr>
        <p:txBody>
          <a:bodyPr>
            <a:noAutofit/>
          </a:bodyPr>
          <a:lstStyle/>
          <a:p>
            <a:r>
              <a:rPr lang="en-US" sz="8000" dirty="0">
                <a:solidFill>
                  <a:srgbClr val="FFC000"/>
                </a:solidFill>
              </a:rPr>
              <a:t>File Explorer </a:t>
            </a:r>
          </a:p>
        </p:txBody>
      </p:sp>
      <p:sp>
        <p:nvSpPr>
          <p:cNvPr id="2" name="Date Placeholder 1">
            <a:extLst>
              <a:ext uri="{FF2B5EF4-FFF2-40B4-BE49-F238E27FC236}">
                <a16:creationId xmlns:a16="http://schemas.microsoft.com/office/drawing/2014/main" id="{1404A83E-9254-DF48-B264-4D8580897661}"/>
              </a:ext>
            </a:extLst>
          </p:cNvPr>
          <p:cNvSpPr>
            <a:spLocks noGrp="1"/>
          </p:cNvSpPr>
          <p:nvPr>
            <p:ph type="dt" sz="half" idx="10"/>
          </p:nvPr>
        </p:nvSpPr>
        <p:spPr/>
        <p:txBody>
          <a:bodyPr/>
          <a:lstStyle/>
          <a:p>
            <a:r>
              <a:rPr lang="en-US"/>
              <a:t>2/1/20XX</a:t>
            </a:r>
            <a:endParaRPr lang="en-US" dirty="0"/>
          </a:p>
        </p:txBody>
      </p:sp>
      <p:sp>
        <p:nvSpPr>
          <p:cNvPr id="4" name="Slide Number Placeholder 3">
            <a:extLst>
              <a:ext uri="{FF2B5EF4-FFF2-40B4-BE49-F238E27FC236}">
                <a16:creationId xmlns:a16="http://schemas.microsoft.com/office/drawing/2014/main" id="{5D84DE22-F938-5F8D-C81E-1DD57F1251D5}"/>
              </a:ext>
            </a:extLst>
          </p:cNvPr>
          <p:cNvSpPr>
            <a:spLocks noGrp="1"/>
          </p:cNvSpPr>
          <p:nvPr>
            <p:ph type="sldNum" sz="quarter" idx="12"/>
          </p:nvPr>
        </p:nvSpPr>
        <p:spPr/>
        <p:txBody>
          <a:bodyPr/>
          <a:lstStyle/>
          <a:p>
            <a:fld id="{07CE569E-9B7C-4CB9-AB80-C0841F922CFF}" type="slidenum">
              <a:rPr lang="en-US" smtClean="0"/>
              <a:pPr/>
              <a:t>19</a:t>
            </a:fld>
            <a:endParaRPr lang="en-US" dirty="0"/>
          </a:p>
        </p:txBody>
      </p:sp>
      <p:sp>
        <p:nvSpPr>
          <p:cNvPr id="58" name="Freeform: Shape 57">
            <a:extLst>
              <a:ext uri="{FF2B5EF4-FFF2-40B4-BE49-F238E27FC236}">
                <a16:creationId xmlns:a16="http://schemas.microsoft.com/office/drawing/2014/main" id="{09AEC8E8-A044-1781-2741-BC72E932F007}"/>
              </a:ext>
              <a:ext uri="{C183D7F6-B498-43B3-948B-1728B52AA6E4}">
                <adec:decorative xmlns:adec="http://schemas.microsoft.com/office/drawing/2017/decorative" val="1"/>
              </a:ext>
            </a:extLst>
          </p:cNvPr>
          <p:cNvSpPr/>
          <p:nvPr/>
        </p:nvSpPr>
        <p:spPr>
          <a:xfrm>
            <a:off x="6674051" y="-22158"/>
            <a:ext cx="5517949" cy="4594156"/>
          </a:xfrm>
          <a:custGeom>
            <a:avLst/>
            <a:gdLst>
              <a:gd name="connsiteX0" fmla="*/ 0 w 5756090"/>
              <a:gd name="connsiteY0" fmla="*/ 0 h 3960681"/>
              <a:gd name="connsiteX1" fmla="*/ 5756090 w 5756090"/>
              <a:gd name="connsiteY1" fmla="*/ 0 h 3960681"/>
              <a:gd name="connsiteX2" fmla="*/ 5756090 w 5756090"/>
              <a:gd name="connsiteY2" fmla="*/ 3463038 h 3960681"/>
              <a:gd name="connsiteX3" fmla="*/ 5558511 w 5756090"/>
              <a:gd name="connsiteY3" fmla="*/ 3561320 h 3960681"/>
              <a:gd name="connsiteX4" fmla="*/ 3480391 w 5756090"/>
              <a:gd name="connsiteY4" fmla="*/ 3940416 h 3960681"/>
              <a:gd name="connsiteX5" fmla="*/ 1605774 w 5756090"/>
              <a:gd name="connsiteY5" fmla="*/ 2854397 h 3960681"/>
              <a:gd name="connsiteX6" fmla="*/ 74389 w 5756090"/>
              <a:gd name="connsiteY6" fmla="*/ 325223 h 3960681"/>
              <a:gd name="connsiteX7" fmla="*/ 16895 w 5756090"/>
              <a:gd name="connsiteY7" fmla="*/ 104576 h 3960681"/>
              <a:gd name="connsiteX0" fmla="*/ 5739463 w 5739463"/>
              <a:gd name="connsiteY0" fmla="*/ 0 h 3960681"/>
              <a:gd name="connsiteX1" fmla="*/ 5739463 w 5739463"/>
              <a:gd name="connsiteY1" fmla="*/ 3463038 h 3960681"/>
              <a:gd name="connsiteX2" fmla="*/ 5541884 w 5739463"/>
              <a:gd name="connsiteY2" fmla="*/ 3561320 h 3960681"/>
              <a:gd name="connsiteX3" fmla="*/ 3463764 w 5739463"/>
              <a:gd name="connsiteY3" fmla="*/ 3940416 h 3960681"/>
              <a:gd name="connsiteX4" fmla="*/ 1589147 w 5739463"/>
              <a:gd name="connsiteY4" fmla="*/ 2854397 h 3960681"/>
              <a:gd name="connsiteX5" fmla="*/ 57762 w 5739463"/>
              <a:gd name="connsiteY5" fmla="*/ 325223 h 3960681"/>
              <a:gd name="connsiteX6" fmla="*/ 268 w 5739463"/>
              <a:gd name="connsiteY6" fmla="*/ 104576 h 3960681"/>
              <a:gd name="connsiteX7" fmla="*/ 79475 w 5739463"/>
              <a:gd name="connsiteY7" fmla="*/ 79214 h 3960681"/>
              <a:gd name="connsiteX0" fmla="*/ 5739195 w 5739195"/>
              <a:gd name="connsiteY0" fmla="*/ 0 h 3960681"/>
              <a:gd name="connsiteX1" fmla="*/ 5739195 w 5739195"/>
              <a:gd name="connsiteY1" fmla="*/ 3463038 h 3960681"/>
              <a:gd name="connsiteX2" fmla="*/ 5541616 w 5739195"/>
              <a:gd name="connsiteY2" fmla="*/ 3561320 h 3960681"/>
              <a:gd name="connsiteX3" fmla="*/ 3463496 w 5739195"/>
              <a:gd name="connsiteY3" fmla="*/ 3940416 h 3960681"/>
              <a:gd name="connsiteX4" fmla="*/ 1588879 w 5739195"/>
              <a:gd name="connsiteY4" fmla="*/ 2854397 h 3960681"/>
              <a:gd name="connsiteX5" fmla="*/ 57494 w 5739195"/>
              <a:gd name="connsiteY5" fmla="*/ 325223 h 3960681"/>
              <a:gd name="connsiteX6" fmla="*/ 0 w 5739195"/>
              <a:gd name="connsiteY6" fmla="*/ 104576 h 3960681"/>
              <a:gd name="connsiteX0" fmla="*/ 5739195 w 5739195"/>
              <a:gd name="connsiteY0" fmla="*/ 3358462 h 3856105"/>
              <a:gd name="connsiteX1" fmla="*/ 5541616 w 5739195"/>
              <a:gd name="connsiteY1" fmla="*/ 3456744 h 3856105"/>
              <a:gd name="connsiteX2" fmla="*/ 3463496 w 5739195"/>
              <a:gd name="connsiteY2" fmla="*/ 3835840 h 3856105"/>
              <a:gd name="connsiteX3" fmla="*/ 1588879 w 5739195"/>
              <a:gd name="connsiteY3" fmla="*/ 2749821 h 3856105"/>
              <a:gd name="connsiteX4" fmla="*/ 57494 w 5739195"/>
              <a:gd name="connsiteY4" fmla="*/ 220647 h 3856105"/>
              <a:gd name="connsiteX5" fmla="*/ 0 w 5739195"/>
              <a:gd name="connsiteY5" fmla="*/ 0 h 3856105"/>
              <a:gd name="connsiteX0" fmla="*/ 5799259 w 5799259"/>
              <a:gd name="connsiteY0" fmla="*/ 3482233 h 3979876"/>
              <a:gd name="connsiteX1" fmla="*/ 5601680 w 5799259"/>
              <a:gd name="connsiteY1" fmla="*/ 3580515 h 3979876"/>
              <a:gd name="connsiteX2" fmla="*/ 3523560 w 5799259"/>
              <a:gd name="connsiteY2" fmla="*/ 3959611 h 3979876"/>
              <a:gd name="connsiteX3" fmla="*/ 1648943 w 5799259"/>
              <a:gd name="connsiteY3" fmla="*/ 2873592 h 3979876"/>
              <a:gd name="connsiteX4" fmla="*/ 117558 w 5799259"/>
              <a:gd name="connsiteY4" fmla="*/ 344418 h 3979876"/>
              <a:gd name="connsiteX5" fmla="*/ 0 w 5799259"/>
              <a:gd name="connsiteY5" fmla="*/ 0 h 39798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799259" h="3979876">
                <a:moveTo>
                  <a:pt x="5799259" y="3482233"/>
                </a:moveTo>
                <a:lnTo>
                  <a:pt x="5601680" y="3580515"/>
                </a:lnTo>
                <a:cubicBezTo>
                  <a:pt x="4922508" y="3893723"/>
                  <a:pt x="4146966" y="4035971"/>
                  <a:pt x="3523560" y="3959611"/>
                </a:cubicBezTo>
                <a:cubicBezTo>
                  <a:pt x="2795137" y="3870656"/>
                  <a:pt x="2146179" y="3429872"/>
                  <a:pt x="1648943" y="2873592"/>
                </a:cubicBezTo>
                <a:cubicBezTo>
                  <a:pt x="1321865" y="2507432"/>
                  <a:pt x="420219" y="1339817"/>
                  <a:pt x="117558" y="344418"/>
                </a:cubicBezTo>
                <a:cubicBezTo>
                  <a:pt x="94859" y="269763"/>
                  <a:pt x="15466" y="72306"/>
                  <a:pt x="0" y="0"/>
                </a:cubicBez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Avenir Next LT Pro Light"/>
            </a:endParaRPr>
          </a:p>
        </p:txBody>
      </p:sp>
      <p:pic>
        <p:nvPicPr>
          <p:cNvPr id="18" name="Picture Placeholder 17" descr="A group of tractors spraying a field&#10;&#10;Description automatically generated">
            <a:extLst>
              <a:ext uri="{FF2B5EF4-FFF2-40B4-BE49-F238E27FC236}">
                <a16:creationId xmlns:a16="http://schemas.microsoft.com/office/drawing/2014/main" id="{43AA32FA-9AA8-E5C4-47AC-CA0C216B307F}"/>
              </a:ext>
            </a:extLst>
          </p:cNvPr>
          <p:cNvPicPr>
            <a:picLocks noGrp="1" noChangeAspect="1"/>
          </p:cNvPicPr>
          <p:nvPr>
            <p:ph type="pic" sz="quarter" idx="13"/>
          </p:nvPr>
        </p:nvPicPr>
        <p:blipFill>
          <a:blip r:embed="rId2"/>
          <a:srcRect l="9162" r="9162"/>
          <a:stretch>
            <a:fillRect/>
          </a:stretch>
        </p:blipFill>
        <p:spPr/>
      </p:pic>
      <p:pic>
        <p:nvPicPr>
          <p:cNvPr id="20" name="Picture Placeholder 19" descr="A person in a field of corn&#10;&#10;Description automatically generated">
            <a:extLst>
              <a:ext uri="{FF2B5EF4-FFF2-40B4-BE49-F238E27FC236}">
                <a16:creationId xmlns:a16="http://schemas.microsoft.com/office/drawing/2014/main" id="{7D31D0F3-2871-4B44-6234-EAF6B5AB6F59}"/>
              </a:ext>
            </a:extLst>
          </p:cNvPr>
          <p:cNvPicPr>
            <a:picLocks noGrp="1" noChangeAspect="1"/>
          </p:cNvPicPr>
          <p:nvPr>
            <p:ph type="pic" sz="quarter" idx="14"/>
          </p:nvPr>
        </p:nvPicPr>
        <p:blipFill>
          <a:blip r:embed="rId3"/>
          <a:srcRect t="25246" b="25246"/>
          <a:stretch>
            <a:fillRect/>
          </a:stretch>
        </p:blipFill>
        <p:spPr/>
      </p:pic>
      <p:sp>
        <p:nvSpPr>
          <p:cNvPr id="3" name="Title 11">
            <a:extLst>
              <a:ext uri="{FF2B5EF4-FFF2-40B4-BE49-F238E27FC236}">
                <a16:creationId xmlns:a16="http://schemas.microsoft.com/office/drawing/2014/main" id="{B14A07BD-1AFC-2BBD-1A8D-AF3D7E811FA1}"/>
              </a:ext>
            </a:extLst>
          </p:cNvPr>
          <p:cNvSpPr txBox="1">
            <a:spLocks/>
          </p:cNvSpPr>
          <p:nvPr/>
        </p:nvSpPr>
        <p:spPr>
          <a:xfrm>
            <a:off x="1406081" y="3341079"/>
            <a:ext cx="6385369" cy="15240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000" kern="1200">
                <a:solidFill>
                  <a:schemeClr val="tx1"/>
                </a:solidFill>
                <a:latin typeface="+mj-lt"/>
                <a:ea typeface="+mj-ea"/>
                <a:cs typeface="+mj-cs"/>
              </a:defRPr>
            </a:lvl1pPr>
          </a:lstStyle>
          <a:p>
            <a:r>
              <a:rPr lang="en-US" sz="3600" dirty="0">
                <a:solidFill>
                  <a:srgbClr val="FFC000"/>
                </a:solidFill>
              </a:rPr>
              <a:t>All the offline data on the website such as the images icons and that has been used was stored on it </a:t>
            </a:r>
          </a:p>
        </p:txBody>
      </p:sp>
    </p:spTree>
    <p:extLst>
      <p:ext uri="{BB962C8B-B14F-4D97-AF65-F5344CB8AC3E}">
        <p14:creationId xmlns:p14="http://schemas.microsoft.com/office/powerpoint/2010/main" val="38301725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BF2EF1B-CCB2-40E8-AB44-5AFEA615DF09}"/>
              </a:ext>
            </a:extLst>
          </p:cNvPr>
          <p:cNvSpPr>
            <a:spLocks noGrp="1"/>
          </p:cNvSpPr>
          <p:nvPr>
            <p:ph type="title"/>
          </p:nvPr>
        </p:nvSpPr>
        <p:spPr/>
        <p:txBody>
          <a:bodyPr/>
          <a:lstStyle/>
          <a:p>
            <a:r>
              <a:rPr lang="en-US" dirty="0">
                <a:solidFill>
                  <a:srgbClr val="FFC000"/>
                </a:solidFill>
              </a:rPr>
              <a:t>Table of content</a:t>
            </a:r>
          </a:p>
        </p:txBody>
      </p:sp>
      <p:sp>
        <p:nvSpPr>
          <p:cNvPr id="2" name="Date Placeholder 1">
            <a:extLst>
              <a:ext uri="{FF2B5EF4-FFF2-40B4-BE49-F238E27FC236}">
                <a16:creationId xmlns:a16="http://schemas.microsoft.com/office/drawing/2014/main" id="{298877C9-11C4-4174-BF9D-8E8C8898628C}"/>
              </a:ext>
            </a:extLst>
          </p:cNvPr>
          <p:cNvSpPr>
            <a:spLocks noGrp="1"/>
          </p:cNvSpPr>
          <p:nvPr>
            <p:ph type="dt" sz="half" idx="10"/>
          </p:nvPr>
        </p:nvSpPr>
        <p:spPr/>
        <p:txBody>
          <a:bodyPr/>
          <a:lstStyle/>
          <a:p>
            <a:r>
              <a:rPr lang="en-US"/>
              <a:t>2/1/20XX</a:t>
            </a:r>
            <a:endParaRPr lang="en-US" dirty="0"/>
          </a:p>
        </p:txBody>
      </p:sp>
      <p:sp>
        <p:nvSpPr>
          <p:cNvPr id="5" name="Content Placeholder 4">
            <a:extLst>
              <a:ext uri="{FF2B5EF4-FFF2-40B4-BE49-F238E27FC236}">
                <a16:creationId xmlns:a16="http://schemas.microsoft.com/office/drawing/2014/main" id="{2585A4C3-EB2E-41D1-8420-7251814A8D8B}"/>
              </a:ext>
            </a:extLst>
          </p:cNvPr>
          <p:cNvSpPr>
            <a:spLocks noGrp="1"/>
          </p:cNvSpPr>
          <p:nvPr>
            <p:ph idx="1"/>
          </p:nvPr>
        </p:nvSpPr>
        <p:spPr/>
        <p:txBody>
          <a:bodyPr/>
          <a:lstStyle/>
          <a:p>
            <a:r>
              <a:rPr lang="en-US" dirty="0">
                <a:solidFill>
                  <a:srgbClr val="FFC000">
                    <a:alpha val="70000"/>
                  </a:srgbClr>
                </a:solidFill>
              </a:rPr>
              <a:t>Module used </a:t>
            </a:r>
          </a:p>
          <a:p>
            <a:r>
              <a:rPr lang="en-US" dirty="0">
                <a:solidFill>
                  <a:srgbClr val="FFC000">
                    <a:alpha val="70000"/>
                  </a:srgbClr>
                </a:solidFill>
              </a:rPr>
              <a:t>Sources </a:t>
            </a:r>
          </a:p>
          <a:p>
            <a:r>
              <a:rPr lang="en-US" dirty="0">
                <a:solidFill>
                  <a:srgbClr val="FFC000">
                    <a:alpha val="70000"/>
                  </a:srgbClr>
                </a:solidFill>
              </a:rPr>
              <a:t>Group members </a:t>
            </a:r>
          </a:p>
        </p:txBody>
      </p:sp>
      <p:sp>
        <p:nvSpPr>
          <p:cNvPr id="3" name="Footer Placeholder 2">
            <a:extLst>
              <a:ext uri="{FF2B5EF4-FFF2-40B4-BE49-F238E27FC236}">
                <a16:creationId xmlns:a16="http://schemas.microsoft.com/office/drawing/2014/main" id="{1DF28057-EF7D-4825-B507-709129825A6B}"/>
              </a:ext>
            </a:extLst>
          </p:cNvPr>
          <p:cNvSpPr>
            <a:spLocks noGrp="1"/>
          </p:cNvSpPr>
          <p:nvPr>
            <p:ph type="ftr" sz="quarter" idx="11"/>
          </p:nvPr>
        </p:nvSpPr>
        <p:spPr/>
        <p:txBody>
          <a:bodyPr/>
          <a:lstStyle/>
          <a:p>
            <a:r>
              <a:rPr lang="en-US" dirty="0"/>
              <a:t>Sample Footer Text</a:t>
            </a:r>
          </a:p>
        </p:txBody>
      </p:sp>
      <p:sp>
        <p:nvSpPr>
          <p:cNvPr id="4" name="Slide Number Placeholder 3">
            <a:extLst>
              <a:ext uri="{FF2B5EF4-FFF2-40B4-BE49-F238E27FC236}">
                <a16:creationId xmlns:a16="http://schemas.microsoft.com/office/drawing/2014/main" id="{73745D60-F862-41F6-9EF8-EA972E722C87}"/>
              </a:ext>
            </a:extLst>
          </p:cNvPr>
          <p:cNvSpPr>
            <a:spLocks noGrp="1"/>
          </p:cNvSpPr>
          <p:nvPr>
            <p:ph type="sldNum" sz="quarter" idx="12"/>
          </p:nvPr>
        </p:nvSpPr>
        <p:spPr/>
        <p:txBody>
          <a:bodyPr/>
          <a:lstStyle/>
          <a:p>
            <a:fld id="{07CE569E-9B7C-4CB9-AB80-C0841F922CFF}" type="slidenum">
              <a:rPr lang="en-US" smtClean="0"/>
              <a:pPr/>
              <a:t>2</a:t>
            </a:fld>
            <a:endParaRPr lang="en-US" dirty="0"/>
          </a:p>
        </p:txBody>
      </p:sp>
      <p:sp>
        <p:nvSpPr>
          <p:cNvPr id="11" name="Freeform: Shape 10">
            <a:extLst>
              <a:ext uri="{FF2B5EF4-FFF2-40B4-BE49-F238E27FC236}">
                <a16:creationId xmlns:a16="http://schemas.microsoft.com/office/drawing/2014/main" id="{886CC949-024C-450A-92AD-EF1695756AA7}"/>
              </a:ext>
              <a:ext uri="{C183D7F6-B498-43B3-948B-1728B52AA6E4}">
                <adec:decorative xmlns:adec="http://schemas.microsoft.com/office/drawing/2017/decorative" val="1"/>
              </a:ext>
            </a:extLst>
          </p:cNvPr>
          <p:cNvSpPr/>
          <p:nvPr/>
        </p:nvSpPr>
        <p:spPr>
          <a:xfrm>
            <a:off x="-1" y="0"/>
            <a:ext cx="5704117" cy="6096000"/>
          </a:xfrm>
          <a:custGeom>
            <a:avLst/>
            <a:gdLst>
              <a:gd name="connsiteX0" fmla="*/ 0 w 5704117"/>
              <a:gd name="connsiteY0" fmla="*/ 0 h 6096000"/>
              <a:gd name="connsiteX1" fmla="*/ 4562795 w 5704117"/>
              <a:gd name="connsiteY1" fmla="*/ 0 h 6096000"/>
              <a:gd name="connsiteX2" fmla="*/ 4721192 w 5704117"/>
              <a:gd name="connsiteY2" fmla="*/ 133595 h 6096000"/>
              <a:gd name="connsiteX3" fmla="*/ 5467522 w 5704117"/>
              <a:gd name="connsiteY3" fmla="*/ 1054328 h 6096000"/>
              <a:gd name="connsiteX4" fmla="*/ 5538873 w 5704117"/>
              <a:gd name="connsiteY4" fmla="*/ 2897564 h 6096000"/>
              <a:gd name="connsiteX5" fmla="*/ 4442050 w 5704117"/>
              <a:gd name="connsiteY5" fmla="*/ 4732407 h 6096000"/>
              <a:gd name="connsiteX6" fmla="*/ 93046 w 5704117"/>
              <a:gd name="connsiteY6" fmla="*/ 6082857 h 6096000"/>
              <a:gd name="connsiteX7" fmla="*/ 0 w 5704117"/>
              <a:gd name="connsiteY7" fmla="*/ 6078450 h 6096000"/>
              <a:gd name="connsiteX0" fmla="*/ 4562795 w 5704117"/>
              <a:gd name="connsiteY0" fmla="*/ 0 h 6096000"/>
              <a:gd name="connsiteX1" fmla="*/ 4721192 w 5704117"/>
              <a:gd name="connsiteY1" fmla="*/ 133595 h 6096000"/>
              <a:gd name="connsiteX2" fmla="*/ 5467522 w 5704117"/>
              <a:gd name="connsiteY2" fmla="*/ 1054328 h 6096000"/>
              <a:gd name="connsiteX3" fmla="*/ 5538873 w 5704117"/>
              <a:gd name="connsiteY3" fmla="*/ 2897564 h 6096000"/>
              <a:gd name="connsiteX4" fmla="*/ 4442050 w 5704117"/>
              <a:gd name="connsiteY4" fmla="*/ 4732407 h 6096000"/>
              <a:gd name="connsiteX5" fmla="*/ 93046 w 5704117"/>
              <a:gd name="connsiteY5" fmla="*/ 6082857 h 6096000"/>
              <a:gd name="connsiteX6" fmla="*/ 0 w 5704117"/>
              <a:gd name="connsiteY6" fmla="*/ 6078450 h 6096000"/>
              <a:gd name="connsiteX7" fmla="*/ 91440 w 5704117"/>
              <a:gd name="connsiteY7" fmla="*/ 91440 h 6096000"/>
              <a:gd name="connsiteX0" fmla="*/ 4562795 w 5704117"/>
              <a:gd name="connsiteY0" fmla="*/ 0 h 6096000"/>
              <a:gd name="connsiteX1" fmla="*/ 4721192 w 5704117"/>
              <a:gd name="connsiteY1" fmla="*/ 133595 h 6096000"/>
              <a:gd name="connsiteX2" fmla="*/ 5467522 w 5704117"/>
              <a:gd name="connsiteY2" fmla="*/ 1054328 h 6096000"/>
              <a:gd name="connsiteX3" fmla="*/ 5538873 w 5704117"/>
              <a:gd name="connsiteY3" fmla="*/ 2897564 h 6096000"/>
              <a:gd name="connsiteX4" fmla="*/ 4442050 w 5704117"/>
              <a:gd name="connsiteY4" fmla="*/ 4732407 h 6096000"/>
              <a:gd name="connsiteX5" fmla="*/ 93046 w 5704117"/>
              <a:gd name="connsiteY5" fmla="*/ 6082857 h 6096000"/>
              <a:gd name="connsiteX6" fmla="*/ 0 w 5704117"/>
              <a:gd name="connsiteY6" fmla="*/ 6078450 h 609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04117" h="6096000">
                <a:moveTo>
                  <a:pt x="4562795" y="0"/>
                </a:moveTo>
                <a:lnTo>
                  <a:pt x="4721192" y="133595"/>
                </a:lnTo>
                <a:cubicBezTo>
                  <a:pt x="5067135" y="440105"/>
                  <a:pt x="5309779" y="747048"/>
                  <a:pt x="5467522" y="1054328"/>
                </a:cubicBezTo>
                <a:cubicBezTo>
                  <a:pt x="5782917" y="1668625"/>
                  <a:pt x="5758242" y="2283795"/>
                  <a:pt x="5538873" y="2897564"/>
                </a:cubicBezTo>
                <a:cubicBezTo>
                  <a:pt x="5319500" y="3511334"/>
                  <a:pt x="4905433" y="4123706"/>
                  <a:pt x="4442050" y="4732407"/>
                </a:cubicBezTo>
                <a:cubicBezTo>
                  <a:pt x="3499930" y="5970384"/>
                  <a:pt x="1925433" y="6153690"/>
                  <a:pt x="93046" y="6082857"/>
                </a:cubicBezTo>
                <a:lnTo>
                  <a:pt x="0" y="607845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prstClr val="white"/>
              </a:solidFill>
              <a:latin typeface="Avenir Next LT Pro Light"/>
            </a:endParaRPr>
          </a:p>
        </p:txBody>
      </p:sp>
      <p:pic>
        <p:nvPicPr>
          <p:cNvPr id="13" name="Picture Placeholder 12" descr="A field of plants with blue sky&#10;&#10;Description automatically generated">
            <a:extLst>
              <a:ext uri="{FF2B5EF4-FFF2-40B4-BE49-F238E27FC236}">
                <a16:creationId xmlns:a16="http://schemas.microsoft.com/office/drawing/2014/main" id="{A29C2843-9192-BB60-334F-52792620F643}"/>
              </a:ext>
            </a:extLst>
          </p:cNvPr>
          <p:cNvPicPr>
            <a:picLocks noGrp="1" noChangeAspect="1"/>
          </p:cNvPicPr>
          <p:nvPr>
            <p:ph type="pic" sz="quarter" idx="13"/>
          </p:nvPr>
        </p:nvPicPr>
        <p:blipFill>
          <a:blip r:embed="rId2"/>
          <a:srcRect l="19155" r="19155"/>
          <a:stretch>
            <a:fillRect/>
          </a:stretch>
        </p:blipFill>
        <p:spPr/>
      </p:pic>
    </p:spTree>
    <p:extLst>
      <p:ext uri="{BB962C8B-B14F-4D97-AF65-F5344CB8AC3E}">
        <p14:creationId xmlns:p14="http://schemas.microsoft.com/office/powerpoint/2010/main" val="13066589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E43DD79B-0698-4E19-B7CA-FAB8A8A282C9}"/>
              </a:ext>
            </a:extLst>
          </p:cNvPr>
          <p:cNvSpPr>
            <a:spLocks noGrp="1"/>
          </p:cNvSpPr>
          <p:nvPr>
            <p:ph idx="1"/>
          </p:nvPr>
        </p:nvSpPr>
        <p:spPr>
          <a:xfrm>
            <a:off x="1537293" y="1799279"/>
            <a:ext cx="5334000" cy="3048000"/>
          </a:xfrm>
        </p:spPr>
        <p:txBody>
          <a:bodyPr>
            <a:normAutofit/>
          </a:bodyPr>
          <a:lstStyle/>
          <a:p>
            <a:pPr marL="0" marR="0" indent="228600" algn="just">
              <a:lnSpc>
                <a:spcPct val="150000"/>
              </a:lnSpc>
              <a:spcBef>
                <a:spcPts val="1200"/>
              </a:spcBef>
              <a:spcAft>
                <a:spcPts val="1200"/>
              </a:spcAft>
            </a:pPr>
            <a:r>
              <a:rPr lang="en-US" sz="1800" dirty="0">
                <a:solidFill>
                  <a:srgbClr val="FFC000">
                    <a:alpha val="70000"/>
                  </a:srgbClr>
                </a:solidFill>
                <a:effectLst>
                  <a:outerShdw blurRad="38100" dist="38100" dir="2700000" algn="tl">
                    <a:srgbClr val="000000">
                      <a:alpha val="43137"/>
                    </a:srgbClr>
                  </a:outerShdw>
                </a:effectLst>
                <a:latin typeface="Arial" panose="020B0604020202020204" pitchFamily="34" charset="0"/>
                <a:ea typeface="Arial" panose="020B0604020202020204" pitchFamily="34" charset="0"/>
              </a:rPr>
              <a:t>Greetings from Agriculture and Food Production, your go-to resource for sustainable farming and food preparation methods. Explore our selection of services that are intended to improve food processing, advance ecological sustainability, and maximize farming techniques.</a:t>
            </a:r>
          </a:p>
        </p:txBody>
      </p:sp>
      <p:sp>
        <p:nvSpPr>
          <p:cNvPr id="2" name="Date Placeholder 1">
            <a:extLst>
              <a:ext uri="{FF2B5EF4-FFF2-40B4-BE49-F238E27FC236}">
                <a16:creationId xmlns:a16="http://schemas.microsoft.com/office/drawing/2014/main" id="{827D9780-42D9-4BF5-961F-92F29C30A1E2}"/>
              </a:ext>
            </a:extLst>
          </p:cNvPr>
          <p:cNvSpPr>
            <a:spLocks noGrp="1"/>
          </p:cNvSpPr>
          <p:nvPr>
            <p:ph type="dt" sz="half" idx="10"/>
          </p:nvPr>
        </p:nvSpPr>
        <p:spPr/>
        <p:txBody>
          <a:bodyPr/>
          <a:lstStyle/>
          <a:p>
            <a:r>
              <a:rPr lang="en-US"/>
              <a:t>2/1/20XX</a:t>
            </a:r>
            <a:endParaRPr lang="en-US" dirty="0"/>
          </a:p>
        </p:txBody>
      </p:sp>
      <p:sp>
        <p:nvSpPr>
          <p:cNvPr id="3" name="Footer Placeholder 2">
            <a:extLst>
              <a:ext uri="{FF2B5EF4-FFF2-40B4-BE49-F238E27FC236}">
                <a16:creationId xmlns:a16="http://schemas.microsoft.com/office/drawing/2014/main" id="{85403A2D-E4C7-41F1-BAC7-0769C4828392}"/>
              </a:ext>
            </a:extLst>
          </p:cNvPr>
          <p:cNvSpPr>
            <a:spLocks noGrp="1"/>
          </p:cNvSpPr>
          <p:nvPr>
            <p:ph type="ftr" sz="quarter" idx="11"/>
          </p:nvPr>
        </p:nvSpPr>
        <p:spPr/>
        <p:txBody>
          <a:bodyPr/>
          <a:lstStyle/>
          <a:p>
            <a:r>
              <a:rPr lang="en-US" dirty="0"/>
              <a:t>Sample Footer Text</a:t>
            </a:r>
          </a:p>
        </p:txBody>
      </p:sp>
      <p:sp>
        <p:nvSpPr>
          <p:cNvPr id="4" name="Slide Number Placeholder 3">
            <a:extLst>
              <a:ext uri="{FF2B5EF4-FFF2-40B4-BE49-F238E27FC236}">
                <a16:creationId xmlns:a16="http://schemas.microsoft.com/office/drawing/2014/main" id="{2954CFD6-7409-4287-B008-E6E9200ED0D6}"/>
              </a:ext>
            </a:extLst>
          </p:cNvPr>
          <p:cNvSpPr>
            <a:spLocks noGrp="1"/>
          </p:cNvSpPr>
          <p:nvPr>
            <p:ph type="sldNum" sz="quarter" idx="12"/>
          </p:nvPr>
        </p:nvSpPr>
        <p:spPr/>
        <p:txBody>
          <a:bodyPr/>
          <a:lstStyle/>
          <a:p>
            <a:fld id="{07CE569E-9B7C-4CB9-AB80-C0841F922CFF}" type="slidenum">
              <a:rPr lang="en-US" smtClean="0"/>
              <a:pPr/>
              <a:t>3</a:t>
            </a:fld>
            <a:endParaRPr lang="en-US" dirty="0"/>
          </a:p>
        </p:txBody>
      </p:sp>
      <p:sp>
        <p:nvSpPr>
          <p:cNvPr id="19" name="Freeform: Shape 18">
            <a:extLst>
              <a:ext uri="{FF2B5EF4-FFF2-40B4-BE49-F238E27FC236}">
                <a16:creationId xmlns:a16="http://schemas.microsoft.com/office/drawing/2014/main" id="{4A837396-9198-4DFD-BAAD-EF9260C9600B}"/>
              </a:ext>
              <a:ext uri="{C183D7F6-B498-43B3-948B-1728B52AA6E4}">
                <adec:decorative xmlns:adec="http://schemas.microsoft.com/office/drawing/2017/decorative" val="1"/>
              </a:ext>
            </a:extLst>
          </p:cNvPr>
          <p:cNvSpPr/>
          <p:nvPr/>
        </p:nvSpPr>
        <p:spPr>
          <a:xfrm rot="14885154" flipH="1">
            <a:off x="7164734" y="-2511844"/>
            <a:ext cx="3825181" cy="6243456"/>
          </a:xfrm>
          <a:custGeom>
            <a:avLst/>
            <a:gdLst>
              <a:gd name="connsiteX0" fmla="*/ 0 w 4033589"/>
              <a:gd name="connsiteY0" fmla="*/ 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8" fmla="*/ 0 w 4033589"/>
              <a:gd name="connsiteY8" fmla="*/ 0 h 6858000"/>
              <a:gd name="connsiteX0" fmla="*/ 0 w 4033589"/>
              <a:gd name="connsiteY0" fmla="*/ 685800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0 w 2154655"/>
              <a:gd name="connsiteY0" fmla="*/ 0 h 6858000"/>
              <a:gd name="connsiteX1" fmla="*/ 3379 w 2154655"/>
              <a:gd name="connsiteY1" fmla="*/ 2021 h 6858000"/>
              <a:gd name="connsiteX2" fmla="*/ 1596437 w 2154655"/>
              <a:gd name="connsiteY2" fmla="*/ 1517967 h 6858000"/>
              <a:gd name="connsiteX3" fmla="*/ 2097043 w 2154655"/>
              <a:gd name="connsiteY3" fmla="*/ 4379386 h 6858000"/>
              <a:gd name="connsiteX4" fmla="*/ 1433930 w 2154655"/>
              <a:gd name="connsiteY4" fmla="*/ 6852362 h 6858000"/>
              <a:gd name="connsiteX5" fmla="*/ 1431659 w 2154655"/>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54655" h="6858000">
                <a:moveTo>
                  <a:pt x="0" y="0"/>
                </a:moveTo>
                <a:lnTo>
                  <a:pt x="3379" y="2021"/>
                </a:lnTo>
                <a:cubicBezTo>
                  <a:pt x="667061" y="423753"/>
                  <a:pt x="1239365" y="963389"/>
                  <a:pt x="1596437" y="1517967"/>
                </a:cubicBezTo>
                <a:cubicBezTo>
                  <a:pt x="2133142" y="2350886"/>
                  <a:pt x="2239839" y="3395752"/>
                  <a:pt x="2097043" y="4379386"/>
                </a:cubicBezTo>
                <a:cubicBezTo>
                  <a:pt x="2032295" y="4824358"/>
                  <a:pt x="1812506" y="5869368"/>
                  <a:pt x="1433930" y="6852362"/>
                </a:cubicBezTo>
                <a:lnTo>
                  <a:pt x="1431659" y="685800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Avenir Next LT Pro Light"/>
            </a:endParaRPr>
          </a:p>
        </p:txBody>
      </p:sp>
      <p:pic>
        <p:nvPicPr>
          <p:cNvPr id="20" name="Picture Placeholder 19" descr="A field of plants with blue sky&#10;&#10;Description automatically generated">
            <a:extLst>
              <a:ext uri="{FF2B5EF4-FFF2-40B4-BE49-F238E27FC236}">
                <a16:creationId xmlns:a16="http://schemas.microsoft.com/office/drawing/2014/main" id="{5175638F-3F5E-39AE-C2CD-054FC5AC0FFB}"/>
              </a:ext>
            </a:extLst>
          </p:cNvPr>
          <p:cNvPicPr>
            <a:picLocks noGrp="1" noChangeAspect="1"/>
          </p:cNvPicPr>
          <p:nvPr>
            <p:ph type="pic" sz="quarter" idx="14"/>
          </p:nvPr>
        </p:nvPicPr>
        <p:blipFill>
          <a:blip r:embed="rId2"/>
          <a:srcRect t="20320" b="20320"/>
          <a:stretch>
            <a:fillRect/>
          </a:stretch>
        </p:blipFill>
        <p:spPr/>
      </p:pic>
      <p:pic>
        <p:nvPicPr>
          <p:cNvPr id="17" name="Picture Placeholder 16" descr="A field of plants with blue sky&#10;&#10;Description automatically generated">
            <a:extLst>
              <a:ext uri="{FF2B5EF4-FFF2-40B4-BE49-F238E27FC236}">
                <a16:creationId xmlns:a16="http://schemas.microsoft.com/office/drawing/2014/main" id="{7166BDFD-9533-7E46-6390-82D3BBEC911E}"/>
              </a:ext>
            </a:extLst>
          </p:cNvPr>
          <p:cNvPicPr>
            <a:picLocks noGrp="1" noChangeAspect="1"/>
          </p:cNvPicPr>
          <p:nvPr>
            <p:ph type="pic" sz="quarter" idx="13"/>
          </p:nvPr>
        </p:nvPicPr>
        <p:blipFill>
          <a:blip r:embed="rId2"/>
          <a:srcRect l="40907" r="40907"/>
          <a:stretch>
            <a:fillRect/>
          </a:stretch>
        </p:blipFill>
        <p:spPr/>
      </p:pic>
      <p:pic>
        <p:nvPicPr>
          <p:cNvPr id="22" name="Picture Placeholder 21" descr="A field of plants with blue sky&#10;&#10;Description automatically generated">
            <a:extLst>
              <a:ext uri="{FF2B5EF4-FFF2-40B4-BE49-F238E27FC236}">
                <a16:creationId xmlns:a16="http://schemas.microsoft.com/office/drawing/2014/main" id="{2D3975C3-C14A-F024-4C52-20F91553AA98}"/>
              </a:ext>
            </a:extLst>
          </p:cNvPr>
          <p:cNvPicPr>
            <a:picLocks noGrp="1" noChangeAspect="1"/>
          </p:cNvPicPr>
          <p:nvPr>
            <p:ph type="pic" sz="quarter" idx="15"/>
          </p:nvPr>
        </p:nvPicPr>
        <p:blipFill>
          <a:blip r:embed="rId2"/>
          <a:srcRect l="12990" r="12990"/>
          <a:stretch>
            <a:fillRect/>
          </a:stretch>
        </p:blipFill>
        <p:spPr/>
      </p:pic>
      <p:sp>
        <p:nvSpPr>
          <p:cNvPr id="24" name="Title 23">
            <a:extLst>
              <a:ext uri="{FF2B5EF4-FFF2-40B4-BE49-F238E27FC236}">
                <a16:creationId xmlns:a16="http://schemas.microsoft.com/office/drawing/2014/main" id="{94AB9345-C89E-D6B0-FE40-A65E987724B3}"/>
              </a:ext>
            </a:extLst>
          </p:cNvPr>
          <p:cNvSpPr>
            <a:spLocks noGrp="1"/>
          </p:cNvSpPr>
          <p:nvPr>
            <p:ph type="title"/>
          </p:nvPr>
        </p:nvSpPr>
        <p:spPr>
          <a:xfrm>
            <a:off x="988208" y="1135645"/>
            <a:ext cx="6160416" cy="778951"/>
          </a:xfrm>
        </p:spPr>
        <p:txBody>
          <a:bodyPr>
            <a:normAutofit fontScale="90000"/>
          </a:bodyPr>
          <a:lstStyle/>
          <a:p>
            <a:r>
              <a:rPr lang="en-US" sz="4400" b="1" i="1" dirty="0">
                <a:solidFill>
                  <a:srgbClr val="FFC000"/>
                </a:solidFill>
                <a:effectLst>
                  <a:outerShdw blurRad="38100" dist="38100" dir="2700000" algn="tl">
                    <a:srgbClr val="000000">
                      <a:alpha val="43137"/>
                    </a:srgbClr>
                  </a:outerShdw>
                </a:effectLst>
                <a:latin typeface="Arial" panose="020B0604020202020204" pitchFamily="34" charset="0"/>
                <a:ea typeface="Arial" panose="020B0604020202020204" pitchFamily="34" charset="0"/>
              </a:rPr>
              <a:t>NAVIGATION MENU</a:t>
            </a:r>
            <a:br>
              <a:rPr lang="en-US" sz="4400" dirty="0">
                <a:solidFill>
                  <a:srgbClr val="FFC000"/>
                </a:solidFill>
                <a:effectLst>
                  <a:outerShdw blurRad="38100" dist="38100" dir="2700000" algn="tl">
                    <a:srgbClr val="000000">
                      <a:alpha val="43137"/>
                    </a:srgbClr>
                  </a:outerShdw>
                </a:effectLst>
                <a:latin typeface="Arial" panose="020B0604020202020204" pitchFamily="34" charset="0"/>
                <a:ea typeface="Arial" panose="020B0604020202020204" pitchFamily="34" charset="0"/>
              </a:rPr>
            </a:br>
            <a:endParaRPr lang="en-US" dirty="0">
              <a:solidFill>
                <a:srgbClr val="FFC000"/>
              </a:solidFill>
              <a:effectLst>
                <a:outerShdw blurRad="38100" dist="38100" dir="2700000" algn="tl">
                  <a:srgbClr val="000000">
                    <a:alpha val="43137"/>
                  </a:srgbClr>
                </a:outerShdw>
              </a:effectLst>
            </a:endParaRPr>
          </a:p>
        </p:txBody>
      </p:sp>
      <p:pic>
        <p:nvPicPr>
          <p:cNvPr id="26" name="Picture 25">
            <a:extLst>
              <a:ext uri="{FF2B5EF4-FFF2-40B4-BE49-F238E27FC236}">
                <a16:creationId xmlns:a16="http://schemas.microsoft.com/office/drawing/2014/main" id="{C8DC9805-E6B0-7C1C-EA28-8D62D28524A9}"/>
              </a:ext>
            </a:extLst>
          </p:cNvPr>
          <p:cNvPicPr>
            <a:picLocks noChangeAspect="1"/>
          </p:cNvPicPr>
          <p:nvPr/>
        </p:nvPicPr>
        <p:blipFill>
          <a:blip r:embed="rId3"/>
          <a:stretch>
            <a:fillRect/>
          </a:stretch>
        </p:blipFill>
        <p:spPr>
          <a:xfrm>
            <a:off x="692331" y="4637217"/>
            <a:ext cx="10695180" cy="643065"/>
          </a:xfrm>
          <a:prstGeom prst="rect">
            <a:avLst/>
          </a:prstGeom>
          <a:effectLst>
            <a:outerShdw blurRad="152400" dist="317500" dir="5400000" sx="90000" sy="-19000" rotWithShape="0">
              <a:prstClr val="black">
                <a:alpha val="15000"/>
              </a:prstClr>
            </a:outerShdw>
          </a:effectLst>
        </p:spPr>
      </p:pic>
    </p:spTree>
    <p:extLst>
      <p:ext uri="{BB962C8B-B14F-4D97-AF65-F5344CB8AC3E}">
        <p14:creationId xmlns:p14="http://schemas.microsoft.com/office/powerpoint/2010/main" val="42091074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242F8D-D9AC-5BE8-12EB-D4438C86BC97}"/>
            </a:ext>
          </a:extLst>
        </p:cNvPr>
        <p:cNvGrpSpPr/>
        <p:nvPr/>
      </p:nvGrpSpPr>
      <p:grpSpPr>
        <a:xfrm>
          <a:off x="0" y="0"/>
          <a:ext cx="0" cy="0"/>
          <a:chOff x="0" y="0"/>
          <a:chExt cx="0" cy="0"/>
        </a:xfrm>
      </p:grpSpPr>
      <p:sp>
        <p:nvSpPr>
          <p:cNvPr id="6" name="Content Placeholder 5">
            <a:extLst>
              <a:ext uri="{FF2B5EF4-FFF2-40B4-BE49-F238E27FC236}">
                <a16:creationId xmlns:a16="http://schemas.microsoft.com/office/drawing/2014/main" id="{ED487781-9F00-D506-0311-F91DFBCA8FB6}"/>
              </a:ext>
            </a:extLst>
          </p:cNvPr>
          <p:cNvSpPr>
            <a:spLocks noGrp="1"/>
          </p:cNvSpPr>
          <p:nvPr>
            <p:ph idx="1"/>
          </p:nvPr>
        </p:nvSpPr>
        <p:spPr>
          <a:xfrm>
            <a:off x="1537293" y="1799279"/>
            <a:ext cx="5334000" cy="3048000"/>
          </a:xfrm>
        </p:spPr>
        <p:txBody>
          <a:bodyPr>
            <a:normAutofit/>
          </a:bodyPr>
          <a:lstStyle/>
          <a:p>
            <a:pPr marL="0" marR="0" indent="228600" algn="just">
              <a:lnSpc>
                <a:spcPct val="150000"/>
              </a:lnSpc>
              <a:spcBef>
                <a:spcPts val="1200"/>
              </a:spcBef>
              <a:spcAft>
                <a:spcPts val="1200"/>
              </a:spcAft>
            </a:pPr>
            <a:r>
              <a:rPr lang="en-US" sz="1800" dirty="0">
                <a:solidFill>
                  <a:srgbClr val="FFC000">
                    <a:alpha val="70000"/>
                  </a:srgbClr>
                </a:solidFill>
                <a:effectLst>
                  <a:outerShdw blurRad="38100" dist="38100" dir="2700000" algn="tl">
                    <a:srgbClr val="000000">
                      <a:alpha val="43137"/>
                    </a:srgbClr>
                  </a:outerShdw>
                </a:effectLst>
                <a:latin typeface="Arial" panose="020B0604020202020204" pitchFamily="34" charset="0"/>
                <a:ea typeface="Arial" panose="020B0604020202020204" pitchFamily="34" charset="0"/>
              </a:rPr>
              <a:t>In homepage, various products, projects, advocacy, opportunities and livestock of our company can be seen. This was done to see briefly what our company can do.</a:t>
            </a:r>
          </a:p>
        </p:txBody>
      </p:sp>
      <p:sp>
        <p:nvSpPr>
          <p:cNvPr id="2" name="Date Placeholder 1">
            <a:extLst>
              <a:ext uri="{FF2B5EF4-FFF2-40B4-BE49-F238E27FC236}">
                <a16:creationId xmlns:a16="http://schemas.microsoft.com/office/drawing/2014/main" id="{F2D5B476-161D-463B-1D19-C44084714000}"/>
              </a:ext>
            </a:extLst>
          </p:cNvPr>
          <p:cNvSpPr>
            <a:spLocks noGrp="1"/>
          </p:cNvSpPr>
          <p:nvPr>
            <p:ph type="dt" sz="half" idx="10"/>
          </p:nvPr>
        </p:nvSpPr>
        <p:spPr/>
        <p:txBody>
          <a:bodyPr/>
          <a:lstStyle/>
          <a:p>
            <a:r>
              <a:rPr lang="en-US"/>
              <a:t>2/1/20XX</a:t>
            </a:r>
            <a:endParaRPr lang="en-US" dirty="0"/>
          </a:p>
        </p:txBody>
      </p:sp>
      <p:sp>
        <p:nvSpPr>
          <p:cNvPr id="3" name="Footer Placeholder 2">
            <a:extLst>
              <a:ext uri="{FF2B5EF4-FFF2-40B4-BE49-F238E27FC236}">
                <a16:creationId xmlns:a16="http://schemas.microsoft.com/office/drawing/2014/main" id="{2AF5B86E-A2B3-BE60-7158-F7A5596A8793}"/>
              </a:ext>
            </a:extLst>
          </p:cNvPr>
          <p:cNvSpPr>
            <a:spLocks noGrp="1"/>
          </p:cNvSpPr>
          <p:nvPr>
            <p:ph type="ftr" sz="quarter" idx="11"/>
          </p:nvPr>
        </p:nvSpPr>
        <p:spPr/>
        <p:txBody>
          <a:bodyPr/>
          <a:lstStyle/>
          <a:p>
            <a:r>
              <a:rPr lang="en-US" dirty="0"/>
              <a:t>Sample Footer Text</a:t>
            </a:r>
          </a:p>
        </p:txBody>
      </p:sp>
      <p:sp>
        <p:nvSpPr>
          <p:cNvPr id="4" name="Slide Number Placeholder 3">
            <a:extLst>
              <a:ext uri="{FF2B5EF4-FFF2-40B4-BE49-F238E27FC236}">
                <a16:creationId xmlns:a16="http://schemas.microsoft.com/office/drawing/2014/main" id="{E7439530-CF48-0695-CD40-7ABD61942A4E}"/>
              </a:ext>
            </a:extLst>
          </p:cNvPr>
          <p:cNvSpPr>
            <a:spLocks noGrp="1"/>
          </p:cNvSpPr>
          <p:nvPr>
            <p:ph type="sldNum" sz="quarter" idx="12"/>
          </p:nvPr>
        </p:nvSpPr>
        <p:spPr/>
        <p:txBody>
          <a:bodyPr/>
          <a:lstStyle/>
          <a:p>
            <a:fld id="{07CE569E-9B7C-4CB9-AB80-C0841F922CFF}" type="slidenum">
              <a:rPr lang="en-US" smtClean="0"/>
              <a:pPr/>
              <a:t>4</a:t>
            </a:fld>
            <a:endParaRPr lang="en-US" dirty="0"/>
          </a:p>
        </p:txBody>
      </p:sp>
      <p:sp>
        <p:nvSpPr>
          <p:cNvPr id="19" name="Freeform: Shape 18">
            <a:extLst>
              <a:ext uri="{FF2B5EF4-FFF2-40B4-BE49-F238E27FC236}">
                <a16:creationId xmlns:a16="http://schemas.microsoft.com/office/drawing/2014/main" id="{5BEE8F60-08FE-2AA9-EF6E-71F6B08D0024}"/>
              </a:ext>
              <a:ext uri="{C183D7F6-B498-43B3-948B-1728B52AA6E4}">
                <adec:decorative xmlns:adec="http://schemas.microsoft.com/office/drawing/2017/decorative" val="1"/>
              </a:ext>
            </a:extLst>
          </p:cNvPr>
          <p:cNvSpPr/>
          <p:nvPr/>
        </p:nvSpPr>
        <p:spPr>
          <a:xfrm rot="14885154" flipH="1">
            <a:off x="7164734" y="-2511844"/>
            <a:ext cx="3825181" cy="6243456"/>
          </a:xfrm>
          <a:custGeom>
            <a:avLst/>
            <a:gdLst>
              <a:gd name="connsiteX0" fmla="*/ 0 w 4033589"/>
              <a:gd name="connsiteY0" fmla="*/ 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8" fmla="*/ 0 w 4033589"/>
              <a:gd name="connsiteY8" fmla="*/ 0 h 6858000"/>
              <a:gd name="connsiteX0" fmla="*/ 0 w 4033589"/>
              <a:gd name="connsiteY0" fmla="*/ 685800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0 w 2154655"/>
              <a:gd name="connsiteY0" fmla="*/ 0 h 6858000"/>
              <a:gd name="connsiteX1" fmla="*/ 3379 w 2154655"/>
              <a:gd name="connsiteY1" fmla="*/ 2021 h 6858000"/>
              <a:gd name="connsiteX2" fmla="*/ 1596437 w 2154655"/>
              <a:gd name="connsiteY2" fmla="*/ 1517967 h 6858000"/>
              <a:gd name="connsiteX3" fmla="*/ 2097043 w 2154655"/>
              <a:gd name="connsiteY3" fmla="*/ 4379386 h 6858000"/>
              <a:gd name="connsiteX4" fmla="*/ 1433930 w 2154655"/>
              <a:gd name="connsiteY4" fmla="*/ 6852362 h 6858000"/>
              <a:gd name="connsiteX5" fmla="*/ 1431659 w 2154655"/>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54655" h="6858000">
                <a:moveTo>
                  <a:pt x="0" y="0"/>
                </a:moveTo>
                <a:lnTo>
                  <a:pt x="3379" y="2021"/>
                </a:lnTo>
                <a:cubicBezTo>
                  <a:pt x="667061" y="423753"/>
                  <a:pt x="1239365" y="963389"/>
                  <a:pt x="1596437" y="1517967"/>
                </a:cubicBezTo>
                <a:cubicBezTo>
                  <a:pt x="2133142" y="2350886"/>
                  <a:pt x="2239839" y="3395752"/>
                  <a:pt x="2097043" y="4379386"/>
                </a:cubicBezTo>
                <a:cubicBezTo>
                  <a:pt x="2032295" y="4824358"/>
                  <a:pt x="1812506" y="5869368"/>
                  <a:pt x="1433930" y="6852362"/>
                </a:cubicBezTo>
                <a:lnTo>
                  <a:pt x="1431659" y="685800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Avenir Next LT Pro Light"/>
            </a:endParaRPr>
          </a:p>
        </p:txBody>
      </p:sp>
      <p:pic>
        <p:nvPicPr>
          <p:cNvPr id="20" name="Picture Placeholder 19" descr="A field of plants with blue sky&#10;&#10;Description automatically generated">
            <a:extLst>
              <a:ext uri="{FF2B5EF4-FFF2-40B4-BE49-F238E27FC236}">
                <a16:creationId xmlns:a16="http://schemas.microsoft.com/office/drawing/2014/main" id="{15EFAA31-8B6A-78ED-07F3-E6E55F9BBD46}"/>
              </a:ext>
            </a:extLst>
          </p:cNvPr>
          <p:cNvPicPr>
            <a:picLocks noGrp="1" noChangeAspect="1"/>
          </p:cNvPicPr>
          <p:nvPr>
            <p:ph type="pic" sz="quarter" idx="14"/>
          </p:nvPr>
        </p:nvPicPr>
        <p:blipFill>
          <a:blip r:embed="rId2"/>
          <a:srcRect t="20320" b="20320"/>
          <a:stretch>
            <a:fillRect/>
          </a:stretch>
        </p:blipFill>
        <p:spPr/>
      </p:pic>
      <p:pic>
        <p:nvPicPr>
          <p:cNvPr id="17" name="Picture Placeholder 16" descr="A field of plants with blue sky&#10;&#10;Description automatically generated">
            <a:extLst>
              <a:ext uri="{FF2B5EF4-FFF2-40B4-BE49-F238E27FC236}">
                <a16:creationId xmlns:a16="http://schemas.microsoft.com/office/drawing/2014/main" id="{A3C563F8-DB55-0B7F-3AE0-358A40A726EB}"/>
              </a:ext>
            </a:extLst>
          </p:cNvPr>
          <p:cNvPicPr>
            <a:picLocks noGrp="1" noChangeAspect="1"/>
          </p:cNvPicPr>
          <p:nvPr>
            <p:ph type="pic" sz="quarter" idx="13"/>
          </p:nvPr>
        </p:nvPicPr>
        <p:blipFill>
          <a:blip r:embed="rId2"/>
          <a:srcRect l="40907" r="40907"/>
          <a:stretch>
            <a:fillRect/>
          </a:stretch>
        </p:blipFill>
        <p:spPr/>
      </p:pic>
      <p:pic>
        <p:nvPicPr>
          <p:cNvPr id="22" name="Picture Placeholder 21" descr="A field of plants with blue sky&#10;&#10;Description automatically generated">
            <a:extLst>
              <a:ext uri="{FF2B5EF4-FFF2-40B4-BE49-F238E27FC236}">
                <a16:creationId xmlns:a16="http://schemas.microsoft.com/office/drawing/2014/main" id="{0DB843DC-ED05-6F94-15D1-F328E0C7F8FA}"/>
              </a:ext>
            </a:extLst>
          </p:cNvPr>
          <p:cNvPicPr>
            <a:picLocks noGrp="1" noChangeAspect="1"/>
          </p:cNvPicPr>
          <p:nvPr>
            <p:ph type="pic" sz="quarter" idx="15"/>
          </p:nvPr>
        </p:nvPicPr>
        <p:blipFill>
          <a:blip r:embed="rId2"/>
          <a:srcRect l="12990" r="12990"/>
          <a:stretch>
            <a:fillRect/>
          </a:stretch>
        </p:blipFill>
        <p:spPr/>
      </p:pic>
      <p:sp>
        <p:nvSpPr>
          <p:cNvPr id="24" name="Title 23">
            <a:extLst>
              <a:ext uri="{FF2B5EF4-FFF2-40B4-BE49-F238E27FC236}">
                <a16:creationId xmlns:a16="http://schemas.microsoft.com/office/drawing/2014/main" id="{60E4BE24-72E8-0CD8-CE1F-4E96C1FC94A7}"/>
              </a:ext>
            </a:extLst>
          </p:cNvPr>
          <p:cNvSpPr>
            <a:spLocks noGrp="1"/>
          </p:cNvSpPr>
          <p:nvPr>
            <p:ph type="title"/>
          </p:nvPr>
        </p:nvSpPr>
        <p:spPr>
          <a:xfrm>
            <a:off x="988208" y="1135645"/>
            <a:ext cx="6160416" cy="778951"/>
          </a:xfrm>
        </p:spPr>
        <p:txBody>
          <a:bodyPr>
            <a:normAutofit/>
          </a:bodyPr>
          <a:lstStyle/>
          <a:p>
            <a:r>
              <a:rPr lang="en-US" sz="4400" b="1" i="1" dirty="0">
                <a:solidFill>
                  <a:srgbClr val="FFC000"/>
                </a:solidFill>
                <a:effectLst>
                  <a:outerShdw blurRad="38100" dist="38100" dir="2700000" algn="tl">
                    <a:srgbClr val="000000">
                      <a:alpha val="43137"/>
                    </a:srgbClr>
                  </a:outerShdw>
                </a:effectLst>
                <a:latin typeface="Arial" panose="020B0604020202020204" pitchFamily="34" charset="0"/>
                <a:ea typeface="Arial" panose="020B0604020202020204" pitchFamily="34" charset="0"/>
              </a:rPr>
              <a:t>Homepage</a:t>
            </a:r>
            <a:endParaRPr lang="en-US" dirty="0">
              <a:solidFill>
                <a:srgbClr val="FFC0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1964930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50F23A-D10B-579D-5EFA-936C833550F5}"/>
            </a:ext>
          </a:extLst>
        </p:cNvPr>
        <p:cNvGrpSpPr/>
        <p:nvPr/>
      </p:nvGrpSpPr>
      <p:grpSpPr>
        <a:xfrm>
          <a:off x="0" y="0"/>
          <a:ext cx="0" cy="0"/>
          <a:chOff x="0" y="0"/>
          <a:chExt cx="0" cy="0"/>
        </a:xfrm>
      </p:grpSpPr>
      <p:sp>
        <p:nvSpPr>
          <p:cNvPr id="6" name="Content Placeholder 5">
            <a:extLst>
              <a:ext uri="{FF2B5EF4-FFF2-40B4-BE49-F238E27FC236}">
                <a16:creationId xmlns:a16="http://schemas.microsoft.com/office/drawing/2014/main" id="{9EA012FB-10D6-D1AB-0A86-328B8E768F10}"/>
              </a:ext>
            </a:extLst>
          </p:cNvPr>
          <p:cNvSpPr>
            <a:spLocks noGrp="1"/>
          </p:cNvSpPr>
          <p:nvPr>
            <p:ph idx="1"/>
          </p:nvPr>
        </p:nvSpPr>
        <p:spPr>
          <a:xfrm>
            <a:off x="1537293" y="1799279"/>
            <a:ext cx="5334000" cy="3048000"/>
          </a:xfrm>
        </p:spPr>
        <p:txBody>
          <a:bodyPr>
            <a:normAutofit/>
          </a:bodyPr>
          <a:lstStyle/>
          <a:p>
            <a:pPr marL="0" marR="0" indent="228600" algn="just">
              <a:lnSpc>
                <a:spcPct val="150000"/>
              </a:lnSpc>
              <a:spcBef>
                <a:spcPts val="1200"/>
              </a:spcBef>
              <a:spcAft>
                <a:spcPts val="1200"/>
              </a:spcAft>
            </a:pPr>
            <a:r>
              <a:rPr lang="en-US" sz="1800" dirty="0">
                <a:solidFill>
                  <a:srgbClr val="FFC000">
                    <a:alpha val="70000"/>
                  </a:srgbClr>
                </a:solidFill>
                <a:effectLst>
                  <a:outerShdw blurRad="38100" dist="38100" dir="2700000" algn="tl">
                    <a:srgbClr val="000000">
                      <a:alpha val="43137"/>
                    </a:srgbClr>
                  </a:outerShdw>
                </a:effectLst>
                <a:latin typeface="Arial" panose="020B0604020202020204" pitchFamily="34" charset="0"/>
                <a:ea typeface="Arial" panose="020B0604020202020204" pitchFamily="34" charset="0"/>
              </a:rPr>
              <a:t>We have done agriculture and food production to supply various agricultural products and tools such as vegetable foods, fruits, plants and others. We also created this website to make it easier for them to get their needs when they want to get something that is difficult to get in their area.</a:t>
            </a:r>
          </a:p>
        </p:txBody>
      </p:sp>
      <p:sp>
        <p:nvSpPr>
          <p:cNvPr id="2" name="Date Placeholder 1">
            <a:extLst>
              <a:ext uri="{FF2B5EF4-FFF2-40B4-BE49-F238E27FC236}">
                <a16:creationId xmlns:a16="http://schemas.microsoft.com/office/drawing/2014/main" id="{F4765559-FFCF-3DCA-7338-1F06FD2CEB93}"/>
              </a:ext>
            </a:extLst>
          </p:cNvPr>
          <p:cNvSpPr>
            <a:spLocks noGrp="1"/>
          </p:cNvSpPr>
          <p:nvPr>
            <p:ph type="dt" sz="half" idx="10"/>
          </p:nvPr>
        </p:nvSpPr>
        <p:spPr/>
        <p:txBody>
          <a:bodyPr/>
          <a:lstStyle/>
          <a:p>
            <a:r>
              <a:rPr lang="en-US"/>
              <a:t>2/1/20XX</a:t>
            </a:r>
            <a:endParaRPr lang="en-US" dirty="0"/>
          </a:p>
        </p:txBody>
      </p:sp>
      <p:sp>
        <p:nvSpPr>
          <p:cNvPr id="4" name="Slide Number Placeholder 3">
            <a:extLst>
              <a:ext uri="{FF2B5EF4-FFF2-40B4-BE49-F238E27FC236}">
                <a16:creationId xmlns:a16="http://schemas.microsoft.com/office/drawing/2014/main" id="{B759BFDF-B542-F352-A36E-871A079266D3}"/>
              </a:ext>
            </a:extLst>
          </p:cNvPr>
          <p:cNvSpPr>
            <a:spLocks noGrp="1"/>
          </p:cNvSpPr>
          <p:nvPr>
            <p:ph type="sldNum" sz="quarter" idx="12"/>
          </p:nvPr>
        </p:nvSpPr>
        <p:spPr/>
        <p:txBody>
          <a:bodyPr/>
          <a:lstStyle/>
          <a:p>
            <a:fld id="{07CE569E-9B7C-4CB9-AB80-C0841F922CFF}" type="slidenum">
              <a:rPr lang="en-US" smtClean="0"/>
              <a:pPr/>
              <a:t>5</a:t>
            </a:fld>
            <a:endParaRPr lang="en-US" dirty="0"/>
          </a:p>
        </p:txBody>
      </p:sp>
      <p:sp>
        <p:nvSpPr>
          <p:cNvPr id="19" name="Freeform: Shape 18">
            <a:extLst>
              <a:ext uri="{FF2B5EF4-FFF2-40B4-BE49-F238E27FC236}">
                <a16:creationId xmlns:a16="http://schemas.microsoft.com/office/drawing/2014/main" id="{FA06A727-064E-B042-B402-B2F9224DBCED}"/>
              </a:ext>
              <a:ext uri="{C183D7F6-B498-43B3-948B-1728B52AA6E4}">
                <adec:decorative xmlns:adec="http://schemas.microsoft.com/office/drawing/2017/decorative" val="1"/>
              </a:ext>
            </a:extLst>
          </p:cNvPr>
          <p:cNvSpPr/>
          <p:nvPr/>
        </p:nvSpPr>
        <p:spPr>
          <a:xfrm rot="14885154" flipH="1">
            <a:off x="7164734" y="-2511844"/>
            <a:ext cx="3825181" cy="6243456"/>
          </a:xfrm>
          <a:custGeom>
            <a:avLst/>
            <a:gdLst>
              <a:gd name="connsiteX0" fmla="*/ 0 w 4033589"/>
              <a:gd name="connsiteY0" fmla="*/ 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8" fmla="*/ 0 w 4033589"/>
              <a:gd name="connsiteY8" fmla="*/ 0 h 6858000"/>
              <a:gd name="connsiteX0" fmla="*/ 0 w 4033589"/>
              <a:gd name="connsiteY0" fmla="*/ 685800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0 w 2154655"/>
              <a:gd name="connsiteY0" fmla="*/ 0 h 6858000"/>
              <a:gd name="connsiteX1" fmla="*/ 3379 w 2154655"/>
              <a:gd name="connsiteY1" fmla="*/ 2021 h 6858000"/>
              <a:gd name="connsiteX2" fmla="*/ 1596437 w 2154655"/>
              <a:gd name="connsiteY2" fmla="*/ 1517967 h 6858000"/>
              <a:gd name="connsiteX3" fmla="*/ 2097043 w 2154655"/>
              <a:gd name="connsiteY3" fmla="*/ 4379386 h 6858000"/>
              <a:gd name="connsiteX4" fmla="*/ 1433930 w 2154655"/>
              <a:gd name="connsiteY4" fmla="*/ 6852362 h 6858000"/>
              <a:gd name="connsiteX5" fmla="*/ 1431659 w 2154655"/>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54655" h="6858000">
                <a:moveTo>
                  <a:pt x="0" y="0"/>
                </a:moveTo>
                <a:lnTo>
                  <a:pt x="3379" y="2021"/>
                </a:lnTo>
                <a:cubicBezTo>
                  <a:pt x="667061" y="423753"/>
                  <a:pt x="1239365" y="963389"/>
                  <a:pt x="1596437" y="1517967"/>
                </a:cubicBezTo>
                <a:cubicBezTo>
                  <a:pt x="2133142" y="2350886"/>
                  <a:pt x="2239839" y="3395752"/>
                  <a:pt x="2097043" y="4379386"/>
                </a:cubicBezTo>
                <a:cubicBezTo>
                  <a:pt x="2032295" y="4824358"/>
                  <a:pt x="1812506" y="5869368"/>
                  <a:pt x="1433930" y="6852362"/>
                </a:cubicBezTo>
                <a:lnTo>
                  <a:pt x="1431659" y="685800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Avenir Next LT Pro Light"/>
            </a:endParaRPr>
          </a:p>
        </p:txBody>
      </p:sp>
      <p:pic>
        <p:nvPicPr>
          <p:cNvPr id="20" name="Picture Placeholder 19" descr="A field of plants with blue sky&#10;&#10;Description automatically generated">
            <a:extLst>
              <a:ext uri="{FF2B5EF4-FFF2-40B4-BE49-F238E27FC236}">
                <a16:creationId xmlns:a16="http://schemas.microsoft.com/office/drawing/2014/main" id="{5F69222B-3CB1-22A7-54F1-35F63ABEA022}"/>
              </a:ext>
            </a:extLst>
          </p:cNvPr>
          <p:cNvPicPr>
            <a:picLocks noGrp="1" noChangeAspect="1"/>
          </p:cNvPicPr>
          <p:nvPr>
            <p:ph type="pic" sz="quarter" idx="14"/>
          </p:nvPr>
        </p:nvPicPr>
        <p:blipFill>
          <a:blip r:embed="rId2"/>
          <a:srcRect t="20320" b="20320"/>
          <a:stretch>
            <a:fillRect/>
          </a:stretch>
        </p:blipFill>
        <p:spPr/>
      </p:pic>
      <p:pic>
        <p:nvPicPr>
          <p:cNvPr id="17" name="Picture Placeholder 16" descr="A field of plants with blue sky&#10;&#10;Description automatically generated">
            <a:extLst>
              <a:ext uri="{FF2B5EF4-FFF2-40B4-BE49-F238E27FC236}">
                <a16:creationId xmlns:a16="http://schemas.microsoft.com/office/drawing/2014/main" id="{CC32574A-DF97-CA87-3A8F-EB266F966885}"/>
              </a:ext>
            </a:extLst>
          </p:cNvPr>
          <p:cNvPicPr>
            <a:picLocks noGrp="1" noChangeAspect="1"/>
          </p:cNvPicPr>
          <p:nvPr>
            <p:ph type="pic" sz="quarter" idx="13"/>
          </p:nvPr>
        </p:nvPicPr>
        <p:blipFill>
          <a:blip r:embed="rId2"/>
          <a:srcRect l="40907" r="40907"/>
          <a:stretch>
            <a:fillRect/>
          </a:stretch>
        </p:blipFill>
        <p:spPr/>
      </p:pic>
      <p:pic>
        <p:nvPicPr>
          <p:cNvPr id="22" name="Picture Placeholder 21" descr="A field of plants with blue sky&#10;&#10;Description automatically generated">
            <a:extLst>
              <a:ext uri="{FF2B5EF4-FFF2-40B4-BE49-F238E27FC236}">
                <a16:creationId xmlns:a16="http://schemas.microsoft.com/office/drawing/2014/main" id="{98F30981-0716-8E5A-0924-7E2CC0D68581}"/>
              </a:ext>
            </a:extLst>
          </p:cNvPr>
          <p:cNvPicPr>
            <a:picLocks noGrp="1" noChangeAspect="1"/>
          </p:cNvPicPr>
          <p:nvPr>
            <p:ph type="pic" sz="quarter" idx="15"/>
          </p:nvPr>
        </p:nvPicPr>
        <p:blipFill>
          <a:blip r:embed="rId2"/>
          <a:srcRect l="12990" r="12990"/>
          <a:stretch>
            <a:fillRect/>
          </a:stretch>
        </p:blipFill>
        <p:spPr/>
      </p:pic>
      <p:sp>
        <p:nvSpPr>
          <p:cNvPr id="24" name="Title 23">
            <a:extLst>
              <a:ext uri="{FF2B5EF4-FFF2-40B4-BE49-F238E27FC236}">
                <a16:creationId xmlns:a16="http://schemas.microsoft.com/office/drawing/2014/main" id="{9AE3AD60-9DC6-B216-96B7-3F35C26715B0}"/>
              </a:ext>
            </a:extLst>
          </p:cNvPr>
          <p:cNvSpPr>
            <a:spLocks noGrp="1"/>
          </p:cNvSpPr>
          <p:nvPr>
            <p:ph type="title"/>
          </p:nvPr>
        </p:nvSpPr>
        <p:spPr>
          <a:xfrm>
            <a:off x="988208" y="1135645"/>
            <a:ext cx="6160416" cy="778951"/>
          </a:xfrm>
        </p:spPr>
        <p:txBody>
          <a:bodyPr>
            <a:normAutofit/>
          </a:bodyPr>
          <a:lstStyle/>
          <a:p>
            <a:r>
              <a:rPr lang="en-US" sz="4400" b="1" i="1" dirty="0">
                <a:solidFill>
                  <a:srgbClr val="FFC000"/>
                </a:solidFill>
                <a:effectLst>
                  <a:outerShdw blurRad="38100" dist="38100" dir="2700000" algn="tl">
                    <a:srgbClr val="000000">
                      <a:alpha val="43137"/>
                    </a:srgbClr>
                  </a:outerShdw>
                </a:effectLst>
                <a:latin typeface="Arial" panose="020B0604020202020204" pitchFamily="34" charset="0"/>
                <a:ea typeface="Arial" panose="020B0604020202020204" pitchFamily="34" charset="0"/>
              </a:rPr>
              <a:t>About</a:t>
            </a:r>
            <a:endParaRPr lang="en-US" dirty="0">
              <a:solidFill>
                <a:srgbClr val="FFC0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002821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AD2C5F-CAEC-7EA0-550E-93349FE76F1C}"/>
            </a:ext>
          </a:extLst>
        </p:cNvPr>
        <p:cNvGrpSpPr/>
        <p:nvPr/>
      </p:nvGrpSpPr>
      <p:grpSpPr>
        <a:xfrm>
          <a:off x="0" y="0"/>
          <a:ext cx="0" cy="0"/>
          <a:chOff x="0" y="0"/>
          <a:chExt cx="0" cy="0"/>
        </a:xfrm>
      </p:grpSpPr>
      <p:sp>
        <p:nvSpPr>
          <p:cNvPr id="6" name="Content Placeholder 5">
            <a:extLst>
              <a:ext uri="{FF2B5EF4-FFF2-40B4-BE49-F238E27FC236}">
                <a16:creationId xmlns:a16="http://schemas.microsoft.com/office/drawing/2014/main" id="{7A5A1D0F-FF57-CABD-BB27-6644D168BD51}"/>
              </a:ext>
            </a:extLst>
          </p:cNvPr>
          <p:cNvSpPr>
            <a:spLocks noGrp="1"/>
          </p:cNvSpPr>
          <p:nvPr>
            <p:ph idx="1"/>
          </p:nvPr>
        </p:nvSpPr>
        <p:spPr>
          <a:xfrm>
            <a:off x="1537292" y="1799278"/>
            <a:ext cx="6786575" cy="4079671"/>
          </a:xfrm>
        </p:spPr>
        <p:txBody>
          <a:bodyPr>
            <a:normAutofit/>
          </a:bodyPr>
          <a:lstStyle/>
          <a:p>
            <a:pPr marL="0" marR="0" indent="228600" algn="just">
              <a:lnSpc>
                <a:spcPct val="150000"/>
              </a:lnSpc>
              <a:spcBef>
                <a:spcPts val="1200"/>
              </a:spcBef>
              <a:spcAft>
                <a:spcPts val="1200"/>
              </a:spcAft>
            </a:pPr>
            <a:r>
              <a:rPr lang="en-US" sz="1800" dirty="0">
                <a:solidFill>
                  <a:srgbClr val="FFC000">
                    <a:alpha val="70000"/>
                  </a:srgbClr>
                </a:solidFill>
                <a:effectLst>
                  <a:outerShdw blurRad="38100" dist="38100" dir="2700000" algn="tl">
                    <a:srgbClr val="000000">
                      <a:alpha val="43137"/>
                    </a:srgbClr>
                  </a:outerShdw>
                </a:effectLst>
                <a:latin typeface="Arial" panose="020B0604020202020204" pitchFamily="34" charset="0"/>
                <a:ea typeface="Arial" panose="020B0604020202020204" pitchFamily="34" charset="0"/>
              </a:rPr>
              <a:t>Fresh Vegetables: Our fresh produce, which ranges from colorful heirloom tomatoes to crunchy organic lettuce, is a testament to the abundance of our rich soil. Discover our wide selection, which is expertly gathered and supplied when it's still as fresh as possible.</a:t>
            </a:r>
          </a:p>
          <a:p>
            <a:pPr marL="0" marR="0" indent="228600" algn="just">
              <a:lnSpc>
                <a:spcPct val="150000"/>
              </a:lnSpc>
              <a:spcBef>
                <a:spcPts val="1200"/>
              </a:spcBef>
              <a:spcAft>
                <a:spcPts val="1200"/>
              </a:spcAft>
            </a:pPr>
            <a:r>
              <a:rPr lang="en-US" sz="1800" dirty="0">
                <a:solidFill>
                  <a:srgbClr val="FFC000">
                    <a:alpha val="70000"/>
                  </a:srgbClr>
                </a:solidFill>
                <a:effectLst>
                  <a:outerShdw blurRad="38100" dist="38100" dir="2700000" algn="tl">
                    <a:srgbClr val="000000">
                      <a:alpha val="43137"/>
                    </a:srgbClr>
                  </a:outerShdw>
                </a:effectLst>
                <a:latin typeface="Arial" panose="020B0604020202020204" pitchFamily="34" charset="0"/>
                <a:ea typeface="Arial" panose="020B0604020202020204" pitchFamily="34" charset="0"/>
              </a:rPr>
              <a:t>Specialty Items: Use our unique goods to enhance your cooking experience. Unique offers, uncommon herbs, and carefully chosen spices give your kitchen a hint of exclusivity.</a:t>
            </a:r>
          </a:p>
        </p:txBody>
      </p:sp>
      <p:sp>
        <p:nvSpPr>
          <p:cNvPr id="2" name="Date Placeholder 1">
            <a:extLst>
              <a:ext uri="{FF2B5EF4-FFF2-40B4-BE49-F238E27FC236}">
                <a16:creationId xmlns:a16="http://schemas.microsoft.com/office/drawing/2014/main" id="{46CF63DE-679B-A898-92FA-305B5D4751ED}"/>
              </a:ext>
            </a:extLst>
          </p:cNvPr>
          <p:cNvSpPr>
            <a:spLocks noGrp="1"/>
          </p:cNvSpPr>
          <p:nvPr>
            <p:ph type="dt" sz="half" idx="10"/>
          </p:nvPr>
        </p:nvSpPr>
        <p:spPr/>
        <p:txBody>
          <a:bodyPr/>
          <a:lstStyle/>
          <a:p>
            <a:r>
              <a:rPr lang="en-US"/>
              <a:t>2/1/20XX</a:t>
            </a:r>
            <a:endParaRPr lang="en-US" dirty="0"/>
          </a:p>
        </p:txBody>
      </p:sp>
      <p:sp>
        <p:nvSpPr>
          <p:cNvPr id="3" name="Footer Placeholder 2">
            <a:extLst>
              <a:ext uri="{FF2B5EF4-FFF2-40B4-BE49-F238E27FC236}">
                <a16:creationId xmlns:a16="http://schemas.microsoft.com/office/drawing/2014/main" id="{296E3F89-A65A-1726-371A-4AFA943FA1E6}"/>
              </a:ext>
            </a:extLst>
          </p:cNvPr>
          <p:cNvSpPr>
            <a:spLocks noGrp="1"/>
          </p:cNvSpPr>
          <p:nvPr>
            <p:ph type="ftr" sz="quarter" idx="11"/>
          </p:nvPr>
        </p:nvSpPr>
        <p:spPr/>
        <p:txBody>
          <a:bodyPr/>
          <a:lstStyle/>
          <a:p>
            <a:r>
              <a:rPr lang="en-US" dirty="0"/>
              <a:t>Sample Footer Text</a:t>
            </a:r>
          </a:p>
        </p:txBody>
      </p:sp>
      <p:sp>
        <p:nvSpPr>
          <p:cNvPr id="4" name="Slide Number Placeholder 3">
            <a:extLst>
              <a:ext uri="{FF2B5EF4-FFF2-40B4-BE49-F238E27FC236}">
                <a16:creationId xmlns:a16="http://schemas.microsoft.com/office/drawing/2014/main" id="{DF55AADB-E156-6779-6866-8FFF4A198377}"/>
              </a:ext>
            </a:extLst>
          </p:cNvPr>
          <p:cNvSpPr>
            <a:spLocks noGrp="1"/>
          </p:cNvSpPr>
          <p:nvPr>
            <p:ph type="sldNum" sz="quarter" idx="12"/>
          </p:nvPr>
        </p:nvSpPr>
        <p:spPr/>
        <p:txBody>
          <a:bodyPr/>
          <a:lstStyle/>
          <a:p>
            <a:fld id="{07CE569E-9B7C-4CB9-AB80-C0841F922CFF}" type="slidenum">
              <a:rPr lang="en-US" smtClean="0"/>
              <a:pPr/>
              <a:t>6</a:t>
            </a:fld>
            <a:endParaRPr lang="en-US" dirty="0"/>
          </a:p>
        </p:txBody>
      </p:sp>
      <p:sp>
        <p:nvSpPr>
          <p:cNvPr id="19" name="Freeform: Shape 18">
            <a:extLst>
              <a:ext uri="{FF2B5EF4-FFF2-40B4-BE49-F238E27FC236}">
                <a16:creationId xmlns:a16="http://schemas.microsoft.com/office/drawing/2014/main" id="{C819CED7-F101-460F-03A4-9C79E564D0D0}"/>
              </a:ext>
              <a:ext uri="{C183D7F6-B498-43B3-948B-1728B52AA6E4}">
                <adec:decorative xmlns:adec="http://schemas.microsoft.com/office/drawing/2017/decorative" val="1"/>
              </a:ext>
            </a:extLst>
          </p:cNvPr>
          <p:cNvSpPr/>
          <p:nvPr/>
        </p:nvSpPr>
        <p:spPr>
          <a:xfrm rot="14885154" flipH="1">
            <a:off x="7164734" y="-2511844"/>
            <a:ext cx="3825181" cy="6243456"/>
          </a:xfrm>
          <a:custGeom>
            <a:avLst/>
            <a:gdLst>
              <a:gd name="connsiteX0" fmla="*/ 0 w 4033589"/>
              <a:gd name="connsiteY0" fmla="*/ 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8" fmla="*/ 0 w 4033589"/>
              <a:gd name="connsiteY8" fmla="*/ 0 h 6858000"/>
              <a:gd name="connsiteX0" fmla="*/ 0 w 4033589"/>
              <a:gd name="connsiteY0" fmla="*/ 685800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0 w 2154655"/>
              <a:gd name="connsiteY0" fmla="*/ 0 h 6858000"/>
              <a:gd name="connsiteX1" fmla="*/ 3379 w 2154655"/>
              <a:gd name="connsiteY1" fmla="*/ 2021 h 6858000"/>
              <a:gd name="connsiteX2" fmla="*/ 1596437 w 2154655"/>
              <a:gd name="connsiteY2" fmla="*/ 1517967 h 6858000"/>
              <a:gd name="connsiteX3" fmla="*/ 2097043 w 2154655"/>
              <a:gd name="connsiteY3" fmla="*/ 4379386 h 6858000"/>
              <a:gd name="connsiteX4" fmla="*/ 1433930 w 2154655"/>
              <a:gd name="connsiteY4" fmla="*/ 6852362 h 6858000"/>
              <a:gd name="connsiteX5" fmla="*/ 1431659 w 2154655"/>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54655" h="6858000">
                <a:moveTo>
                  <a:pt x="0" y="0"/>
                </a:moveTo>
                <a:lnTo>
                  <a:pt x="3379" y="2021"/>
                </a:lnTo>
                <a:cubicBezTo>
                  <a:pt x="667061" y="423753"/>
                  <a:pt x="1239365" y="963389"/>
                  <a:pt x="1596437" y="1517967"/>
                </a:cubicBezTo>
                <a:cubicBezTo>
                  <a:pt x="2133142" y="2350886"/>
                  <a:pt x="2239839" y="3395752"/>
                  <a:pt x="2097043" y="4379386"/>
                </a:cubicBezTo>
                <a:cubicBezTo>
                  <a:pt x="2032295" y="4824358"/>
                  <a:pt x="1812506" y="5869368"/>
                  <a:pt x="1433930" y="6852362"/>
                </a:cubicBezTo>
                <a:lnTo>
                  <a:pt x="1431659" y="685800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Avenir Next LT Pro Light"/>
            </a:endParaRPr>
          </a:p>
        </p:txBody>
      </p:sp>
      <p:pic>
        <p:nvPicPr>
          <p:cNvPr id="20" name="Picture Placeholder 19" descr="A field of plants with blue sky&#10;&#10;Description automatically generated">
            <a:extLst>
              <a:ext uri="{FF2B5EF4-FFF2-40B4-BE49-F238E27FC236}">
                <a16:creationId xmlns:a16="http://schemas.microsoft.com/office/drawing/2014/main" id="{2907344A-DE96-13F5-2674-B5C0380BD510}"/>
              </a:ext>
            </a:extLst>
          </p:cNvPr>
          <p:cNvPicPr>
            <a:picLocks noGrp="1" noChangeAspect="1"/>
          </p:cNvPicPr>
          <p:nvPr>
            <p:ph type="pic" sz="quarter" idx="14"/>
          </p:nvPr>
        </p:nvPicPr>
        <p:blipFill>
          <a:blip r:embed="rId2"/>
          <a:srcRect t="20320" b="20320"/>
          <a:stretch>
            <a:fillRect/>
          </a:stretch>
        </p:blipFill>
        <p:spPr/>
      </p:pic>
      <p:pic>
        <p:nvPicPr>
          <p:cNvPr id="17" name="Picture Placeholder 16" descr="A field of plants with blue sky&#10;&#10;Description automatically generated">
            <a:extLst>
              <a:ext uri="{FF2B5EF4-FFF2-40B4-BE49-F238E27FC236}">
                <a16:creationId xmlns:a16="http://schemas.microsoft.com/office/drawing/2014/main" id="{E103A148-5EB8-C70C-7D0A-08B389197A14}"/>
              </a:ext>
            </a:extLst>
          </p:cNvPr>
          <p:cNvPicPr>
            <a:picLocks noGrp="1" noChangeAspect="1"/>
          </p:cNvPicPr>
          <p:nvPr>
            <p:ph type="pic" sz="quarter" idx="13"/>
          </p:nvPr>
        </p:nvPicPr>
        <p:blipFill>
          <a:blip r:embed="rId2"/>
          <a:srcRect l="40907" r="40907"/>
          <a:stretch>
            <a:fillRect/>
          </a:stretch>
        </p:blipFill>
        <p:spPr/>
      </p:pic>
      <p:pic>
        <p:nvPicPr>
          <p:cNvPr id="22" name="Picture Placeholder 21" descr="A field of plants with blue sky&#10;&#10;Description automatically generated">
            <a:extLst>
              <a:ext uri="{FF2B5EF4-FFF2-40B4-BE49-F238E27FC236}">
                <a16:creationId xmlns:a16="http://schemas.microsoft.com/office/drawing/2014/main" id="{1E43D041-EC7A-F6F9-CDDA-8BDF34EB6E5A}"/>
              </a:ext>
            </a:extLst>
          </p:cNvPr>
          <p:cNvPicPr>
            <a:picLocks noGrp="1" noChangeAspect="1"/>
          </p:cNvPicPr>
          <p:nvPr>
            <p:ph type="pic" sz="quarter" idx="15"/>
          </p:nvPr>
        </p:nvPicPr>
        <p:blipFill>
          <a:blip r:embed="rId2"/>
          <a:srcRect l="12990" r="12990"/>
          <a:stretch>
            <a:fillRect/>
          </a:stretch>
        </p:blipFill>
        <p:spPr/>
      </p:pic>
      <p:sp>
        <p:nvSpPr>
          <p:cNvPr id="24" name="Title 23">
            <a:extLst>
              <a:ext uri="{FF2B5EF4-FFF2-40B4-BE49-F238E27FC236}">
                <a16:creationId xmlns:a16="http://schemas.microsoft.com/office/drawing/2014/main" id="{0D480DC5-B97B-B92C-E2CC-26A4768052E2}"/>
              </a:ext>
            </a:extLst>
          </p:cNvPr>
          <p:cNvSpPr>
            <a:spLocks noGrp="1"/>
          </p:cNvSpPr>
          <p:nvPr>
            <p:ph type="title"/>
          </p:nvPr>
        </p:nvSpPr>
        <p:spPr>
          <a:xfrm>
            <a:off x="988208" y="1135645"/>
            <a:ext cx="6160416" cy="778951"/>
          </a:xfrm>
        </p:spPr>
        <p:txBody>
          <a:bodyPr>
            <a:normAutofit/>
          </a:bodyPr>
          <a:lstStyle/>
          <a:p>
            <a:r>
              <a:rPr lang="en-US" sz="4400" b="1" i="1" dirty="0">
                <a:solidFill>
                  <a:srgbClr val="FFC000"/>
                </a:solidFill>
                <a:effectLst>
                  <a:outerShdw blurRad="38100" dist="38100" dir="2700000" algn="tl">
                    <a:srgbClr val="000000">
                      <a:alpha val="43137"/>
                    </a:srgbClr>
                  </a:outerShdw>
                </a:effectLst>
                <a:latin typeface="Arial" panose="020B0604020202020204" pitchFamily="34" charset="0"/>
                <a:ea typeface="Arial" panose="020B0604020202020204" pitchFamily="34" charset="0"/>
              </a:rPr>
              <a:t>Products</a:t>
            </a:r>
            <a:endParaRPr lang="en-US" dirty="0">
              <a:solidFill>
                <a:srgbClr val="FFC0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2529630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768F66-600F-7F38-DEAF-B71F7A8FF678}"/>
            </a:ext>
          </a:extLst>
        </p:cNvPr>
        <p:cNvGrpSpPr/>
        <p:nvPr/>
      </p:nvGrpSpPr>
      <p:grpSpPr>
        <a:xfrm>
          <a:off x="0" y="0"/>
          <a:ext cx="0" cy="0"/>
          <a:chOff x="0" y="0"/>
          <a:chExt cx="0" cy="0"/>
        </a:xfrm>
      </p:grpSpPr>
      <p:sp>
        <p:nvSpPr>
          <p:cNvPr id="6" name="Content Placeholder 5">
            <a:extLst>
              <a:ext uri="{FF2B5EF4-FFF2-40B4-BE49-F238E27FC236}">
                <a16:creationId xmlns:a16="http://schemas.microsoft.com/office/drawing/2014/main" id="{471F7AA1-6C51-F1B7-DF8F-9990A51AA2BC}"/>
              </a:ext>
            </a:extLst>
          </p:cNvPr>
          <p:cNvSpPr>
            <a:spLocks noGrp="1"/>
          </p:cNvSpPr>
          <p:nvPr>
            <p:ph idx="1"/>
          </p:nvPr>
        </p:nvSpPr>
        <p:spPr>
          <a:xfrm>
            <a:off x="1537293" y="1799279"/>
            <a:ext cx="5334000" cy="3048000"/>
          </a:xfrm>
        </p:spPr>
        <p:txBody>
          <a:bodyPr>
            <a:normAutofit/>
          </a:bodyPr>
          <a:lstStyle/>
          <a:p>
            <a:pPr marL="0" marR="0" indent="228600" algn="just">
              <a:lnSpc>
                <a:spcPct val="150000"/>
              </a:lnSpc>
              <a:spcBef>
                <a:spcPts val="1200"/>
              </a:spcBef>
              <a:spcAft>
                <a:spcPts val="1200"/>
              </a:spcAft>
            </a:pPr>
            <a:r>
              <a:rPr lang="en-US" sz="1800" dirty="0">
                <a:solidFill>
                  <a:srgbClr val="FFC000">
                    <a:alpha val="70000"/>
                  </a:srgbClr>
                </a:solidFill>
                <a:effectLst>
                  <a:outerShdw blurRad="38100" dist="38100" dir="2700000" algn="tl">
                    <a:srgbClr val="000000">
                      <a:alpha val="43137"/>
                    </a:srgbClr>
                  </a:outerShdw>
                </a:effectLst>
                <a:latin typeface="Arial" panose="020B0604020202020204" pitchFamily="34" charset="0"/>
                <a:ea typeface="Arial" panose="020B0604020202020204" pitchFamily="34" charset="0"/>
              </a:rPr>
              <a:t>In this part, you can navigate through our offered services such as business partnership, farmland expansion, fishpond services ,farmer outsourcing and lastly to become as one of our staff.</a:t>
            </a:r>
          </a:p>
        </p:txBody>
      </p:sp>
      <p:sp>
        <p:nvSpPr>
          <p:cNvPr id="2" name="Date Placeholder 1">
            <a:extLst>
              <a:ext uri="{FF2B5EF4-FFF2-40B4-BE49-F238E27FC236}">
                <a16:creationId xmlns:a16="http://schemas.microsoft.com/office/drawing/2014/main" id="{2E1425B9-8F07-4228-68E8-F499B078FD7C}"/>
              </a:ext>
            </a:extLst>
          </p:cNvPr>
          <p:cNvSpPr>
            <a:spLocks noGrp="1"/>
          </p:cNvSpPr>
          <p:nvPr>
            <p:ph type="dt" sz="half" idx="10"/>
          </p:nvPr>
        </p:nvSpPr>
        <p:spPr/>
        <p:txBody>
          <a:bodyPr/>
          <a:lstStyle/>
          <a:p>
            <a:r>
              <a:rPr lang="en-US"/>
              <a:t>2/1/20XX</a:t>
            </a:r>
            <a:endParaRPr lang="en-US" dirty="0"/>
          </a:p>
        </p:txBody>
      </p:sp>
      <p:sp>
        <p:nvSpPr>
          <p:cNvPr id="3" name="Footer Placeholder 2">
            <a:extLst>
              <a:ext uri="{FF2B5EF4-FFF2-40B4-BE49-F238E27FC236}">
                <a16:creationId xmlns:a16="http://schemas.microsoft.com/office/drawing/2014/main" id="{7A4A556C-A870-A9D1-3FA2-A63B33C84C9E}"/>
              </a:ext>
            </a:extLst>
          </p:cNvPr>
          <p:cNvSpPr>
            <a:spLocks noGrp="1"/>
          </p:cNvSpPr>
          <p:nvPr>
            <p:ph type="ftr" sz="quarter" idx="11"/>
          </p:nvPr>
        </p:nvSpPr>
        <p:spPr/>
        <p:txBody>
          <a:bodyPr/>
          <a:lstStyle/>
          <a:p>
            <a:r>
              <a:rPr lang="en-US" dirty="0"/>
              <a:t>Sample Footer Text</a:t>
            </a:r>
          </a:p>
        </p:txBody>
      </p:sp>
      <p:sp>
        <p:nvSpPr>
          <p:cNvPr id="4" name="Slide Number Placeholder 3">
            <a:extLst>
              <a:ext uri="{FF2B5EF4-FFF2-40B4-BE49-F238E27FC236}">
                <a16:creationId xmlns:a16="http://schemas.microsoft.com/office/drawing/2014/main" id="{2AD84552-CAA9-5BAE-B5C5-2AD0DF0A6F9E}"/>
              </a:ext>
            </a:extLst>
          </p:cNvPr>
          <p:cNvSpPr>
            <a:spLocks noGrp="1"/>
          </p:cNvSpPr>
          <p:nvPr>
            <p:ph type="sldNum" sz="quarter" idx="12"/>
          </p:nvPr>
        </p:nvSpPr>
        <p:spPr/>
        <p:txBody>
          <a:bodyPr/>
          <a:lstStyle/>
          <a:p>
            <a:fld id="{07CE569E-9B7C-4CB9-AB80-C0841F922CFF}" type="slidenum">
              <a:rPr lang="en-US" smtClean="0"/>
              <a:pPr/>
              <a:t>7</a:t>
            </a:fld>
            <a:endParaRPr lang="en-US" dirty="0"/>
          </a:p>
        </p:txBody>
      </p:sp>
      <p:sp>
        <p:nvSpPr>
          <p:cNvPr id="19" name="Freeform: Shape 18">
            <a:extLst>
              <a:ext uri="{FF2B5EF4-FFF2-40B4-BE49-F238E27FC236}">
                <a16:creationId xmlns:a16="http://schemas.microsoft.com/office/drawing/2014/main" id="{768F6034-C410-90ED-A82A-665A1463858F}"/>
              </a:ext>
              <a:ext uri="{C183D7F6-B498-43B3-948B-1728B52AA6E4}">
                <adec:decorative xmlns:adec="http://schemas.microsoft.com/office/drawing/2017/decorative" val="1"/>
              </a:ext>
            </a:extLst>
          </p:cNvPr>
          <p:cNvSpPr/>
          <p:nvPr/>
        </p:nvSpPr>
        <p:spPr>
          <a:xfrm rot="14885154" flipH="1">
            <a:off x="7164734" y="-2511844"/>
            <a:ext cx="3825181" cy="6243456"/>
          </a:xfrm>
          <a:custGeom>
            <a:avLst/>
            <a:gdLst>
              <a:gd name="connsiteX0" fmla="*/ 0 w 4033589"/>
              <a:gd name="connsiteY0" fmla="*/ 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8" fmla="*/ 0 w 4033589"/>
              <a:gd name="connsiteY8" fmla="*/ 0 h 6858000"/>
              <a:gd name="connsiteX0" fmla="*/ 0 w 4033589"/>
              <a:gd name="connsiteY0" fmla="*/ 685800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0 w 2154655"/>
              <a:gd name="connsiteY0" fmla="*/ 0 h 6858000"/>
              <a:gd name="connsiteX1" fmla="*/ 3379 w 2154655"/>
              <a:gd name="connsiteY1" fmla="*/ 2021 h 6858000"/>
              <a:gd name="connsiteX2" fmla="*/ 1596437 w 2154655"/>
              <a:gd name="connsiteY2" fmla="*/ 1517967 h 6858000"/>
              <a:gd name="connsiteX3" fmla="*/ 2097043 w 2154655"/>
              <a:gd name="connsiteY3" fmla="*/ 4379386 h 6858000"/>
              <a:gd name="connsiteX4" fmla="*/ 1433930 w 2154655"/>
              <a:gd name="connsiteY4" fmla="*/ 6852362 h 6858000"/>
              <a:gd name="connsiteX5" fmla="*/ 1431659 w 2154655"/>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54655" h="6858000">
                <a:moveTo>
                  <a:pt x="0" y="0"/>
                </a:moveTo>
                <a:lnTo>
                  <a:pt x="3379" y="2021"/>
                </a:lnTo>
                <a:cubicBezTo>
                  <a:pt x="667061" y="423753"/>
                  <a:pt x="1239365" y="963389"/>
                  <a:pt x="1596437" y="1517967"/>
                </a:cubicBezTo>
                <a:cubicBezTo>
                  <a:pt x="2133142" y="2350886"/>
                  <a:pt x="2239839" y="3395752"/>
                  <a:pt x="2097043" y="4379386"/>
                </a:cubicBezTo>
                <a:cubicBezTo>
                  <a:pt x="2032295" y="4824358"/>
                  <a:pt x="1812506" y="5869368"/>
                  <a:pt x="1433930" y="6852362"/>
                </a:cubicBezTo>
                <a:lnTo>
                  <a:pt x="1431659" y="685800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Avenir Next LT Pro Light"/>
            </a:endParaRPr>
          </a:p>
        </p:txBody>
      </p:sp>
      <p:pic>
        <p:nvPicPr>
          <p:cNvPr id="20" name="Picture Placeholder 19" descr="A field of plants with blue sky&#10;&#10;Description automatically generated">
            <a:extLst>
              <a:ext uri="{FF2B5EF4-FFF2-40B4-BE49-F238E27FC236}">
                <a16:creationId xmlns:a16="http://schemas.microsoft.com/office/drawing/2014/main" id="{B513DEC1-8434-798B-715A-591F99581AC8}"/>
              </a:ext>
            </a:extLst>
          </p:cNvPr>
          <p:cNvPicPr>
            <a:picLocks noGrp="1" noChangeAspect="1"/>
          </p:cNvPicPr>
          <p:nvPr>
            <p:ph type="pic" sz="quarter" idx="14"/>
          </p:nvPr>
        </p:nvPicPr>
        <p:blipFill>
          <a:blip r:embed="rId2"/>
          <a:srcRect t="20320" b="20320"/>
          <a:stretch>
            <a:fillRect/>
          </a:stretch>
        </p:blipFill>
        <p:spPr/>
      </p:pic>
      <p:pic>
        <p:nvPicPr>
          <p:cNvPr id="17" name="Picture Placeholder 16" descr="A field of plants with blue sky&#10;&#10;Description automatically generated">
            <a:extLst>
              <a:ext uri="{FF2B5EF4-FFF2-40B4-BE49-F238E27FC236}">
                <a16:creationId xmlns:a16="http://schemas.microsoft.com/office/drawing/2014/main" id="{08E03099-6753-2CDC-0236-5292974BDEEB}"/>
              </a:ext>
            </a:extLst>
          </p:cNvPr>
          <p:cNvPicPr>
            <a:picLocks noGrp="1" noChangeAspect="1"/>
          </p:cNvPicPr>
          <p:nvPr>
            <p:ph type="pic" sz="quarter" idx="13"/>
          </p:nvPr>
        </p:nvPicPr>
        <p:blipFill>
          <a:blip r:embed="rId2"/>
          <a:srcRect l="40907" r="40907"/>
          <a:stretch>
            <a:fillRect/>
          </a:stretch>
        </p:blipFill>
        <p:spPr/>
      </p:pic>
      <p:pic>
        <p:nvPicPr>
          <p:cNvPr id="22" name="Picture Placeholder 21" descr="A field of plants with blue sky&#10;&#10;Description automatically generated">
            <a:extLst>
              <a:ext uri="{FF2B5EF4-FFF2-40B4-BE49-F238E27FC236}">
                <a16:creationId xmlns:a16="http://schemas.microsoft.com/office/drawing/2014/main" id="{E9F6339E-97F6-AE41-8D5C-31199747D6C2}"/>
              </a:ext>
            </a:extLst>
          </p:cNvPr>
          <p:cNvPicPr>
            <a:picLocks noGrp="1" noChangeAspect="1"/>
          </p:cNvPicPr>
          <p:nvPr>
            <p:ph type="pic" sz="quarter" idx="15"/>
          </p:nvPr>
        </p:nvPicPr>
        <p:blipFill>
          <a:blip r:embed="rId2"/>
          <a:srcRect l="12990" r="12990"/>
          <a:stretch>
            <a:fillRect/>
          </a:stretch>
        </p:blipFill>
        <p:spPr/>
      </p:pic>
      <p:sp>
        <p:nvSpPr>
          <p:cNvPr id="24" name="Title 23">
            <a:extLst>
              <a:ext uri="{FF2B5EF4-FFF2-40B4-BE49-F238E27FC236}">
                <a16:creationId xmlns:a16="http://schemas.microsoft.com/office/drawing/2014/main" id="{BE0D1411-33AE-3459-BD93-8431D8209D8C}"/>
              </a:ext>
            </a:extLst>
          </p:cNvPr>
          <p:cNvSpPr>
            <a:spLocks noGrp="1"/>
          </p:cNvSpPr>
          <p:nvPr>
            <p:ph type="title"/>
          </p:nvPr>
        </p:nvSpPr>
        <p:spPr>
          <a:xfrm>
            <a:off x="988208" y="1135645"/>
            <a:ext cx="6160416" cy="778951"/>
          </a:xfrm>
        </p:spPr>
        <p:txBody>
          <a:bodyPr>
            <a:normAutofit/>
          </a:bodyPr>
          <a:lstStyle/>
          <a:p>
            <a:r>
              <a:rPr lang="en-US" sz="4400" b="1" i="1" dirty="0">
                <a:solidFill>
                  <a:srgbClr val="FFC000"/>
                </a:solidFill>
                <a:effectLst>
                  <a:outerShdw blurRad="38100" dist="38100" dir="2700000" algn="tl">
                    <a:srgbClr val="000000">
                      <a:alpha val="43137"/>
                    </a:srgbClr>
                  </a:outerShdw>
                </a:effectLst>
                <a:latin typeface="Arial" panose="020B0604020202020204" pitchFamily="34" charset="0"/>
                <a:ea typeface="Arial" panose="020B0604020202020204" pitchFamily="34" charset="0"/>
              </a:rPr>
              <a:t>Services</a:t>
            </a:r>
            <a:endParaRPr lang="en-US" dirty="0">
              <a:solidFill>
                <a:srgbClr val="FFC0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5304911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6191AB-A7E0-D9A0-4CFF-1845D7CDAE3D}"/>
            </a:ext>
          </a:extLst>
        </p:cNvPr>
        <p:cNvGrpSpPr/>
        <p:nvPr/>
      </p:nvGrpSpPr>
      <p:grpSpPr>
        <a:xfrm>
          <a:off x="0" y="0"/>
          <a:ext cx="0" cy="0"/>
          <a:chOff x="0" y="0"/>
          <a:chExt cx="0" cy="0"/>
        </a:xfrm>
      </p:grpSpPr>
      <p:sp>
        <p:nvSpPr>
          <p:cNvPr id="6" name="Content Placeholder 5">
            <a:extLst>
              <a:ext uri="{FF2B5EF4-FFF2-40B4-BE49-F238E27FC236}">
                <a16:creationId xmlns:a16="http://schemas.microsoft.com/office/drawing/2014/main" id="{632C2AAE-2F6A-E42B-8F6C-616C077BA8DD}"/>
              </a:ext>
            </a:extLst>
          </p:cNvPr>
          <p:cNvSpPr>
            <a:spLocks noGrp="1"/>
          </p:cNvSpPr>
          <p:nvPr>
            <p:ph idx="1"/>
          </p:nvPr>
        </p:nvSpPr>
        <p:spPr>
          <a:xfrm>
            <a:off x="1537293" y="1799279"/>
            <a:ext cx="5334000" cy="3048000"/>
          </a:xfrm>
        </p:spPr>
        <p:txBody>
          <a:bodyPr>
            <a:normAutofit/>
          </a:bodyPr>
          <a:lstStyle/>
          <a:p>
            <a:pPr marL="0" marR="0" indent="228600" algn="just">
              <a:lnSpc>
                <a:spcPct val="150000"/>
              </a:lnSpc>
              <a:spcBef>
                <a:spcPts val="1200"/>
              </a:spcBef>
              <a:spcAft>
                <a:spcPts val="1200"/>
              </a:spcAft>
            </a:pPr>
            <a:r>
              <a:rPr lang="en-US" sz="1800" dirty="0">
                <a:solidFill>
                  <a:srgbClr val="FFC000">
                    <a:alpha val="70000"/>
                  </a:srgbClr>
                </a:solidFill>
                <a:effectLst>
                  <a:outerShdw blurRad="38100" dist="38100" dir="2700000" algn="tl">
                    <a:srgbClr val="000000">
                      <a:alpha val="43137"/>
                    </a:srgbClr>
                  </a:outerShdw>
                </a:effectLst>
                <a:latin typeface="Arial" panose="020B0604020202020204" pitchFamily="34" charset="0"/>
                <a:ea typeface="Arial" panose="020B0604020202020204" pitchFamily="34" charset="0"/>
              </a:rPr>
              <a:t>This part was exclusive only for the employee or admin that can access and navigate through the dashboard system and checks inventory and such things </a:t>
            </a:r>
          </a:p>
        </p:txBody>
      </p:sp>
      <p:sp>
        <p:nvSpPr>
          <p:cNvPr id="2" name="Date Placeholder 1">
            <a:extLst>
              <a:ext uri="{FF2B5EF4-FFF2-40B4-BE49-F238E27FC236}">
                <a16:creationId xmlns:a16="http://schemas.microsoft.com/office/drawing/2014/main" id="{D92FF78C-6382-70E2-ACF2-46124A1D864F}"/>
              </a:ext>
            </a:extLst>
          </p:cNvPr>
          <p:cNvSpPr>
            <a:spLocks noGrp="1"/>
          </p:cNvSpPr>
          <p:nvPr>
            <p:ph type="dt" sz="half" idx="10"/>
          </p:nvPr>
        </p:nvSpPr>
        <p:spPr/>
        <p:txBody>
          <a:bodyPr/>
          <a:lstStyle/>
          <a:p>
            <a:r>
              <a:rPr lang="en-US"/>
              <a:t>2/1/20XX</a:t>
            </a:r>
            <a:endParaRPr lang="en-US" dirty="0"/>
          </a:p>
        </p:txBody>
      </p:sp>
      <p:sp>
        <p:nvSpPr>
          <p:cNvPr id="3" name="Footer Placeholder 2">
            <a:extLst>
              <a:ext uri="{FF2B5EF4-FFF2-40B4-BE49-F238E27FC236}">
                <a16:creationId xmlns:a16="http://schemas.microsoft.com/office/drawing/2014/main" id="{74D0D549-903A-657C-371A-3065A9D501A4}"/>
              </a:ext>
            </a:extLst>
          </p:cNvPr>
          <p:cNvSpPr>
            <a:spLocks noGrp="1"/>
          </p:cNvSpPr>
          <p:nvPr>
            <p:ph type="ftr" sz="quarter" idx="11"/>
          </p:nvPr>
        </p:nvSpPr>
        <p:spPr/>
        <p:txBody>
          <a:bodyPr/>
          <a:lstStyle/>
          <a:p>
            <a:r>
              <a:rPr lang="en-US" dirty="0"/>
              <a:t>Sample Footer Text</a:t>
            </a:r>
          </a:p>
        </p:txBody>
      </p:sp>
      <p:sp>
        <p:nvSpPr>
          <p:cNvPr id="4" name="Slide Number Placeholder 3">
            <a:extLst>
              <a:ext uri="{FF2B5EF4-FFF2-40B4-BE49-F238E27FC236}">
                <a16:creationId xmlns:a16="http://schemas.microsoft.com/office/drawing/2014/main" id="{EA066D6A-BF2D-836B-6F2A-04EAEB429881}"/>
              </a:ext>
            </a:extLst>
          </p:cNvPr>
          <p:cNvSpPr>
            <a:spLocks noGrp="1"/>
          </p:cNvSpPr>
          <p:nvPr>
            <p:ph type="sldNum" sz="quarter" idx="12"/>
          </p:nvPr>
        </p:nvSpPr>
        <p:spPr/>
        <p:txBody>
          <a:bodyPr/>
          <a:lstStyle/>
          <a:p>
            <a:fld id="{07CE569E-9B7C-4CB9-AB80-C0841F922CFF}" type="slidenum">
              <a:rPr lang="en-US" smtClean="0"/>
              <a:pPr/>
              <a:t>8</a:t>
            </a:fld>
            <a:endParaRPr lang="en-US" dirty="0"/>
          </a:p>
        </p:txBody>
      </p:sp>
      <p:sp>
        <p:nvSpPr>
          <p:cNvPr id="19" name="Freeform: Shape 18">
            <a:extLst>
              <a:ext uri="{FF2B5EF4-FFF2-40B4-BE49-F238E27FC236}">
                <a16:creationId xmlns:a16="http://schemas.microsoft.com/office/drawing/2014/main" id="{400BE1AE-8186-A712-42D4-682C8BBD67F6}"/>
              </a:ext>
              <a:ext uri="{C183D7F6-B498-43B3-948B-1728B52AA6E4}">
                <adec:decorative xmlns:adec="http://schemas.microsoft.com/office/drawing/2017/decorative" val="1"/>
              </a:ext>
            </a:extLst>
          </p:cNvPr>
          <p:cNvSpPr/>
          <p:nvPr/>
        </p:nvSpPr>
        <p:spPr>
          <a:xfrm rot="14885154" flipH="1">
            <a:off x="7164734" y="-2511844"/>
            <a:ext cx="3825181" cy="6243456"/>
          </a:xfrm>
          <a:custGeom>
            <a:avLst/>
            <a:gdLst>
              <a:gd name="connsiteX0" fmla="*/ 0 w 4033589"/>
              <a:gd name="connsiteY0" fmla="*/ 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8" fmla="*/ 0 w 4033589"/>
              <a:gd name="connsiteY8" fmla="*/ 0 h 6858000"/>
              <a:gd name="connsiteX0" fmla="*/ 0 w 4033589"/>
              <a:gd name="connsiteY0" fmla="*/ 685800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0 w 2154655"/>
              <a:gd name="connsiteY0" fmla="*/ 0 h 6858000"/>
              <a:gd name="connsiteX1" fmla="*/ 3379 w 2154655"/>
              <a:gd name="connsiteY1" fmla="*/ 2021 h 6858000"/>
              <a:gd name="connsiteX2" fmla="*/ 1596437 w 2154655"/>
              <a:gd name="connsiteY2" fmla="*/ 1517967 h 6858000"/>
              <a:gd name="connsiteX3" fmla="*/ 2097043 w 2154655"/>
              <a:gd name="connsiteY3" fmla="*/ 4379386 h 6858000"/>
              <a:gd name="connsiteX4" fmla="*/ 1433930 w 2154655"/>
              <a:gd name="connsiteY4" fmla="*/ 6852362 h 6858000"/>
              <a:gd name="connsiteX5" fmla="*/ 1431659 w 2154655"/>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54655" h="6858000">
                <a:moveTo>
                  <a:pt x="0" y="0"/>
                </a:moveTo>
                <a:lnTo>
                  <a:pt x="3379" y="2021"/>
                </a:lnTo>
                <a:cubicBezTo>
                  <a:pt x="667061" y="423753"/>
                  <a:pt x="1239365" y="963389"/>
                  <a:pt x="1596437" y="1517967"/>
                </a:cubicBezTo>
                <a:cubicBezTo>
                  <a:pt x="2133142" y="2350886"/>
                  <a:pt x="2239839" y="3395752"/>
                  <a:pt x="2097043" y="4379386"/>
                </a:cubicBezTo>
                <a:cubicBezTo>
                  <a:pt x="2032295" y="4824358"/>
                  <a:pt x="1812506" y="5869368"/>
                  <a:pt x="1433930" y="6852362"/>
                </a:cubicBezTo>
                <a:lnTo>
                  <a:pt x="1431659" y="685800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Avenir Next LT Pro Light"/>
            </a:endParaRPr>
          </a:p>
        </p:txBody>
      </p:sp>
      <p:pic>
        <p:nvPicPr>
          <p:cNvPr id="20" name="Picture Placeholder 19" descr="A field of plants with blue sky&#10;&#10;Description automatically generated">
            <a:extLst>
              <a:ext uri="{FF2B5EF4-FFF2-40B4-BE49-F238E27FC236}">
                <a16:creationId xmlns:a16="http://schemas.microsoft.com/office/drawing/2014/main" id="{0379F2E0-2718-D939-A841-4F26DEC1CDD3}"/>
              </a:ext>
            </a:extLst>
          </p:cNvPr>
          <p:cNvPicPr>
            <a:picLocks noGrp="1" noChangeAspect="1"/>
          </p:cNvPicPr>
          <p:nvPr>
            <p:ph type="pic" sz="quarter" idx="14"/>
          </p:nvPr>
        </p:nvPicPr>
        <p:blipFill>
          <a:blip r:embed="rId2"/>
          <a:srcRect t="20320" b="20320"/>
          <a:stretch>
            <a:fillRect/>
          </a:stretch>
        </p:blipFill>
        <p:spPr/>
      </p:pic>
      <p:pic>
        <p:nvPicPr>
          <p:cNvPr id="17" name="Picture Placeholder 16" descr="A field of plants with blue sky&#10;&#10;Description automatically generated">
            <a:extLst>
              <a:ext uri="{FF2B5EF4-FFF2-40B4-BE49-F238E27FC236}">
                <a16:creationId xmlns:a16="http://schemas.microsoft.com/office/drawing/2014/main" id="{F48D790B-800E-25F2-A832-7238978E1F8A}"/>
              </a:ext>
            </a:extLst>
          </p:cNvPr>
          <p:cNvPicPr>
            <a:picLocks noGrp="1" noChangeAspect="1"/>
          </p:cNvPicPr>
          <p:nvPr>
            <p:ph type="pic" sz="quarter" idx="13"/>
          </p:nvPr>
        </p:nvPicPr>
        <p:blipFill>
          <a:blip r:embed="rId2"/>
          <a:srcRect l="40907" r="40907"/>
          <a:stretch>
            <a:fillRect/>
          </a:stretch>
        </p:blipFill>
        <p:spPr/>
      </p:pic>
      <p:pic>
        <p:nvPicPr>
          <p:cNvPr id="22" name="Picture Placeholder 21" descr="A field of plants with blue sky&#10;&#10;Description automatically generated">
            <a:extLst>
              <a:ext uri="{FF2B5EF4-FFF2-40B4-BE49-F238E27FC236}">
                <a16:creationId xmlns:a16="http://schemas.microsoft.com/office/drawing/2014/main" id="{6B36C8A9-C677-9F1A-E26C-4C809664E958}"/>
              </a:ext>
            </a:extLst>
          </p:cNvPr>
          <p:cNvPicPr>
            <a:picLocks noGrp="1" noChangeAspect="1"/>
          </p:cNvPicPr>
          <p:nvPr>
            <p:ph type="pic" sz="quarter" idx="15"/>
          </p:nvPr>
        </p:nvPicPr>
        <p:blipFill>
          <a:blip r:embed="rId2"/>
          <a:srcRect l="12990" r="12990"/>
          <a:stretch>
            <a:fillRect/>
          </a:stretch>
        </p:blipFill>
        <p:spPr/>
      </p:pic>
      <p:sp>
        <p:nvSpPr>
          <p:cNvPr id="24" name="Title 23">
            <a:extLst>
              <a:ext uri="{FF2B5EF4-FFF2-40B4-BE49-F238E27FC236}">
                <a16:creationId xmlns:a16="http://schemas.microsoft.com/office/drawing/2014/main" id="{46562232-062D-7B02-BE7C-6A9DCEF7C40B}"/>
              </a:ext>
            </a:extLst>
          </p:cNvPr>
          <p:cNvSpPr>
            <a:spLocks noGrp="1"/>
          </p:cNvSpPr>
          <p:nvPr>
            <p:ph type="title"/>
          </p:nvPr>
        </p:nvSpPr>
        <p:spPr>
          <a:xfrm>
            <a:off x="988208" y="1135645"/>
            <a:ext cx="6160416" cy="778951"/>
          </a:xfrm>
        </p:spPr>
        <p:txBody>
          <a:bodyPr>
            <a:normAutofit/>
          </a:bodyPr>
          <a:lstStyle/>
          <a:p>
            <a:r>
              <a:rPr lang="en-US" sz="4400" b="1" i="1" dirty="0">
                <a:solidFill>
                  <a:srgbClr val="FFC000"/>
                </a:solidFill>
                <a:effectLst>
                  <a:outerShdw blurRad="38100" dist="38100" dir="2700000" algn="tl">
                    <a:srgbClr val="000000">
                      <a:alpha val="43137"/>
                    </a:srgbClr>
                  </a:outerShdw>
                </a:effectLst>
                <a:latin typeface="Arial" panose="020B0604020202020204" pitchFamily="34" charset="0"/>
                <a:ea typeface="Arial" panose="020B0604020202020204" pitchFamily="34" charset="0"/>
              </a:rPr>
              <a:t>Login or Sign Up</a:t>
            </a:r>
            <a:endParaRPr lang="en-US" dirty="0">
              <a:solidFill>
                <a:srgbClr val="FFC0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4517130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4875DF-11C7-0898-C7B0-92C3127A3F28}"/>
            </a:ext>
          </a:extLst>
        </p:cNvPr>
        <p:cNvGrpSpPr/>
        <p:nvPr/>
      </p:nvGrpSpPr>
      <p:grpSpPr>
        <a:xfrm>
          <a:off x="0" y="0"/>
          <a:ext cx="0" cy="0"/>
          <a:chOff x="0" y="0"/>
          <a:chExt cx="0" cy="0"/>
        </a:xfrm>
      </p:grpSpPr>
      <p:sp>
        <p:nvSpPr>
          <p:cNvPr id="6" name="Content Placeholder 5">
            <a:extLst>
              <a:ext uri="{FF2B5EF4-FFF2-40B4-BE49-F238E27FC236}">
                <a16:creationId xmlns:a16="http://schemas.microsoft.com/office/drawing/2014/main" id="{8EAF4B3A-4310-7DC6-E4C8-4E21695CF04B}"/>
              </a:ext>
            </a:extLst>
          </p:cNvPr>
          <p:cNvSpPr>
            <a:spLocks noGrp="1"/>
          </p:cNvSpPr>
          <p:nvPr>
            <p:ph idx="1"/>
          </p:nvPr>
        </p:nvSpPr>
        <p:spPr>
          <a:xfrm>
            <a:off x="1537293" y="2025359"/>
            <a:ext cx="5334000" cy="3048000"/>
          </a:xfrm>
        </p:spPr>
        <p:txBody>
          <a:bodyPr>
            <a:normAutofit/>
          </a:bodyPr>
          <a:lstStyle/>
          <a:p>
            <a:pPr marL="0" marR="0" indent="228600" algn="just">
              <a:lnSpc>
                <a:spcPct val="150000"/>
              </a:lnSpc>
              <a:spcBef>
                <a:spcPts val="1200"/>
              </a:spcBef>
              <a:spcAft>
                <a:spcPts val="1200"/>
              </a:spcAft>
            </a:pPr>
            <a:r>
              <a:rPr lang="en-US" sz="1800" dirty="0">
                <a:solidFill>
                  <a:srgbClr val="FFC000">
                    <a:alpha val="70000"/>
                  </a:srgbClr>
                </a:solidFill>
                <a:effectLst>
                  <a:outerShdw blurRad="38100" dist="38100" dir="2700000" algn="tl">
                    <a:srgbClr val="000000">
                      <a:alpha val="43137"/>
                    </a:srgbClr>
                  </a:outerShdw>
                </a:effectLst>
                <a:latin typeface="Arial" panose="020B0604020202020204" pitchFamily="34" charset="0"/>
                <a:ea typeface="Arial" panose="020B0604020202020204" pitchFamily="34" charset="0"/>
              </a:rPr>
              <a:t>On this portal the employee or admin can access all throughout the inventory system, check sales, orders</a:t>
            </a:r>
          </a:p>
        </p:txBody>
      </p:sp>
      <p:sp>
        <p:nvSpPr>
          <p:cNvPr id="2" name="Date Placeholder 1">
            <a:extLst>
              <a:ext uri="{FF2B5EF4-FFF2-40B4-BE49-F238E27FC236}">
                <a16:creationId xmlns:a16="http://schemas.microsoft.com/office/drawing/2014/main" id="{80C34AEC-B8CE-F167-6381-526C48BF83BA}"/>
              </a:ext>
            </a:extLst>
          </p:cNvPr>
          <p:cNvSpPr>
            <a:spLocks noGrp="1"/>
          </p:cNvSpPr>
          <p:nvPr>
            <p:ph type="dt" sz="half" idx="10"/>
          </p:nvPr>
        </p:nvSpPr>
        <p:spPr/>
        <p:txBody>
          <a:bodyPr/>
          <a:lstStyle/>
          <a:p>
            <a:r>
              <a:rPr lang="en-US"/>
              <a:t>2/1/20XX</a:t>
            </a:r>
            <a:endParaRPr lang="en-US" dirty="0"/>
          </a:p>
        </p:txBody>
      </p:sp>
      <p:sp>
        <p:nvSpPr>
          <p:cNvPr id="3" name="Footer Placeholder 2">
            <a:extLst>
              <a:ext uri="{FF2B5EF4-FFF2-40B4-BE49-F238E27FC236}">
                <a16:creationId xmlns:a16="http://schemas.microsoft.com/office/drawing/2014/main" id="{6075201C-EF6A-96D8-6AEF-7DAB8C8D7189}"/>
              </a:ext>
            </a:extLst>
          </p:cNvPr>
          <p:cNvSpPr>
            <a:spLocks noGrp="1"/>
          </p:cNvSpPr>
          <p:nvPr>
            <p:ph type="ftr" sz="quarter" idx="11"/>
          </p:nvPr>
        </p:nvSpPr>
        <p:spPr/>
        <p:txBody>
          <a:bodyPr/>
          <a:lstStyle/>
          <a:p>
            <a:r>
              <a:rPr lang="en-US" dirty="0"/>
              <a:t>Sample Footer Text</a:t>
            </a:r>
          </a:p>
        </p:txBody>
      </p:sp>
      <p:sp>
        <p:nvSpPr>
          <p:cNvPr id="4" name="Slide Number Placeholder 3">
            <a:extLst>
              <a:ext uri="{FF2B5EF4-FFF2-40B4-BE49-F238E27FC236}">
                <a16:creationId xmlns:a16="http://schemas.microsoft.com/office/drawing/2014/main" id="{2BDD1CB9-913F-0982-B935-E1CA6016FB9B}"/>
              </a:ext>
            </a:extLst>
          </p:cNvPr>
          <p:cNvSpPr>
            <a:spLocks noGrp="1"/>
          </p:cNvSpPr>
          <p:nvPr>
            <p:ph type="sldNum" sz="quarter" idx="12"/>
          </p:nvPr>
        </p:nvSpPr>
        <p:spPr/>
        <p:txBody>
          <a:bodyPr/>
          <a:lstStyle/>
          <a:p>
            <a:fld id="{07CE569E-9B7C-4CB9-AB80-C0841F922CFF}" type="slidenum">
              <a:rPr lang="en-US" smtClean="0"/>
              <a:pPr/>
              <a:t>9</a:t>
            </a:fld>
            <a:endParaRPr lang="en-US" dirty="0"/>
          </a:p>
        </p:txBody>
      </p:sp>
      <p:sp>
        <p:nvSpPr>
          <p:cNvPr id="19" name="Freeform: Shape 18">
            <a:extLst>
              <a:ext uri="{FF2B5EF4-FFF2-40B4-BE49-F238E27FC236}">
                <a16:creationId xmlns:a16="http://schemas.microsoft.com/office/drawing/2014/main" id="{A56E9955-3181-0B9B-A567-04E960ED98BE}"/>
              </a:ext>
              <a:ext uri="{C183D7F6-B498-43B3-948B-1728B52AA6E4}">
                <adec:decorative xmlns:adec="http://schemas.microsoft.com/office/drawing/2017/decorative" val="1"/>
              </a:ext>
            </a:extLst>
          </p:cNvPr>
          <p:cNvSpPr/>
          <p:nvPr/>
        </p:nvSpPr>
        <p:spPr>
          <a:xfrm rot="14885154" flipH="1">
            <a:off x="7164734" y="-2511844"/>
            <a:ext cx="3825181" cy="6243456"/>
          </a:xfrm>
          <a:custGeom>
            <a:avLst/>
            <a:gdLst>
              <a:gd name="connsiteX0" fmla="*/ 0 w 4033589"/>
              <a:gd name="connsiteY0" fmla="*/ 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8" fmla="*/ 0 w 4033589"/>
              <a:gd name="connsiteY8" fmla="*/ 0 h 6858000"/>
              <a:gd name="connsiteX0" fmla="*/ 0 w 4033589"/>
              <a:gd name="connsiteY0" fmla="*/ 685800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0 w 2154655"/>
              <a:gd name="connsiteY0" fmla="*/ 0 h 6858000"/>
              <a:gd name="connsiteX1" fmla="*/ 3379 w 2154655"/>
              <a:gd name="connsiteY1" fmla="*/ 2021 h 6858000"/>
              <a:gd name="connsiteX2" fmla="*/ 1596437 w 2154655"/>
              <a:gd name="connsiteY2" fmla="*/ 1517967 h 6858000"/>
              <a:gd name="connsiteX3" fmla="*/ 2097043 w 2154655"/>
              <a:gd name="connsiteY3" fmla="*/ 4379386 h 6858000"/>
              <a:gd name="connsiteX4" fmla="*/ 1433930 w 2154655"/>
              <a:gd name="connsiteY4" fmla="*/ 6852362 h 6858000"/>
              <a:gd name="connsiteX5" fmla="*/ 1431659 w 2154655"/>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54655" h="6858000">
                <a:moveTo>
                  <a:pt x="0" y="0"/>
                </a:moveTo>
                <a:lnTo>
                  <a:pt x="3379" y="2021"/>
                </a:lnTo>
                <a:cubicBezTo>
                  <a:pt x="667061" y="423753"/>
                  <a:pt x="1239365" y="963389"/>
                  <a:pt x="1596437" y="1517967"/>
                </a:cubicBezTo>
                <a:cubicBezTo>
                  <a:pt x="2133142" y="2350886"/>
                  <a:pt x="2239839" y="3395752"/>
                  <a:pt x="2097043" y="4379386"/>
                </a:cubicBezTo>
                <a:cubicBezTo>
                  <a:pt x="2032295" y="4824358"/>
                  <a:pt x="1812506" y="5869368"/>
                  <a:pt x="1433930" y="6852362"/>
                </a:cubicBezTo>
                <a:lnTo>
                  <a:pt x="1431659" y="685800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Avenir Next LT Pro Light"/>
            </a:endParaRPr>
          </a:p>
        </p:txBody>
      </p:sp>
      <p:pic>
        <p:nvPicPr>
          <p:cNvPr id="20" name="Picture Placeholder 19" descr="A field of plants with blue sky&#10;&#10;Description automatically generated">
            <a:extLst>
              <a:ext uri="{FF2B5EF4-FFF2-40B4-BE49-F238E27FC236}">
                <a16:creationId xmlns:a16="http://schemas.microsoft.com/office/drawing/2014/main" id="{7A2CF72D-1966-241C-DAC2-D247E41BA3D4}"/>
              </a:ext>
            </a:extLst>
          </p:cNvPr>
          <p:cNvPicPr>
            <a:picLocks noGrp="1" noChangeAspect="1"/>
          </p:cNvPicPr>
          <p:nvPr>
            <p:ph type="pic" sz="quarter" idx="14"/>
          </p:nvPr>
        </p:nvPicPr>
        <p:blipFill>
          <a:blip r:embed="rId2"/>
          <a:srcRect t="20320" b="20320"/>
          <a:stretch>
            <a:fillRect/>
          </a:stretch>
        </p:blipFill>
        <p:spPr/>
      </p:pic>
      <p:pic>
        <p:nvPicPr>
          <p:cNvPr id="17" name="Picture Placeholder 16" descr="A field of plants with blue sky&#10;&#10;Description automatically generated">
            <a:extLst>
              <a:ext uri="{FF2B5EF4-FFF2-40B4-BE49-F238E27FC236}">
                <a16:creationId xmlns:a16="http://schemas.microsoft.com/office/drawing/2014/main" id="{336A06AD-FA88-007B-A678-CECCC2B5B3AB}"/>
              </a:ext>
            </a:extLst>
          </p:cNvPr>
          <p:cNvPicPr>
            <a:picLocks noGrp="1" noChangeAspect="1"/>
          </p:cNvPicPr>
          <p:nvPr>
            <p:ph type="pic" sz="quarter" idx="13"/>
          </p:nvPr>
        </p:nvPicPr>
        <p:blipFill>
          <a:blip r:embed="rId2"/>
          <a:srcRect l="40907" r="40907"/>
          <a:stretch>
            <a:fillRect/>
          </a:stretch>
        </p:blipFill>
        <p:spPr/>
      </p:pic>
      <p:pic>
        <p:nvPicPr>
          <p:cNvPr id="22" name="Picture Placeholder 21" descr="A field of plants with blue sky&#10;&#10;Description automatically generated">
            <a:extLst>
              <a:ext uri="{FF2B5EF4-FFF2-40B4-BE49-F238E27FC236}">
                <a16:creationId xmlns:a16="http://schemas.microsoft.com/office/drawing/2014/main" id="{4877CCE5-3031-B36B-3136-2AD65E33BDA2}"/>
              </a:ext>
            </a:extLst>
          </p:cNvPr>
          <p:cNvPicPr>
            <a:picLocks noGrp="1" noChangeAspect="1"/>
          </p:cNvPicPr>
          <p:nvPr>
            <p:ph type="pic" sz="quarter" idx="15"/>
          </p:nvPr>
        </p:nvPicPr>
        <p:blipFill>
          <a:blip r:embed="rId2"/>
          <a:srcRect l="12990" r="12990"/>
          <a:stretch>
            <a:fillRect/>
          </a:stretch>
        </p:blipFill>
        <p:spPr/>
      </p:pic>
      <p:sp>
        <p:nvSpPr>
          <p:cNvPr id="24" name="Title 23">
            <a:extLst>
              <a:ext uri="{FF2B5EF4-FFF2-40B4-BE49-F238E27FC236}">
                <a16:creationId xmlns:a16="http://schemas.microsoft.com/office/drawing/2014/main" id="{5454BEB9-A3B3-6ED2-0615-3117085A3F52}"/>
              </a:ext>
            </a:extLst>
          </p:cNvPr>
          <p:cNvSpPr>
            <a:spLocks noGrp="1"/>
          </p:cNvSpPr>
          <p:nvPr>
            <p:ph type="title"/>
          </p:nvPr>
        </p:nvSpPr>
        <p:spPr>
          <a:xfrm>
            <a:off x="988208" y="1135645"/>
            <a:ext cx="6160416" cy="778951"/>
          </a:xfrm>
        </p:spPr>
        <p:txBody>
          <a:bodyPr>
            <a:normAutofit/>
          </a:bodyPr>
          <a:lstStyle/>
          <a:p>
            <a:r>
              <a:rPr lang="en-US" sz="4400" b="1" i="1" dirty="0">
                <a:solidFill>
                  <a:srgbClr val="FFC000"/>
                </a:solidFill>
                <a:effectLst>
                  <a:outerShdw blurRad="38100" dist="38100" dir="2700000" algn="tl">
                    <a:srgbClr val="000000">
                      <a:alpha val="43137"/>
                    </a:srgbClr>
                  </a:outerShdw>
                </a:effectLst>
                <a:latin typeface="Arial" panose="020B0604020202020204" pitchFamily="34" charset="0"/>
                <a:ea typeface="Arial" panose="020B0604020202020204" pitchFamily="34" charset="0"/>
              </a:rPr>
              <a:t> Employee portal</a:t>
            </a:r>
            <a:endParaRPr lang="en-US" dirty="0">
              <a:solidFill>
                <a:srgbClr val="FFC0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928960611"/>
      </p:ext>
    </p:extLst>
  </p:cSld>
  <p:clrMapOvr>
    <a:masterClrMapping/>
  </p:clrMapOvr>
</p:sld>
</file>

<file path=ppt/theme/theme1.xml><?xml version="1.0" encoding="utf-8"?>
<a:theme xmlns:a="http://schemas.openxmlformats.org/drawingml/2006/main" name="PebbleVTI">
  <a:themeElements>
    <a:clrScheme name="Blush 3">
      <a:dk1>
        <a:sysClr val="windowText" lastClr="000000"/>
      </a:dk1>
      <a:lt1>
        <a:sysClr val="window" lastClr="FFFFFF"/>
      </a:lt1>
      <a:dk2>
        <a:srgbClr val="B15E4E"/>
      </a:dk2>
      <a:lt2>
        <a:srgbClr val="FFFFFF"/>
      </a:lt2>
      <a:accent1>
        <a:srgbClr val="C5B096"/>
      </a:accent1>
      <a:accent2>
        <a:srgbClr val="ECA855"/>
      </a:accent2>
      <a:accent3>
        <a:srgbClr val="9BBFB0"/>
      </a:accent3>
      <a:accent4>
        <a:srgbClr val="A9AEA7"/>
      </a:accent4>
      <a:accent5>
        <a:srgbClr val="6A787C"/>
      </a:accent5>
      <a:accent6>
        <a:srgbClr val="3B4345"/>
      </a:accent6>
      <a:hlink>
        <a:srgbClr val="ECA855"/>
      </a:hlink>
      <a:folHlink>
        <a:srgbClr val="6A392F"/>
      </a:folHlink>
    </a:clrScheme>
    <a:fontScheme name="Custom 4">
      <a:majorFont>
        <a:latin typeface="Sitka Subheading"/>
        <a:ea typeface=""/>
        <a:cs typeface=""/>
      </a:majorFont>
      <a:minorFont>
        <a:latin typeface="Avenir Next LT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ebbleVTI" id="{8B4DB91D-6BB4-4BA3-973A-733D3AF2680E}" vid="{9A19CF0D-2077-4BF4-BAA5-86934C336D5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09F7E09F-F817-4A99-A43E-1B7B2298E82F}">
  <ds:schemaRefs>
    <ds:schemaRef ds:uri="http://schemas.microsoft.com/sharepoint/v3/contenttype/forms"/>
  </ds:schemaRefs>
</ds:datastoreItem>
</file>

<file path=customXml/itemProps2.xml><?xml version="1.0" encoding="utf-8"?>
<ds:datastoreItem xmlns:ds="http://schemas.openxmlformats.org/officeDocument/2006/customXml" ds:itemID="{A56FC496-221D-4D11-9DFD-2E47AEB2A1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609E108-931D-49EA-88D9-2D9B8E90167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TM03090430[[fn=Banded]]</Template>
  <TotalTime>162</TotalTime>
  <Words>602</Words>
  <Application>Microsoft Office PowerPoint</Application>
  <PresentationFormat>Widescreen</PresentationFormat>
  <Paragraphs>90</Paragraphs>
  <Slides>19</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Meiryo</vt:lpstr>
      <vt:lpstr>Arial</vt:lpstr>
      <vt:lpstr>Avenir Next LT Pro</vt:lpstr>
      <vt:lpstr>Avenir Next LT Pro Light</vt:lpstr>
      <vt:lpstr>Calibri</vt:lpstr>
      <vt:lpstr>Sitka Subheading</vt:lpstr>
      <vt:lpstr>PebbleVTI</vt:lpstr>
      <vt:lpstr>THE FARM AGRICULTURE</vt:lpstr>
      <vt:lpstr>Table of content</vt:lpstr>
      <vt:lpstr>NAVIGATION MENU </vt:lpstr>
      <vt:lpstr>Homepage</vt:lpstr>
      <vt:lpstr>About</vt:lpstr>
      <vt:lpstr>Products</vt:lpstr>
      <vt:lpstr>Services</vt:lpstr>
      <vt:lpstr>Login or Sign Up</vt:lpstr>
      <vt:lpstr> Employee portal</vt:lpstr>
      <vt:lpstr>Dashboard</vt:lpstr>
      <vt:lpstr>Orders</vt:lpstr>
      <vt:lpstr>Inventory</vt:lpstr>
      <vt:lpstr>Sales</vt:lpstr>
      <vt:lpstr>Teams</vt:lpstr>
      <vt:lpstr>Profile</vt:lpstr>
      <vt:lpstr>SOURCES</vt:lpstr>
      <vt:lpstr>Google map API </vt:lpstr>
      <vt:lpstr>MySQL</vt:lpstr>
      <vt:lpstr>File Explorer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FARM AGRICULTURE</dc:title>
  <dc:creator>Joanvic Vargas</dc:creator>
  <cp:lastModifiedBy>Joanvic Vargas</cp:lastModifiedBy>
  <cp:revision>1</cp:revision>
  <dcterms:created xsi:type="dcterms:W3CDTF">2024-02-06T15:31:15Z</dcterms:created>
  <dcterms:modified xsi:type="dcterms:W3CDTF">2024-02-06T18:13:36Z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