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notesMasterIdLst>
    <p:notesMasterId r:id="rId12"/>
  </p:notesMasterIdLst>
  <p:sldIdLst>
    <p:sldId id="256" r:id="rId2"/>
    <p:sldId id="257" r:id="rId3"/>
    <p:sldId id="258" r:id="rId4"/>
    <p:sldId id="266" r:id="rId5"/>
    <p:sldId id="259" r:id="rId6"/>
    <p:sldId id="263" r:id="rId7"/>
    <p:sldId id="264" r:id="rId8"/>
    <p:sldId id="261"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leen Kaur" initials="JK" lastIdx="0" clrIdx="0">
    <p:extLst>
      <p:ext uri="{19B8F6BF-5375-455C-9EA6-DF929625EA0E}">
        <p15:presenceInfo xmlns:p15="http://schemas.microsoft.com/office/powerpoint/2012/main" userId="Jasleen Ka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441" autoAdjust="0"/>
  </p:normalViewPr>
  <p:slideViewPr>
    <p:cSldViewPr snapToGrid="0">
      <p:cViewPr varScale="1">
        <p:scale>
          <a:sx n="87" d="100"/>
          <a:sy n="87" d="100"/>
        </p:scale>
        <p:origin x="28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68D92-2E65-4556-8CCF-C341552C086E}"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71B72-589A-4770-8C6F-E892C88982C8}" type="slidenum">
              <a:rPr lang="en-US" smtClean="0"/>
              <a:t>‹#›</a:t>
            </a:fld>
            <a:endParaRPr lang="en-US"/>
          </a:p>
        </p:txBody>
      </p:sp>
    </p:spTree>
    <p:extLst>
      <p:ext uri="{BB962C8B-B14F-4D97-AF65-F5344CB8AC3E}">
        <p14:creationId xmlns:p14="http://schemas.microsoft.com/office/powerpoint/2010/main" val="31595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158894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288047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49559C-AFB2-4D9D-9741-39E4EFE9F9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1431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8D4DEB-EA7A-40BC-AE26-32FEEC7CDA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1644860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8D4DEB-EA7A-40BC-AE26-32FEEC7CDA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9559C-AFB2-4D9D-9741-39E4EFE9F9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334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78D4DEB-EA7A-40BC-AE26-32FEEC7CDA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304677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122930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166146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58920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8D4DEB-EA7A-40BC-AE26-32FEEC7CDA6A}"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4127327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8D4DEB-EA7A-40BC-AE26-32FEEC7CDA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403207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8D4DEB-EA7A-40BC-AE26-32FEEC7CDA6A}"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83237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8D4DEB-EA7A-40BC-AE26-32FEEC7CDA6A}"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198627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D4DEB-EA7A-40BC-AE26-32FEEC7CDA6A}"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79214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8D4DEB-EA7A-40BC-AE26-32FEEC7CDA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289579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8D4DEB-EA7A-40BC-AE26-32FEEC7CDA6A}"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9559C-AFB2-4D9D-9741-39E4EFE9F92F}" type="slidenum">
              <a:rPr lang="en-US" smtClean="0"/>
              <a:t>‹#›</a:t>
            </a:fld>
            <a:endParaRPr lang="en-US"/>
          </a:p>
        </p:txBody>
      </p:sp>
    </p:spTree>
    <p:extLst>
      <p:ext uri="{BB962C8B-B14F-4D97-AF65-F5344CB8AC3E}">
        <p14:creationId xmlns:p14="http://schemas.microsoft.com/office/powerpoint/2010/main" val="24618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8D4DEB-EA7A-40BC-AE26-32FEEC7CDA6A}" type="datetimeFigureOut">
              <a:rPr lang="en-US" smtClean="0"/>
              <a:t>11/27/2018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49559C-AFB2-4D9D-9741-39E4EFE9F92F}" type="slidenum">
              <a:rPr lang="en-US" smtClean="0"/>
              <a:t>‹#›</a:t>
            </a:fld>
            <a:endParaRPr lang="en-US"/>
          </a:p>
        </p:txBody>
      </p:sp>
    </p:spTree>
    <p:extLst>
      <p:ext uri="{BB962C8B-B14F-4D97-AF65-F5344CB8AC3E}">
        <p14:creationId xmlns:p14="http://schemas.microsoft.com/office/powerpoint/2010/main" val="2064361475"/>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asleen-grewal.github.io/Nursery/" TargetMode="External"/><Relationship Id="rId2" Type="http://schemas.openxmlformats.org/officeDocument/2006/relationships/hyperlink" Target="https://www.adafruit.com/product/27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852" y="608682"/>
            <a:ext cx="8915399" cy="1837063"/>
          </a:xfrm>
        </p:spPr>
        <p:txBody>
          <a:bodyPr/>
          <a:lstStyle/>
          <a:p>
            <a:r>
              <a:rPr lang="en-US" dirty="0" smtClean="0"/>
              <a:t>Monochrome OLED Display :</a:t>
            </a:r>
            <a:endParaRPr lang="en-US" dirty="0"/>
          </a:p>
        </p:txBody>
      </p:sp>
      <p:sp>
        <p:nvSpPr>
          <p:cNvPr id="3" name="Subtitle 2"/>
          <p:cNvSpPr>
            <a:spLocks noGrp="1"/>
          </p:cNvSpPr>
          <p:nvPr>
            <p:ph type="subTitle" idx="1"/>
          </p:nvPr>
        </p:nvSpPr>
        <p:spPr>
          <a:xfrm>
            <a:off x="5504551" y="5387248"/>
            <a:ext cx="9158019" cy="1089291"/>
          </a:xfrm>
        </p:spPr>
        <p:txBody>
          <a:bodyPr>
            <a:normAutofit/>
          </a:bodyPr>
          <a:lstStyle/>
          <a:p>
            <a:r>
              <a:rPr lang="en-US" sz="2400" dirty="0" smtClean="0"/>
              <a:t>By Jasleen Kaur</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792" y="2445745"/>
            <a:ext cx="4324954" cy="2286319"/>
          </a:xfrm>
          <a:prstGeom prst="rect">
            <a:avLst/>
          </a:prstGeom>
        </p:spPr>
      </p:pic>
    </p:spTree>
    <p:extLst>
      <p:ext uri="{BB962C8B-B14F-4D97-AF65-F5344CB8AC3E}">
        <p14:creationId xmlns:p14="http://schemas.microsoft.com/office/powerpoint/2010/main" val="441616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314" y="2434590"/>
            <a:ext cx="8911687" cy="1196340"/>
          </a:xfrm>
        </p:spPr>
        <p:txBody>
          <a:bodyPr>
            <a:normAutofit/>
          </a:bodyPr>
          <a:lstStyle/>
          <a:p>
            <a:pPr algn="ctr"/>
            <a:r>
              <a:rPr lang="en-US" sz="7200" b="1" dirty="0" smtClean="0">
                <a:effectLst>
                  <a:outerShdw blurRad="38100" dist="38100" dir="2700000" algn="tl">
                    <a:srgbClr val="000000">
                      <a:alpha val="43137"/>
                    </a:srgbClr>
                  </a:outerShdw>
                </a:effectLst>
                <a:latin typeface="Bookman Old Style" panose="02050604050505020204" pitchFamily="18" charset="0"/>
              </a:rPr>
              <a:t>Thank you</a:t>
            </a:r>
            <a:endParaRPr lang="en-US" sz="7200" b="1" dirty="0">
              <a:effectLst>
                <a:outerShdw blurRad="38100" dist="38100" dir="2700000" algn="tl">
                  <a:srgbClr val="000000">
                    <a:alpha val="43137"/>
                  </a:srgbClr>
                </a:outerShdw>
              </a:effectLst>
              <a:latin typeface="Bookman Old Style" panose="02050604050505020204" pitchFamily="18" charset="0"/>
            </a:endParaRPr>
          </a:p>
        </p:txBody>
      </p:sp>
    </p:spTree>
    <p:extLst>
      <p:ext uri="{BB962C8B-B14F-4D97-AF65-F5344CB8AC3E}">
        <p14:creationId xmlns:p14="http://schemas.microsoft.com/office/powerpoint/2010/main" val="3372381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tx1"/>
                </a:solidFill>
                <a:effectLst>
                  <a:outerShdw blurRad="38100" dist="38100" dir="2700000" algn="tl">
                    <a:srgbClr val="000000">
                      <a:alpha val="43137"/>
                    </a:srgbClr>
                  </a:outerShdw>
                </a:effectLst>
                <a:latin typeface="Bookman Old Style" panose="02050604050505020204" pitchFamily="18" charset="0"/>
                <a:ea typeface="Adobe Heiti Std R" panose="020B0400000000000000" pitchFamily="34" charset="-128"/>
              </a:rPr>
              <a:t>INTRODUCTION</a:t>
            </a:r>
          </a:p>
        </p:txBody>
      </p:sp>
      <p:sp>
        <p:nvSpPr>
          <p:cNvPr id="3" name="Content Placeholder 2"/>
          <p:cNvSpPr>
            <a:spLocks noGrp="1"/>
          </p:cNvSpPr>
          <p:nvPr>
            <p:ph idx="1"/>
          </p:nvPr>
        </p:nvSpPr>
        <p:spPr>
          <a:xfrm>
            <a:off x="2114550" y="2133600"/>
            <a:ext cx="9304020" cy="3777622"/>
          </a:xfrm>
        </p:spPr>
        <p:txBody>
          <a:bodyPr/>
          <a:lstStyle/>
          <a:p>
            <a:pPr algn="ctr"/>
            <a:r>
              <a:rPr lang="en-US" dirty="0" smtClean="0"/>
              <a:t>This display is </a:t>
            </a:r>
            <a:r>
              <a:rPr lang="en-US" dirty="0"/>
              <a:t>2.3" diagonal, and very readable due to the high contrast of an OLED </a:t>
            </a:r>
            <a:r>
              <a:rPr lang="en-US" dirty="0" smtClean="0"/>
              <a:t>display.</a:t>
            </a:r>
          </a:p>
          <a:p>
            <a:pPr algn="ctr"/>
            <a:r>
              <a:rPr lang="en-US" dirty="0"/>
              <a:t>This display is made of 128x32 individual blue OLED pixels, each one is turned on or off by the controller chip. Because the display makes its own light, no backlight is required. This reduces the power required to run the </a:t>
            </a:r>
            <a:r>
              <a:rPr lang="en-US" dirty="0" smtClean="0"/>
              <a:t>OLED.</a:t>
            </a:r>
          </a:p>
          <a:p>
            <a:pPr algn="ctr"/>
            <a:r>
              <a:rPr lang="en-US" dirty="0"/>
              <a:t>The driver chip, SSD1305 can communicate in three ways: 8-bit, I2C </a:t>
            </a:r>
            <a:r>
              <a:rPr lang="en-US" dirty="0" smtClean="0"/>
              <a:t>or SPI.</a:t>
            </a:r>
          </a:p>
          <a:p>
            <a:pPr marL="0" indent="0" algn="ctr">
              <a:buNone/>
            </a:pPr>
            <a:endParaRPr lang="en-US" dirty="0"/>
          </a:p>
        </p:txBody>
      </p:sp>
    </p:spTree>
    <p:extLst>
      <p:ext uri="{BB962C8B-B14F-4D97-AF65-F5344CB8AC3E}">
        <p14:creationId xmlns:p14="http://schemas.microsoft.com/office/powerpoint/2010/main" val="362107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effectLst>
                  <a:outerShdw blurRad="38100" dist="38100" dir="2700000" algn="tl">
                    <a:srgbClr val="000000">
                      <a:alpha val="43137"/>
                    </a:srgbClr>
                  </a:outerShdw>
                </a:effectLst>
                <a:latin typeface="Bookman Old Style" panose="02050604050505020204" pitchFamily="18" charset="0"/>
              </a:rPr>
              <a:t>BUDGET</a:t>
            </a:r>
            <a:endParaRPr lang="en-US" sz="4800" b="1" dirty="0">
              <a:effectLst>
                <a:outerShdw blurRad="38100" dist="38100" dir="2700000" algn="tl">
                  <a:srgbClr val="000000">
                    <a:alpha val="43137"/>
                  </a:srgbClr>
                </a:outerShdw>
              </a:effectLst>
              <a:latin typeface="Bookman Old Style" panose="020506040505050202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7310" y="1905000"/>
            <a:ext cx="5669279" cy="4427220"/>
          </a:xfrm>
        </p:spPr>
      </p:pic>
      <p:sp>
        <p:nvSpPr>
          <p:cNvPr id="4" name="Content Placeholder 3"/>
          <p:cNvSpPr>
            <a:spLocks noGrp="1"/>
          </p:cNvSpPr>
          <p:nvPr>
            <p:ph sz="half" idx="2"/>
          </p:nvPr>
        </p:nvSpPr>
        <p:spPr/>
        <p:txBody>
          <a:bodyPr/>
          <a:lstStyle/>
          <a:p>
            <a:r>
              <a:rPr lang="en-US" dirty="0" smtClean="0"/>
              <a:t>For my hardware project I just ordered Raspberry pi 3 from Amazon and Monochrome OLED display from Adafruit, therefore my whole budget is same.</a:t>
            </a:r>
            <a:endParaRPr lang="en-US" dirty="0"/>
          </a:p>
        </p:txBody>
      </p:sp>
    </p:spTree>
    <p:extLst>
      <p:ext uri="{BB962C8B-B14F-4D97-AF65-F5344CB8AC3E}">
        <p14:creationId xmlns:p14="http://schemas.microsoft.com/office/powerpoint/2010/main" val="136841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Designing </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12104" y="2493396"/>
            <a:ext cx="4313237" cy="3234927"/>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rot="16200000">
            <a:off x="6830321" y="1950505"/>
            <a:ext cx="3238129" cy="4317506"/>
          </a:xfrm>
        </p:spPr>
      </p:pic>
    </p:spTree>
    <p:extLst>
      <p:ext uri="{BB962C8B-B14F-4D97-AF65-F5344CB8AC3E}">
        <p14:creationId xmlns:p14="http://schemas.microsoft.com/office/powerpoint/2010/main" val="21991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effectLst>
                  <a:outerShdw blurRad="38100" dist="38100" dir="2700000" algn="tl">
                    <a:srgbClr val="000000">
                      <a:alpha val="43137"/>
                    </a:srgbClr>
                  </a:outerShdw>
                </a:effectLst>
                <a:latin typeface="Bookman Old Style" panose="02050604050505020204" pitchFamily="18" charset="0"/>
              </a:rPr>
              <a:t>SCHEDULE</a:t>
            </a:r>
            <a:endParaRPr lang="en-US" sz="4800" b="1" dirty="0">
              <a:effectLst>
                <a:outerShdw blurRad="38100" dist="38100" dir="2700000" algn="tl">
                  <a:srgbClr val="000000">
                    <a:alpha val="43137"/>
                  </a:srgbClr>
                </a:outerShdw>
              </a:effectLst>
              <a:latin typeface="Bookman Old Style" panose="02050604050505020204"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34340" y="1905000"/>
            <a:ext cx="8206740" cy="4770120"/>
          </a:xfrm>
        </p:spPr>
      </p:pic>
      <p:sp>
        <p:nvSpPr>
          <p:cNvPr id="4" name="Content Placeholder 3"/>
          <p:cNvSpPr>
            <a:spLocks noGrp="1"/>
          </p:cNvSpPr>
          <p:nvPr>
            <p:ph sz="half" idx="2"/>
          </p:nvPr>
        </p:nvSpPr>
        <p:spPr>
          <a:xfrm>
            <a:off x="8755380" y="2126222"/>
            <a:ext cx="3108960" cy="3777622"/>
          </a:xfrm>
        </p:spPr>
        <p:txBody>
          <a:bodyPr/>
          <a:lstStyle/>
          <a:p>
            <a:r>
              <a:rPr lang="en-US" dirty="0" smtClean="0"/>
              <a:t>I pretty much completed all my stuff as I decided in my schedule.</a:t>
            </a:r>
          </a:p>
          <a:p>
            <a:pPr marL="0" indent="0">
              <a:buNone/>
            </a:pPr>
            <a:endParaRPr lang="en-US" dirty="0"/>
          </a:p>
        </p:txBody>
      </p:sp>
    </p:spTree>
    <p:extLst>
      <p:ext uri="{BB962C8B-B14F-4D97-AF65-F5344CB8AC3E}">
        <p14:creationId xmlns:p14="http://schemas.microsoft.com/office/powerpoint/2010/main" val="1909958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 Address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5755" y="1354351"/>
            <a:ext cx="9759460" cy="4771027"/>
          </a:xfrm>
        </p:spPr>
      </p:pic>
    </p:spTree>
    <p:extLst>
      <p:ext uri="{BB962C8B-B14F-4D97-AF65-F5344CB8AC3E}">
        <p14:creationId xmlns:p14="http://schemas.microsoft.com/office/powerpoint/2010/main" val="7527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from my sensor ”s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569" y="1487277"/>
            <a:ext cx="7905221" cy="4406747"/>
          </a:xfrm>
        </p:spPr>
      </p:pic>
    </p:spTree>
    <p:extLst>
      <p:ext uri="{BB962C8B-B14F-4D97-AF65-F5344CB8AC3E}">
        <p14:creationId xmlns:p14="http://schemas.microsoft.com/office/powerpoint/2010/main" val="386778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latin typeface="Bookman Old Style" panose="02050604050505020204" pitchFamily="18" charset="0"/>
              </a:rPr>
              <a:t>Knowledge from the previous </a:t>
            </a:r>
            <a:r>
              <a:rPr lang="en-US" sz="4400" b="1" dirty="0" smtClean="0">
                <a:latin typeface="Bookman Old Style" panose="02050604050505020204" pitchFamily="18" charset="0"/>
              </a:rPr>
              <a:t>courses</a:t>
            </a:r>
            <a:endParaRPr lang="en-US" sz="4400" b="1" dirty="0">
              <a:latin typeface="Bookman Old Style" panose="02050604050505020204" pitchFamily="18" charset="0"/>
            </a:endParaRPr>
          </a:p>
        </p:txBody>
      </p:sp>
      <p:sp>
        <p:nvSpPr>
          <p:cNvPr id="3" name="Content Placeholder 2"/>
          <p:cNvSpPr>
            <a:spLocks noGrp="1"/>
          </p:cNvSpPr>
          <p:nvPr>
            <p:ph idx="1"/>
          </p:nvPr>
        </p:nvSpPr>
        <p:spPr/>
        <p:txBody>
          <a:bodyPr/>
          <a:lstStyle/>
          <a:p>
            <a:endParaRPr lang="en-US" sz="2400" b="1" dirty="0" smtClean="0"/>
          </a:p>
          <a:p>
            <a:r>
              <a:rPr lang="en-US" sz="2400" b="1" dirty="0" smtClean="0"/>
              <a:t>TECH </a:t>
            </a:r>
            <a:r>
              <a:rPr lang="en-US" sz="2400" b="1" dirty="0"/>
              <a:t>153:- </a:t>
            </a:r>
            <a:r>
              <a:rPr lang="en-US" dirty="0"/>
              <a:t>We became familiar  to Raspberry </a:t>
            </a:r>
            <a:r>
              <a:rPr lang="en-US" dirty="0" smtClean="0"/>
              <a:t>pi.</a:t>
            </a:r>
          </a:p>
          <a:p>
            <a:r>
              <a:rPr lang="en-US" sz="2400" b="1" dirty="0"/>
              <a:t>Tech 101:- </a:t>
            </a:r>
            <a:r>
              <a:rPr lang="en-US" dirty="0"/>
              <a:t>Familiar to work with electronic </a:t>
            </a:r>
            <a:r>
              <a:rPr lang="en-US" dirty="0" smtClean="0"/>
              <a:t>circuits.</a:t>
            </a:r>
          </a:p>
          <a:p>
            <a:r>
              <a:rPr lang="en-US" sz="2400" b="1" dirty="0"/>
              <a:t>CENG216:-</a:t>
            </a:r>
            <a:r>
              <a:rPr lang="en-US" dirty="0"/>
              <a:t>Made familiar to Gantt </a:t>
            </a:r>
            <a:r>
              <a:rPr lang="en-US" dirty="0" smtClean="0"/>
              <a:t>Chart.</a:t>
            </a:r>
            <a:endParaRPr lang="en-US" dirty="0"/>
          </a:p>
          <a:p>
            <a:endParaRPr lang="en-US" dirty="0"/>
          </a:p>
        </p:txBody>
      </p:sp>
    </p:spTree>
    <p:extLst>
      <p:ext uri="{BB962C8B-B14F-4D97-AF65-F5344CB8AC3E}">
        <p14:creationId xmlns:p14="http://schemas.microsoft.com/office/powerpoint/2010/main" val="2894096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www.adafruit.com/product/2719--</a:t>
            </a:r>
            <a:r>
              <a:rPr lang="en-US" dirty="0" smtClean="0"/>
              <a:t>&gt; </a:t>
            </a:r>
            <a:r>
              <a:rPr lang="en-US" dirty="0" err="1" smtClean="0"/>
              <a:t>adafruit</a:t>
            </a:r>
            <a:r>
              <a:rPr lang="en-US" dirty="0" smtClean="0"/>
              <a:t> </a:t>
            </a:r>
          </a:p>
          <a:p>
            <a:r>
              <a:rPr lang="en-US" dirty="0">
                <a:hlinkClick r:id="rId3"/>
              </a:rPr>
              <a:t>https://jasleen-grewal.github.io/Nursery</a:t>
            </a:r>
            <a:r>
              <a:rPr lang="en-US" dirty="0" smtClean="0">
                <a:hlinkClick r:id="rId3"/>
              </a:rPr>
              <a:t>/</a:t>
            </a:r>
            <a:r>
              <a:rPr lang="en-US" dirty="0" smtClean="0"/>
              <a:t> </a:t>
            </a:r>
            <a:r>
              <a:rPr lang="en-US" dirty="0" smtClean="0">
                <a:sym typeface="Wingdings" panose="05000000000000000000" pitchFamily="2" charset="2"/>
              </a:rPr>
              <a:t></a:t>
            </a:r>
            <a:r>
              <a:rPr lang="en-US" dirty="0" err="1" smtClean="0">
                <a:sym typeface="Wingdings" panose="05000000000000000000" pitchFamily="2" charset="2"/>
              </a:rPr>
              <a:t>github</a:t>
            </a:r>
            <a:endParaRPr lang="en-US" dirty="0"/>
          </a:p>
        </p:txBody>
      </p:sp>
    </p:spTree>
    <p:extLst>
      <p:ext uri="{BB962C8B-B14F-4D97-AF65-F5344CB8AC3E}">
        <p14:creationId xmlns:p14="http://schemas.microsoft.com/office/powerpoint/2010/main" val="37568773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105</TotalTime>
  <Words>190</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Adobe Heiti Std R</vt:lpstr>
      <vt:lpstr>Arial</vt:lpstr>
      <vt:lpstr>Bookman Old Style</vt:lpstr>
      <vt:lpstr>Calibri</vt:lpstr>
      <vt:lpstr>Century Gothic</vt:lpstr>
      <vt:lpstr>Wingdings</vt:lpstr>
      <vt:lpstr>Wingdings 3</vt:lpstr>
      <vt:lpstr>Wisp</vt:lpstr>
      <vt:lpstr>Monochrome OLED Display :</vt:lpstr>
      <vt:lpstr>INTRODUCTION</vt:lpstr>
      <vt:lpstr>BUDGET</vt:lpstr>
      <vt:lpstr>Case Designing </vt:lpstr>
      <vt:lpstr>SCHEDULE</vt:lpstr>
      <vt:lpstr>I2C Address </vt:lpstr>
      <vt:lpstr>Display from my sensor ”s</vt:lpstr>
      <vt:lpstr>Knowledge from the previous courses</vt:lpstr>
      <vt:lpstr>Reference </vt:lpstr>
      <vt:lpstr>Thank you</vt:lpstr>
    </vt:vector>
  </TitlesOfParts>
  <Company>Humber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Monochrome OLED Display :</dc:title>
  <dc:creator>Jasleen Kaur</dc:creator>
  <cp:lastModifiedBy>Jasleen Kaur</cp:lastModifiedBy>
  <cp:revision>9</cp:revision>
  <dcterms:created xsi:type="dcterms:W3CDTF">2018-11-26T20:37:23Z</dcterms:created>
  <dcterms:modified xsi:type="dcterms:W3CDTF">2018-11-27T22:24:57Z</dcterms:modified>
</cp:coreProperties>
</file>