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68" r:id="rId2"/>
    <p:sldId id="267" r:id="rId3"/>
    <p:sldId id="271" r:id="rId4"/>
    <p:sldId id="272" r:id="rId5"/>
    <p:sldId id="292" r:id="rId6"/>
    <p:sldId id="293" r:id="rId7"/>
    <p:sldId id="294" r:id="rId8"/>
    <p:sldId id="295" r:id="rId9"/>
    <p:sldId id="296" r:id="rId10"/>
    <p:sldId id="297" r:id="rId11"/>
    <p:sldId id="274" r:id="rId12"/>
    <p:sldId id="275" r:id="rId13"/>
    <p:sldId id="281" r:id="rId14"/>
    <p:sldId id="278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4A42F5-4B87-4B0D-BDE0-B53A3B256EAD}">
          <p14:sldIdLst>
            <p14:sldId id="268"/>
            <p14:sldId id="267"/>
            <p14:sldId id="271"/>
            <p14:sldId id="272"/>
            <p14:sldId id="292"/>
            <p14:sldId id="293"/>
            <p14:sldId id="294"/>
            <p14:sldId id="295"/>
            <p14:sldId id="296"/>
            <p14:sldId id="297"/>
            <p14:sldId id="274"/>
            <p14:sldId id="275"/>
            <p14:sldId id="281"/>
          </p14:sldIdLst>
        </p14:section>
        <p14:section name="Untitled Section" id="{C52C9F78-6B75-453D-B804-8B576FCCE21B}">
          <p14:sldIdLst>
            <p14:sldId id="27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inder Kumar Verma" initials="RV" lastIdx="2" clrIdx="0">
    <p:extLst>
      <p:ext uri="{19B8F6BF-5375-455C-9EA6-DF929625EA0E}">
        <p15:presenceInfo xmlns:p15="http://schemas.microsoft.com/office/powerpoint/2012/main" userId="834702ce5b9bfe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>
      <p:cViewPr varScale="1">
        <p:scale>
          <a:sx n="82" d="100"/>
          <a:sy n="82" d="100"/>
        </p:scale>
        <p:origin x="125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AE3BE-0F63-4A79-97B9-26A2BE83C82D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4CAE-BE83-4784-BF4D-F97C729C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6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9726" y="1554760"/>
            <a:ext cx="664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FF0000"/>
                </a:solidFill>
                <a:latin typeface="Arial Black" pitchFamily="34" charset="0"/>
              </a:rPr>
              <a:t>RateRadar</a:t>
            </a:r>
            <a:endParaRPr lang="en-US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655676" y="2420888"/>
            <a:ext cx="5832648" cy="249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</a:t>
            </a:r>
          </a:p>
          <a:p>
            <a:pPr algn="just"/>
            <a:r>
              <a:rPr lang="en-US" sz="2000" dirty="0"/>
              <a:t>Jasleen 		              : 2310992107</a:t>
            </a:r>
          </a:p>
          <a:p>
            <a:pPr algn="just"/>
            <a:r>
              <a:rPr lang="en-US" sz="2000" dirty="0"/>
              <a:t>Ishika Dhawan                    : 2310992101</a:t>
            </a:r>
          </a:p>
          <a:p>
            <a:pPr algn="just"/>
            <a:r>
              <a:rPr lang="en-US" sz="2000" dirty="0"/>
              <a:t>Shreya       	              :2310991212</a:t>
            </a:r>
          </a:p>
          <a:p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ordinator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Dr.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Kirandeep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Singh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896B-5426-53F6-8A66-7B851DD7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32656"/>
            <a:ext cx="6369496" cy="505544"/>
          </a:xfrm>
        </p:spPr>
        <p:txBody>
          <a:bodyPr/>
          <a:lstStyle/>
          <a:p>
            <a:pPr algn="l"/>
            <a:r>
              <a:rPr lang="en-US" b="1" u="sng" dirty="0"/>
              <a:t>Project Flow: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C182-185B-0C7C-253D-0C228549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fills the personal information form.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sent to server via POST.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stores data in JSON file.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can view all reviews under the USER REVIEWS section using the GET request. 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86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08720"/>
            <a:ext cx="8280920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User-Friendly Design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Compelling Visuals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Responsive Design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and Organized Content Layout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Data Display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Confirmation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 Integration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Processing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Resource Links.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512" y="26064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C6F5B-4C48-FA56-BE3E-7638E3B73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1412776"/>
            <a:ext cx="6660232" cy="4536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32DA1A-158E-B490-45C0-EDFCD914E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2" y="1988840"/>
            <a:ext cx="6876256" cy="28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4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EDFB2-08EF-BC72-4884-76CD4A0EAFA0}"/>
              </a:ext>
            </a:extLst>
          </p:cNvPr>
          <p:cNvSpPr txBox="1"/>
          <p:nvPr/>
        </p:nvSpPr>
        <p:spPr>
          <a:xfrm>
            <a:off x="323528" y="980728"/>
            <a:ext cx="77768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Teamwork and Learning</a:t>
            </a:r>
          </a:p>
          <a:p>
            <a:pPr algn="just"/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Technical Details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Frontend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Backend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Project Flow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Key Features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Project Highlights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24744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 </a:t>
            </a:r>
          </a:p>
          <a:p>
            <a:endParaRPr lang="en-IN" sz="2400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This project, </a:t>
            </a:r>
            <a:r>
              <a:rPr lang="en-US" sz="2400" b="1" dirty="0" err="1"/>
              <a:t>RateRadar</a:t>
            </a:r>
            <a:r>
              <a:rPr lang="en-US" sz="2400" dirty="0"/>
              <a:t>, is a dynamic review submission and display platform designed to allow users to share and view reviews for various places . Built using Node.js and a basic server-side architecture, it offers functionality for users to submit their reviews via a form, which includes fields such as name, email, place address and relevant details like a place name 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29730"/>
            <a:ext cx="8136904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Technologies Used:-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Frontend: HTML , CSS, JS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Backend: Node.js, File System(fs module)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Storage: JSON Files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9D9852-757F-74D0-0871-10F4D39C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60648"/>
            <a:ext cx="5234880" cy="653753"/>
          </a:xfrm>
        </p:spPr>
        <p:txBody>
          <a:bodyPr/>
          <a:lstStyle/>
          <a:p>
            <a:pPr algn="l"/>
            <a:r>
              <a:rPr lang="en-US" u="sng" dirty="0"/>
              <a:t>Frontend</a:t>
            </a:r>
            <a:endParaRPr lang="en-IN" u="sn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FB16909-A413-B4E7-ABCF-9D26F283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1052736"/>
            <a:ext cx="8579296" cy="504326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Structure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create the structure of the forms and pages.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form elements such as input fields, submit buttons.</a:t>
            </a:r>
          </a:p>
          <a:p>
            <a:pPr marL="5334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63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Interaction: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submits personal information such as name, email, place name and place address.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335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41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3DC5-22A3-75AA-AF2F-05D52CB4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91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Layout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style the forms .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schemes, fonts, and layout adjustments for a user-friendly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5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767-5B88-E141-2734-6357AFEF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Content Handling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4191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Fetching data from the backend using the </a:t>
            </a:r>
            <a:r>
              <a:rPr lang="en-US" sz="2400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fetch()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</a:p>
          <a:p>
            <a:pPr marL="419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Populating the form with user information dynamically.</a:t>
            </a:r>
          </a:p>
          <a:p>
            <a:pPr marL="419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Submitting form data to the backend via POST requests.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1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5861-756F-947E-3906-576F4BB9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6297488" cy="577552"/>
          </a:xfrm>
        </p:spPr>
        <p:txBody>
          <a:bodyPr/>
          <a:lstStyle/>
          <a:p>
            <a:pPr algn="l"/>
            <a:r>
              <a:rPr lang="en-US" b="1" u="sng" dirty="0"/>
              <a:t>Backend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CE64-7A31-DA78-6807-C543F4E9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Server Setup:</a:t>
            </a:r>
          </a:p>
          <a:p>
            <a:pPr marL="857250" lvl="1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module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Creates a server to handle incoming requests.</a:t>
            </a:r>
          </a:p>
          <a:p>
            <a:pPr marL="8572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 module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Reads and writes data to a </a:t>
            </a:r>
            <a:r>
              <a:rPr lang="en-US" sz="2400" dirty="0" err="1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reviews.json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file.</a:t>
            </a:r>
          </a:p>
          <a:p>
            <a: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qs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Parses form data sent in POST requests.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Handling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57250" lvl="1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Request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Fetches data from the </a:t>
            </a:r>
            <a:r>
              <a:rPr lang="en-US" sz="2400" dirty="0" err="1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reviews.json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and sends it as a response (for displaying all student data).</a:t>
            </a:r>
          </a:p>
          <a:p>
            <a:pPr marL="8572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Request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Receives form data, stores it in </a:t>
            </a:r>
            <a:r>
              <a:rPr lang="en-US" sz="2400" dirty="0" err="1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reviews.json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responds with a success page.</a:t>
            </a:r>
          </a:p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7810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0547-D791-12FA-CD1B-7E157B91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Data Storage: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stored in a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file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400" dirty="0" err="1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reviews.json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where each new review is appended.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001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452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Frontend</vt:lpstr>
      <vt:lpstr>PowerPoint Presentation</vt:lpstr>
      <vt:lpstr>PowerPoint Presentation</vt:lpstr>
      <vt:lpstr>Backend</vt:lpstr>
      <vt:lpstr>PowerPoint Presentation</vt:lpstr>
      <vt:lpstr>Project Flow: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Mankirat Bhullar</cp:lastModifiedBy>
  <cp:revision>105</cp:revision>
  <dcterms:created xsi:type="dcterms:W3CDTF">2022-12-12T14:14:34Z</dcterms:created>
  <dcterms:modified xsi:type="dcterms:W3CDTF">2024-12-26T07:04:50Z</dcterms:modified>
</cp:coreProperties>
</file>