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3" r:id="rId6"/>
    <p:sldId id="264"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106" d="100"/>
          <a:sy n="106" d="100"/>
        </p:scale>
        <p:origin x="13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927EBF-32CC-45D0-97C4-63D519B02C9A}"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283043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7EBF-32CC-45D0-97C4-63D519B02C9A}"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326358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7EBF-32CC-45D0-97C4-63D519B02C9A}"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4805E0-8500-4C9E-B8CE-B9BC1F00A36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1912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927EBF-32CC-45D0-97C4-63D519B02C9A}"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3101069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927EBF-32CC-45D0-97C4-63D519B02C9A}"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4805E0-8500-4C9E-B8CE-B9BC1F00A36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5676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927EBF-32CC-45D0-97C4-63D519B02C9A}"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2912366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27EBF-32CC-45D0-97C4-63D519B02C9A}"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3977579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27EBF-32CC-45D0-97C4-63D519B02C9A}"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310167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27EBF-32CC-45D0-97C4-63D519B02C9A}"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296046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7EBF-32CC-45D0-97C4-63D519B02C9A}"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168837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927EBF-32CC-45D0-97C4-63D519B02C9A}"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183969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927EBF-32CC-45D0-97C4-63D519B02C9A}"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166508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927EBF-32CC-45D0-97C4-63D519B02C9A}"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41036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27EBF-32CC-45D0-97C4-63D519B02C9A}"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98202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27EBF-32CC-45D0-97C4-63D519B02C9A}"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324436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27EBF-32CC-45D0-97C4-63D519B02C9A}"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310466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927EBF-32CC-45D0-97C4-63D519B02C9A}" type="datetimeFigureOut">
              <a:rPr lang="en-US" smtClean="0"/>
              <a:t>11/10/2017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74805E0-8500-4C9E-B8CE-B9BC1F00A36A}" type="slidenum">
              <a:rPr lang="en-US" smtClean="0"/>
              <a:t>‹#›</a:t>
            </a:fld>
            <a:endParaRPr lang="en-US"/>
          </a:p>
        </p:txBody>
      </p:sp>
    </p:spTree>
    <p:extLst>
      <p:ext uri="{BB962C8B-B14F-4D97-AF65-F5344CB8AC3E}">
        <p14:creationId xmlns:p14="http://schemas.microsoft.com/office/powerpoint/2010/main" val="686714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n.wikipedia.org/wiki/Jay_Forrester"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hyperlink" Target="http://study.com/academy/lesson/what-is-a-computer-network-types-definition-quiz.html" TargetMode="External"/><Relationship Id="rId1" Type="http://schemas.openxmlformats.org/officeDocument/2006/relationships/slideLayout" Target="../slideLayouts/slideLayout2.xml"/><Relationship Id="rId4" Type="http://schemas.openxmlformats.org/officeDocument/2006/relationships/hyperlink" Target="http://www.conceptdraw.com/samples/resource/images/solutions/network-diagram/network-diagram-Network-Diagram-Sample.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Computer Networking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299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161" y="341316"/>
            <a:ext cx="8911687" cy="1280890"/>
          </a:xfrm>
        </p:spPr>
        <p:txBody>
          <a:bodyPr/>
          <a:lstStyle/>
          <a:p>
            <a:r>
              <a:rPr lang="en-CA" dirty="0" smtClean="0"/>
              <a:t>Who made it </a:t>
            </a:r>
            <a:br>
              <a:rPr lang="en-CA" dirty="0" smtClean="0"/>
            </a:br>
            <a:endParaRPr lang="en-US" dirty="0"/>
          </a:p>
        </p:txBody>
      </p:sp>
      <p:sp>
        <p:nvSpPr>
          <p:cNvPr id="3" name="Content Placeholder 2"/>
          <p:cNvSpPr>
            <a:spLocks noGrp="1"/>
          </p:cNvSpPr>
          <p:nvPr>
            <p:ph idx="1"/>
          </p:nvPr>
        </p:nvSpPr>
        <p:spPr>
          <a:xfrm>
            <a:off x="1873989" y="986182"/>
            <a:ext cx="8915400" cy="3777622"/>
          </a:xfrm>
        </p:spPr>
        <p:txBody>
          <a:bodyPr/>
          <a:lstStyle/>
          <a:p>
            <a:r>
              <a:rPr lang="en-CA" dirty="0" smtClean="0"/>
              <a:t>The first recorded use of computer network can be seen as early as the 1950’s with the invention of the sage(</a:t>
            </a:r>
            <a:r>
              <a:rPr lang="en-US" dirty="0"/>
              <a:t>Semi-Automatic Ground </a:t>
            </a:r>
            <a:r>
              <a:rPr lang="en-US" dirty="0" smtClean="0"/>
              <a:t>Environment)</a:t>
            </a:r>
          </a:p>
          <a:p>
            <a:r>
              <a:rPr lang="en-CA" dirty="0" smtClean="0"/>
              <a:t>This was used at radar sites to create and image on single airspace. This network used multiply computers </a:t>
            </a:r>
          </a:p>
          <a:p>
            <a:r>
              <a:rPr lang="en-CA" dirty="0" smtClean="0"/>
              <a:t>These technology were used in the cold war by nomad </a:t>
            </a:r>
          </a:p>
          <a:p>
            <a:r>
              <a:rPr lang="en-US" dirty="0">
                <a:hlinkClick r:id="rId2" tooltip="Jay Forrester"/>
              </a:rPr>
              <a:t>Jay </a:t>
            </a:r>
            <a:r>
              <a:rPr lang="en-US" dirty="0" smtClean="0">
                <a:hlinkClick r:id="rId2" tooltip="Jay Forrester"/>
              </a:rPr>
              <a:t>Forrester</a:t>
            </a:r>
            <a:r>
              <a:rPr lang="en-US" dirty="0"/>
              <a:t> </a:t>
            </a:r>
            <a:r>
              <a:rPr lang="en-US" dirty="0" smtClean="0"/>
              <a:t> was the one who drove the plans for the Sage </a:t>
            </a:r>
          </a:p>
          <a:p>
            <a:r>
              <a:rPr lang="en-CA" dirty="0" smtClean="0"/>
              <a:t>This was commissioned by the united states </a:t>
            </a:r>
            <a:r>
              <a:rPr lang="en-CA" dirty="0" smtClean="0"/>
              <a:t>government</a:t>
            </a:r>
          </a:p>
          <a:p>
            <a:r>
              <a:rPr lang="en-CA" dirty="0" smtClean="0"/>
              <a:t>Internet connection were </a:t>
            </a:r>
            <a:r>
              <a:rPr lang="en-CA" dirty="0"/>
              <a:t>used on 6 August 1991,</a:t>
            </a:r>
            <a:endParaRPr lang="en-US" dirty="0"/>
          </a:p>
        </p:txBody>
      </p:sp>
      <p:pic>
        <p:nvPicPr>
          <p:cNvPr id="1028" name="Picture 4" descr="https://upload.wikimedia.org/wikipedia/en/6/68/Jay_Forres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063" y="3517365"/>
            <a:ext cx="1603218" cy="22513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old-calculators.org/COURS/img1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741" y="4643028"/>
            <a:ext cx="2747433" cy="20605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upload.wikimedia.org/wikipedia/en/thumb/e/eb/Sage_typical_building.jpg/280px-Sage_typical_buildin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7138" y="4763804"/>
            <a:ext cx="266700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4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it </a:t>
            </a:r>
            <a:endParaRPr lang="en-US" dirty="0"/>
          </a:p>
        </p:txBody>
      </p:sp>
      <p:sp>
        <p:nvSpPr>
          <p:cNvPr id="3" name="Content Placeholder 2"/>
          <p:cNvSpPr>
            <a:spLocks noGrp="1"/>
          </p:cNvSpPr>
          <p:nvPr>
            <p:ph idx="1"/>
          </p:nvPr>
        </p:nvSpPr>
        <p:spPr/>
        <p:txBody>
          <a:bodyPr/>
          <a:lstStyle/>
          <a:p>
            <a:r>
              <a:rPr lang="en-CA" dirty="0" smtClean="0"/>
              <a:t>computer network are an amount of computers that connected to each other. The reason they are connected is so they can share resources. It is often used in work spaces. An connection to the internet is an computer network. </a:t>
            </a:r>
            <a:endParaRPr lang="en-CA" dirty="0" smtClean="0"/>
          </a:p>
          <a:p>
            <a:endParaRPr lang="en-CA" dirty="0"/>
          </a:p>
          <a:p>
            <a:r>
              <a:rPr lang="en-CA" dirty="0" smtClean="0"/>
              <a:t>Almost </a:t>
            </a:r>
            <a:r>
              <a:rPr lang="en-CA" dirty="0" smtClean="0"/>
              <a:t>everything thing you use has an network connection.</a:t>
            </a:r>
          </a:p>
          <a:p>
            <a:endParaRPr lang="en-CA" dirty="0"/>
          </a:p>
          <a:p>
            <a:r>
              <a:rPr lang="en-CA" dirty="0" smtClean="0"/>
              <a:t>The computers in this class room have are connected to an </a:t>
            </a:r>
            <a:r>
              <a:rPr lang="en-CA" dirty="0" smtClean="0"/>
              <a:t>network.</a:t>
            </a:r>
            <a:endParaRPr lang="en-CA" dirty="0" smtClean="0"/>
          </a:p>
          <a:p>
            <a:endParaRPr lang="en-CA" dirty="0"/>
          </a:p>
          <a:p>
            <a:endParaRPr lang="en-US" dirty="0"/>
          </a:p>
        </p:txBody>
      </p:sp>
    </p:spTree>
    <p:extLst>
      <p:ext uri="{BB962C8B-B14F-4D97-AF65-F5344CB8AC3E}">
        <p14:creationId xmlns:p14="http://schemas.microsoft.com/office/powerpoint/2010/main" val="88524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does it work</a:t>
            </a:r>
            <a:endParaRPr lang="en-US" dirty="0"/>
          </a:p>
        </p:txBody>
      </p:sp>
      <p:sp>
        <p:nvSpPr>
          <p:cNvPr id="3" name="Content Placeholder 2"/>
          <p:cNvSpPr>
            <a:spLocks noGrp="1"/>
          </p:cNvSpPr>
          <p:nvPr>
            <p:ph idx="1"/>
          </p:nvPr>
        </p:nvSpPr>
        <p:spPr/>
        <p:txBody>
          <a:bodyPr/>
          <a:lstStyle/>
          <a:p>
            <a:r>
              <a:rPr lang="en-CA" dirty="0" smtClean="0"/>
              <a:t>There are different types of connection</a:t>
            </a:r>
          </a:p>
          <a:p>
            <a:endParaRPr lang="en-CA" dirty="0"/>
          </a:p>
          <a:p>
            <a:r>
              <a:rPr lang="en-CA" dirty="0" smtClean="0"/>
              <a:t>An LAN connect is local connect used to share information. For example it could be an printer. LAN connection can wireless or wired. An wireless connection could be an printer. An wired printer can be an Ethernet cable connected to a router </a:t>
            </a:r>
          </a:p>
          <a:p>
            <a:r>
              <a:rPr lang="en-CA" dirty="0" smtClean="0"/>
              <a:t>If you have direct connection it will be faster </a:t>
            </a:r>
            <a:endParaRPr lang="en-CA" dirty="0"/>
          </a:p>
          <a:p>
            <a:endParaRPr lang="en-CA" dirty="0" smtClean="0"/>
          </a:p>
        </p:txBody>
      </p:sp>
      <p:pic>
        <p:nvPicPr>
          <p:cNvPr id="1026" name="Picture 2" descr="http://www.conceptdraw.com/samples/resource/images/solutions/network-diagram/network-diagram-Network-Diagram-Samp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065" y="3868502"/>
            <a:ext cx="3683598" cy="277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94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Innovations in the field </a:t>
            </a:r>
            <a:endParaRPr lang="en-US" dirty="0"/>
          </a:p>
        </p:txBody>
      </p:sp>
      <p:sp>
        <p:nvSpPr>
          <p:cNvPr id="3" name="Content Placeholder 2"/>
          <p:cNvSpPr>
            <a:spLocks noGrp="1"/>
          </p:cNvSpPr>
          <p:nvPr>
            <p:ph idx="1"/>
          </p:nvPr>
        </p:nvSpPr>
        <p:spPr/>
        <p:txBody>
          <a:bodyPr/>
          <a:lstStyle/>
          <a:p>
            <a:r>
              <a:rPr lang="en-CA" dirty="0" smtClean="0"/>
              <a:t>Fibered optics is staring to be used in Ethernet like cable</a:t>
            </a:r>
          </a:p>
          <a:p>
            <a:r>
              <a:rPr lang="en-CA" dirty="0" smtClean="0"/>
              <a:t>Fiber technology is faster than the others, also it has immunity for interface from other devices </a:t>
            </a:r>
          </a:p>
          <a:p>
            <a:r>
              <a:rPr lang="en-CA" dirty="0" smtClean="0"/>
              <a:t>Satellite are launched into the atmosphere of our plant. The </a:t>
            </a:r>
            <a:r>
              <a:rPr lang="en-CA" dirty="0"/>
              <a:t>satellite </a:t>
            </a:r>
            <a:r>
              <a:rPr lang="en-CA" dirty="0" smtClean="0"/>
              <a:t>sent signal back and forth. The satellite has an advantage of being high so it can reach other networks </a:t>
            </a:r>
          </a:p>
          <a:p>
            <a:endParaRPr lang="en-CA" dirty="0"/>
          </a:p>
          <a:p>
            <a:endParaRPr lang="en-CA" dirty="0" smtClean="0"/>
          </a:p>
          <a:p>
            <a:endParaRPr lang="en-US" dirty="0"/>
          </a:p>
        </p:txBody>
      </p:sp>
      <p:pic>
        <p:nvPicPr>
          <p:cNvPr id="2050" name="Picture 2" descr="https://upload.wikimedia.org/wikipedia/commons/b/bc/Soyuz_TMA-7_spacecraft2edi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1133" y="4662534"/>
            <a:ext cx="3050867" cy="20204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myfiberopticsnow.com/wp-content/uploads/2016/03/fiber-optic-cable-pri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216" y="4827759"/>
            <a:ext cx="3415851" cy="1918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03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Popularization </a:t>
            </a:r>
            <a:endParaRPr lang="en-US" dirty="0"/>
          </a:p>
        </p:txBody>
      </p:sp>
      <p:sp>
        <p:nvSpPr>
          <p:cNvPr id="3" name="Content Placeholder 2"/>
          <p:cNvSpPr>
            <a:spLocks noGrp="1"/>
          </p:cNvSpPr>
          <p:nvPr>
            <p:ph idx="1"/>
          </p:nvPr>
        </p:nvSpPr>
        <p:spPr/>
        <p:txBody>
          <a:bodyPr/>
          <a:lstStyle/>
          <a:p>
            <a:r>
              <a:rPr lang="en-CA" dirty="0" smtClean="0"/>
              <a:t>Computer network became more popular with the acceptance of computers in our society.</a:t>
            </a:r>
          </a:p>
          <a:p>
            <a:endParaRPr lang="en-CA" dirty="0"/>
          </a:p>
          <a:p>
            <a:r>
              <a:rPr lang="en-CA" dirty="0" smtClean="0"/>
              <a:t>Computer became an household tool in the 90’s</a:t>
            </a:r>
          </a:p>
          <a:p>
            <a:r>
              <a:rPr lang="en-CA" dirty="0" smtClean="0"/>
              <a:t>Computers are more popular than ever </a:t>
            </a:r>
          </a:p>
          <a:p>
            <a:r>
              <a:rPr lang="en-CA" dirty="0" smtClean="0"/>
              <a:t>They are used in the work place and at home </a:t>
            </a:r>
            <a:endParaRPr lang="en-US" dirty="0"/>
          </a:p>
        </p:txBody>
      </p:sp>
      <p:pic>
        <p:nvPicPr>
          <p:cNvPr id="2050" name="Picture 2" descr="https://21cif.com/tutorials/micro/mm/growth/images/figur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567" y="4411578"/>
            <a:ext cx="4136837" cy="231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31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http://study.com/academy/lesson/what-is-a-computer-network-types-definition-quiz.html</a:t>
            </a:r>
            <a:r>
              <a:rPr lang="en-US" dirty="0" smtClean="0"/>
              <a:t> </a:t>
            </a:r>
          </a:p>
          <a:p>
            <a:endParaRPr lang="en-CA" dirty="0"/>
          </a:p>
          <a:p>
            <a:r>
              <a:rPr lang="en-CA" dirty="0" smtClean="0">
                <a:hlinkClick r:id="rId3"/>
              </a:rPr>
              <a:t>https</a:t>
            </a:r>
            <a:r>
              <a:rPr lang="en-CA" dirty="0">
                <a:hlinkClick r:id="rId3"/>
              </a:rPr>
              <a:t>://</a:t>
            </a:r>
            <a:r>
              <a:rPr lang="en-CA" dirty="0" smtClean="0">
                <a:hlinkClick r:id="rId3"/>
              </a:rPr>
              <a:t>en.wikipedia.org/wiki/Computer_network</a:t>
            </a:r>
            <a:endParaRPr lang="en-CA" dirty="0" smtClean="0"/>
          </a:p>
          <a:p>
            <a:endParaRPr lang="en-CA" dirty="0"/>
          </a:p>
          <a:p>
            <a:endParaRPr lang="en-CA" dirty="0" smtClean="0"/>
          </a:p>
          <a:p>
            <a:r>
              <a:rPr lang="en-US" dirty="0">
                <a:hlinkClick r:id="rId4"/>
              </a:rPr>
              <a:t>http://</a:t>
            </a:r>
            <a:r>
              <a:rPr lang="en-US" dirty="0" smtClean="0">
                <a:hlinkClick r:id="rId4"/>
              </a:rPr>
              <a:t>www.conceptdraw.com/samples/resource/images/solutions/network-diagram/network-diagram-Network-Diagram-Sample.png</a:t>
            </a:r>
            <a:r>
              <a:rPr lang="en-US" dirty="0" smtClean="0"/>
              <a:t> </a:t>
            </a:r>
            <a:endParaRPr lang="en-US" dirty="0"/>
          </a:p>
        </p:txBody>
      </p:sp>
    </p:spTree>
    <p:extLst>
      <p:ext uri="{BB962C8B-B14F-4D97-AF65-F5344CB8AC3E}">
        <p14:creationId xmlns:p14="http://schemas.microsoft.com/office/powerpoint/2010/main" val="38644220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371</TotalTime>
  <Words>308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Computer Networking</vt:lpstr>
      <vt:lpstr>Who made it  </vt:lpstr>
      <vt:lpstr>What is it </vt:lpstr>
      <vt:lpstr>How does it work</vt:lpstr>
      <vt:lpstr>Innovations in the field </vt:lpstr>
      <vt:lpstr>Popularization </vt:lpstr>
      <vt:lpstr>References </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Rai, Jasman</dc:creator>
  <cp:lastModifiedBy>Rai, Jasman</cp:lastModifiedBy>
  <cp:revision>32</cp:revision>
  <dcterms:created xsi:type="dcterms:W3CDTF">2017-10-23T18:10:24Z</dcterms:created>
  <dcterms:modified xsi:type="dcterms:W3CDTF">2017-11-10T19:33:25Z</dcterms:modified>
</cp:coreProperties>
</file>