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927EBF-32CC-45D0-97C4-63D519B02C9A}"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45434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27EBF-32CC-45D0-97C4-63D519B02C9A}"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92902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27EBF-32CC-45D0-97C4-63D519B02C9A}"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36520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27EBF-32CC-45D0-97C4-63D519B02C9A}"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73142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7EBF-32CC-45D0-97C4-63D519B02C9A}"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9688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927EBF-32CC-45D0-97C4-63D519B02C9A}"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406657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927EBF-32CC-45D0-97C4-63D519B02C9A}" type="datetimeFigureOut">
              <a:rPr lang="en-US" smtClean="0"/>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255873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927EBF-32CC-45D0-97C4-63D519B02C9A}" type="datetimeFigureOut">
              <a:rPr lang="en-US" smtClean="0"/>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58086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27EBF-32CC-45D0-97C4-63D519B02C9A}" type="datetimeFigureOut">
              <a:rPr lang="en-US" smtClean="0"/>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349129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72179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27EBF-32CC-45D0-97C4-63D519B02C9A}"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805E0-8500-4C9E-B8CE-B9BC1F00A36A}" type="slidenum">
              <a:rPr lang="en-US" smtClean="0"/>
              <a:t>‹#›</a:t>
            </a:fld>
            <a:endParaRPr lang="en-US"/>
          </a:p>
        </p:txBody>
      </p:sp>
    </p:spTree>
    <p:extLst>
      <p:ext uri="{BB962C8B-B14F-4D97-AF65-F5344CB8AC3E}">
        <p14:creationId xmlns:p14="http://schemas.microsoft.com/office/powerpoint/2010/main" val="155257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27EBF-32CC-45D0-97C4-63D519B02C9A}" type="datetimeFigureOut">
              <a:rPr lang="en-US" smtClean="0"/>
              <a:t>10/23/2017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805E0-8500-4C9E-B8CE-B9BC1F00A36A}" type="slidenum">
              <a:rPr lang="en-US" smtClean="0"/>
              <a:t>‹#›</a:t>
            </a:fld>
            <a:endParaRPr lang="en-US"/>
          </a:p>
        </p:txBody>
      </p:sp>
    </p:spTree>
    <p:extLst>
      <p:ext uri="{BB962C8B-B14F-4D97-AF65-F5344CB8AC3E}">
        <p14:creationId xmlns:p14="http://schemas.microsoft.com/office/powerpoint/2010/main" val="192137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udy.com/academy/lesson/what-is-a-computer-network-types-definition-quiz.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Computer Networking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299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Who made it </a:t>
            </a:r>
            <a:br>
              <a:rPr lang="en-CA" dirty="0" smtClean="0"/>
            </a:br>
            <a:endParaRPr lang="en-US" dirty="0"/>
          </a:p>
        </p:txBody>
      </p:sp>
      <p:sp>
        <p:nvSpPr>
          <p:cNvPr id="3" name="Content Placeholder 2"/>
          <p:cNvSpPr>
            <a:spLocks noGrp="1"/>
          </p:cNvSpPr>
          <p:nvPr>
            <p:ph idx="1"/>
          </p:nvPr>
        </p:nvSpPr>
        <p:spPr/>
        <p:txBody>
          <a:bodyPr/>
          <a:lstStyle/>
          <a:p>
            <a:r>
              <a:rPr lang="en-CA" dirty="0" smtClean="0"/>
              <a:t>The first recorded use of computer network can be seen as early as the 1950’s with the invention of </a:t>
            </a:r>
            <a:r>
              <a:rPr lang="en-CA" smtClean="0"/>
              <a:t>the saga</a:t>
            </a:r>
            <a:endParaRPr lang="en-US"/>
          </a:p>
        </p:txBody>
      </p:sp>
    </p:spTree>
    <p:extLst>
      <p:ext uri="{BB962C8B-B14F-4D97-AF65-F5344CB8AC3E}">
        <p14:creationId xmlns:p14="http://schemas.microsoft.com/office/powerpoint/2010/main" val="15724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it </a:t>
            </a:r>
            <a:endParaRPr lang="en-US" dirty="0"/>
          </a:p>
        </p:txBody>
      </p:sp>
      <p:sp>
        <p:nvSpPr>
          <p:cNvPr id="3" name="Content Placeholder 2"/>
          <p:cNvSpPr>
            <a:spLocks noGrp="1"/>
          </p:cNvSpPr>
          <p:nvPr>
            <p:ph idx="1"/>
          </p:nvPr>
        </p:nvSpPr>
        <p:spPr/>
        <p:txBody>
          <a:bodyPr/>
          <a:lstStyle/>
          <a:p>
            <a:r>
              <a:rPr lang="en-CA" dirty="0" smtClean="0"/>
              <a:t>computer network are an amount of computers that connected to each other. The reason they are connected is so they can share resources. It is often used in work spaces. An connection to the internet is an computer network. Almost everything thing you use has an network connection.</a:t>
            </a:r>
            <a:endParaRPr lang="en-US" dirty="0"/>
          </a:p>
        </p:txBody>
      </p:sp>
    </p:spTree>
    <p:extLst>
      <p:ext uri="{BB962C8B-B14F-4D97-AF65-F5344CB8AC3E}">
        <p14:creationId xmlns:p14="http://schemas.microsoft.com/office/powerpoint/2010/main" val="8852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work</a:t>
            </a:r>
            <a:endParaRPr lang="en-US" dirty="0"/>
          </a:p>
        </p:txBody>
      </p:sp>
      <p:sp>
        <p:nvSpPr>
          <p:cNvPr id="3" name="Content Placeholder 2"/>
          <p:cNvSpPr>
            <a:spLocks noGrp="1"/>
          </p:cNvSpPr>
          <p:nvPr>
            <p:ph idx="1"/>
          </p:nvPr>
        </p:nvSpPr>
        <p:spPr/>
        <p:txBody>
          <a:bodyPr/>
          <a:lstStyle/>
          <a:p>
            <a:r>
              <a:rPr lang="en-CA" dirty="0" smtClean="0"/>
              <a:t>There are different types of connection</a:t>
            </a:r>
          </a:p>
          <a:p>
            <a:endParaRPr lang="en-CA" dirty="0"/>
          </a:p>
          <a:p>
            <a:r>
              <a:rPr lang="en-CA" dirty="0" smtClean="0"/>
              <a:t>An </a:t>
            </a:r>
            <a:r>
              <a:rPr lang="en-CA" dirty="0" err="1" smtClean="0"/>
              <a:t>lan</a:t>
            </a:r>
            <a:r>
              <a:rPr lang="en-CA" dirty="0" smtClean="0"/>
              <a:t> connect is local connect used to share </a:t>
            </a:r>
            <a:r>
              <a:rPr lang="en-CA" dirty="0" err="1" smtClean="0"/>
              <a:t>information.For</a:t>
            </a:r>
            <a:r>
              <a:rPr lang="en-CA" dirty="0" smtClean="0"/>
              <a:t> example it could be an </a:t>
            </a:r>
            <a:r>
              <a:rPr lang="en-CA" dirty="0" err="1" smtClean="0"/>
              <a:t>printer.LAN</a:t>
            </a:r>
            <a:r>
              <a:rPr lang="en-CA" dirty="0" smtClean="0"/>
              <a:t> </a:t>
            </a:r>
            <a:r>
              <a:rPr lang="en-CA" dirty="0" err="1" smtClean="0"/>
              <a:t>conncetion</a:t>
            </a:r>
            <a:r>
              <a:rPr lang="en-CA" dirty="0" smtClean="0"/>
              <a:t> can wireless or </a:t>
            </a:r>
            <a:r>
              <a:rPr lang="en-CA" dirty="0" err="1" smtClean="0"/>
              <a:t>wired.An</a:t>
            </a:r>
            <a:r>
              <a:rPr lang="en-CA" dirty="0" smtClean="0"/>
              <a:t> wireless connection could be an printer. An wired printer can be an </a:t>
            </a:r>
            <a:r>
              <a:rPr lang="en-CA" dirty="0" err="1" smtClean="0"/>
              <a:t>entharnet</a:t>
            </a:r>
            <a:r>
              <a:rPr lang="en-CA" dirty="0" smtClean="0"/>
              <a:t> cable connected to a router </a:t>
            </a:r>
          </a:p>
          <a:p>
            <a:endParaRPr lang="en-CA" dirty="0"/>
          </a:p>
          <a:p>
            <a:endParaRPr lang="en-CA" dirty="0" smtClean="0"/>
          </a:p>
        </p:txBody>
      </p:sp>
    </p:spTree>
    <p:extLst>
      <p:ext uri="{BB962C8B-B14F-4D97-AF65-F5344CB8AC3E}">
        <p14:creationId xmlns:p14="http://schemas.microsoft.com/office/powerpoint/2010/main" val="277694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http://study.com/academy/lesson/what-is-a-computer-network-types-definition-quiz.html</a:t>
            </a:r>
            <a:r>
              <a:rPr lang="en-US" dirty="0" smtClean="0"/>
              <a:t> </a:t>
            </a:r>
            <a:endParaRPr lang="en-US" dirty="0"/>
          </a:p>
        </p:txBody>
      </p:sp>
    </p:spTree>
    <p:extLst>
      <p:ext uri="{BB962C8B-B14F-4D97-AF65-F5344CB8AC3E}">
        <p14:creationId xmlns:p14="http://schemas.microsoft.com/office/powerpoint/2010/main" val="386442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71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136</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Computer Networking</vt:lpstr>
      <vt:lpstr>Who made it  </vt:lpstr>
      <vt:lpstr>What is it </vt:lpstr>
      <vt:lpstr>How does it work</vt:lpstr>
      <vt:lpstr>References </vt:lpstr>
      <vt:lpstr>PowerPoint Presentation</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Rai, Jasman</dc:creator>
  <cp:lastModifiedBy>Rai, Jasman</cp:lastModifiedBy>
  <cp:revision>4</cp:revision>
  <dcterms:created xsi:type="dcterms:W3CDTF">2017-10-23T18:10:24Z</dcterms:created>
  <dcterms:modified xsi:type="dcterms:W3CDTF">2017-10-23T18:58:14Z</dcterms:modified>
</cp:coreProperties>
</file>