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E611-9AEE-40AF-8935-F25DA1F95B8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187A-3456-4F5F-B7AC-39774769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4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E611-9AEE-40AF-8935-F25DA1F95B8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187A-3456-4F5F-B7AC-39774769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2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E611-9AEE-40AF-8935-F25DA1F95B8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187A-3456-4F5F-B7AC-39774769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E611-9AEE-40AF-8935-F25DA1F95B8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187A-3456-4F5F-B7AC-39774769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E611-9AEE-40AF-8935-F25DA1F95B8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187A-3456-4F5F-B7AC-39774769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E611-9AEE-40AF-8935-F25DA1F95B8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187A-3456-4F5F-B7AC-39774769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7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E611-9AEE-40AF-8935-F25DA1F95B8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187A-3456-4F5F-B7AC-39774769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6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E611-9AEE-40AF-8935-F25DA1F95B8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187A-3456-4F5F-B7AC-39774769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1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E611-9AEE-40AF-8935-F25DA1F95B8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187A-3456-4F5F-B7AC-39774769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E611-9AEE-40AF-8935-F25DA1F95B8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187A-3456-4F5F-B7AC-39774769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E611-9AEE-40AF-8935-F25DA1F95B8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187A-3456-4F5F-B7AC-39774769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5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E611-9AEE-40AF-8935-F25DA1F95B8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D187A-3456-4F5F-B7AC-39774769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wisegeek.com/disc-in-a-computer-drive-tray.jpg" TargetMode="External"/><Relationship Id="rId2" Type="http://schemas.openxmlformats.org/officeDocument/2006/relationships/hyperlink" Target="http://www.pro-sound.com/mm5/graphics/00000001/SREXTlg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cstats.com/articleimages/200504/hddinstall_satainstall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A.4: Computing History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5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6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www.pro-sound.com/mm5/graphics/00000001/SREXTlg.jpg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images.wisegeek.com/disc-in-a-computer-drive-tray.jpg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www.pcstats.com/articleimages/200504/hddinstall_satainstall.jpg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5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Motherboard</a:t>
            </a:r>
            <a:endParaRPr lang="en-US" dirty="0"/>
          </a:p>
        </p:txBody>
      </p:sp>
      <p:pic>
        <p:nvPicPr>
          <p:cNvPr id="1026" name="Picture 2" descr="http://vceit.com/m/hardware-motherboard-motherboard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434" y="1537915"/>
            <a:ext cx="51571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433665" y="4245429"/>
            <a:ext cx="1903445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88510" y="4387334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CPU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flipH="1">
            <a:off x="9731828" y="2625547"/>
            <a:ext cx="1530221" cy="4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353800" y="2649894"/>
            <a:ext cx="766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CPU</a:t>
            </a:r>
          </a:p>
          <a:p>
            <a:r>
              <a:rPr lang="en-CA" dirty="0" smtClean="0"/>
              <a:t>FAN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2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thetechjournal.com/wp-content/uploads/2012/10/ram-windows-speed-u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996281"/>
            <a:ext cx="66675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539551" y="3562754"/>
            <a:ext cx="3135086" cy="87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959" y="3562754"/>
            <a:ext cx="1138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Ram memory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flipV="1">
            <a:off x="6167924" y="5458408"/>
            <a:ext cx="410158" cy="681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82343" y="6311899"/>
            <a:ext cx="153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ttps://www.computerhope.com/cdn/onboard-video-car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458" y="1825625"/>
            <a:ext cx="40590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flipH="1">
            <a:off x="7165910" y="3853543"/>
            <a:ext cx="1212980" cy="485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28180" y="3853543"/>
            <a:ext cx="18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Ethernet cable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flipH="1">
            <a:off x="7507189" y="4268398"/>
            <a:ext cx="946346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28180" y="4338735"/>
            <a:ext cx="14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Usb</a:t>
            </a:r>
            <a:r>
              <a:rPr lang="en-CA" dirty="0" smtClean="0"/>
              <a:t> 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flipH="1">
            <a:off x="7165909" y="4883861"/>
            <a:ext cx="839755" cy="419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25541" y="5019869"/>
            <a:ext cx="915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On board video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7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i1.wp.com/www.utilizewindows.com/images/articles/pc-fundamentals/components/expansion-slots/en/1PCI_Slots.jpg?resize=500%2C31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5" y="1690688"/>
            <a:ext cx="4572000" cy="290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flipV="1">
            <a:off x="931506" y="4320074"/>
            <a:ext cx="1111898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575" y="5262465"/>
            <a:ext cx="173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Expansion slot </a:t>
            </a:r>
            <a:endParaRPr lang="en-US" dirty="0"/>
          </a:p>
        </p:txBody>
      </p:sp>
      <p:pic>
        <p:nvPicPr>
          <p:cNvPr id="1026" name="Picture 2" descr="http://cf.ydcdn.net/1.0.1.80/images/computer/_VCBO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55" y="1719749"/>
            <a:ext cx="3619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wn Arrow 2"/>
          <p:cNvSpPr/>
          <p:nvPr/>
        </p:nvSpPr>
        <p:spPr>
          <a:xfrm flipV="1">
            <a:off x="5946710" y="4495408"/>
            <a:ext cx="298580" cy="951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7861" y="6018245"/>
            <a:ext cx="25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video board </a:t>
            </a:r>
            <a:endParaRPr lang="en-US" dirty="0"/>
          </a:p>
        </p:txBody>
      </p:sp>
      <p:pic>
        <p:nvPicPr>
          <p:cNvPr id="1028" name="Picture 4" descr="http://www.robotshop.com/media/catalog/product/cache/7/image/265x/9df78eab33525d08d6e5fb8d27136e95/a/u/audio-fx-mini-sound-board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302" y="1795948"/>
            <a:ext cx="25241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 flipV="1">
            <a:off x="9636190" y="4092681"/>
            <a:ext cx="789992" cy="1500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55055" y="5850294"/>
            <a:ext cx="239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Sound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3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Chassis competent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Power supply </a:t>
            </a:r>
          </a:p>
          <a:p>
            <a:endParaRPr lang="en-CA" dirty="0"/>
          </a:p>
          <a:p>
            <a:endParaRPr lang="en-US" dirty="0"/>
          </a:p>
        </p:txBody>
      </p:sp>
      <p:pic>
        <p:nvPicPr>
          <p:cNvPr id="7174" name="Picture 6" descr="http://img.hexus.net/v2/TekSpek/PSUs/psu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9624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flipV="1">
            <a:off x="1138335" y="4147099"/>
            <a:ext cx="821094" cy="826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8241" y="5188872"/>
            <a:ext cx="126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/>
              <a:t>Power Supply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9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.ytimg.com/vi/kCgFYNLzn18/hqdefau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404" y="2133007"/>
            <a:ext cx="3287486" cy="246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1427584" y="3704253"/>
            <a:ext cx="2901820" cy="59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9270" y="3816628"/>
            <a:ext cx="24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HARDRIVE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flipV="1">
            <a:off x="5973147" y="4241944"/>
            <a:ext cx="429208" cy="1375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84980" y="5617029"/>
            <a:ext cx="203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Connection to </a:t>
            </a:r>
            <a:r>
              <a:rPr lang="en-CA" dirty="0" err="1" smtClean="0"/>
              <a:t>sata</a:t>
            </a:r>
            <a:r>
              <a:rPr lang="en-CA" dirty="0" smtClean="0"/>
              <a:t> cable </a:t>
            </a:r>
            <a:endParaRPr lang="en-US" dirty="0"/>
          </a:p>
        </p:txBody>
      </p:sp>
      <p:pic>
        <p:nvPicPr>
          <p:cNvPr id="2054" name="Picture 6" descr="http://www.buildeasypc.com/wp-content/uploads/2011/11/step7_sata_hard_drive_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098" y="2133007"/>
            <a:ext cx="3138261" cy="235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210939" y="5066522"/>
            <a:ext cx="263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Sata</a:t>
            </a:r>
            <a:r>
              <a:rPr lang="en-CA" dirty="0" smtClean="0"/>
              <a:t> cable connected to </a:t>
            </a:r>
            <a:r>
              <a:rPr lang="en-CA" dirty="0" err="1" smtClean="0"/>
              <a:t>hardrive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1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images.wisegeek.com/disc-in-a-computer-drive-tra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70" y="1825625"/>
            <a:ext cx="67462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6571" y="2118049"/>
            <a:ext cx="184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Removable media drives 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8031448">
            <a:off x="1635987" y="2137292"/>
            <a:ext cx="2136710" cy="2587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6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www.pro-sound.com/mm5/graphics/00000001/SREXTl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935" y="2074461"/>
            <a:ext cx="5063412" cy="245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flipV="1">
            <a:off x="4033935" y="3937518"/>
            <a:ext cx="2015412" cy="1782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23118" y="6046237"/>
            <a:ext cx="485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External connector 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3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56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Module A.4: Computing History </vt:lpstr>
      <vt:lpstr>Motherboard</vt:lpstr>
      <vt:lpstr>PowerPoint Presentation</vt:lpstr>
      <vt:lpstr>PowerPoint Presentation</vt:lpstr>
      <vt:lpstr>PowerPoint Presentation</vt:lpstr>
      <vt:lpstr>Chassis competent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A.4: Computing History</dc:title>
  <dc:creator>Jasman Rai - Louise Arbour SS</dc:creator>
  <cp:lastModifiedBy>Jasman Rai - Louise Arbour SS</cp:lastModifiedBy>
  <cp:revision>11</cp:revision>
  <dcterms:created xsi:type="dcterms:W3CDTF">2017-09-13T18:32:01Z</dcterms:created>
  <dcterms:modified xsi:type="dcterms:W3CDTF">2017-09-15T18:58:19Z</dcterms:modified>
</cp:coreProperties>
</file>