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6" r:id="rId5"/>
    <p:sldId id="257" r:id="rId6"/>
    <p:sldId id="258" r:id="rId7"/>
    <p:sldId id="259" r:id="rId8"/>
    <p:sldId id="262" r:id="rId9"/>
    <p:sldId id="272" r:id="rId10"/>
    <p:sldId id="260" r:id="rId11"/>
    <p:sldId id="263" r:id="rId12"/>
    <p:sldId id="264" r:id="rId13"/>
    <p:sldId id="265" r:id="rId14"/>
    <p:sldId id="273" r:id="rId15"/>
    <p:sldId id="261" r:id="rId16"/>
    <p:sldId id="267" r:id="rId17"/>
    <p:sldId id="271" r:id="rId18"/>
    <p:sldId id="269"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94717" autoAdjust="0"/>
  </p:normalViewPr>
  <p:slideViewPr>
    <p:cSldViewPr snapToGrid="0">
      <p:cViewPr>
        <p:scale>
          <a:sx n="84" d="100"/>
          <a:sy n="84" d="100"/>
        </p:scale>
        <p:origin x="88" y="712"/>
      </p:cViewPr>
      <p:guideLst/>
    </p:cSldViewPr>
  </p:slideViewPr>
  <p:outlineViewPr>
    <p:cViewPr>
      <p:scale>
        <a:sx n="33" d="100"/>
        <a:sy n="33" d="100"/>
      </p:scale>
      <p:origin x="0" y="-2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B1CD1-E9DB-4661-A06E-AE882D0580E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1EC9D2E4-C689-4371-88B6-9E0F64491987}">
      <dgm:prSet/>
      <dgm:spPr/>
      <dgm:t>
        <a:bodyPr/>
        <a:lstStyle/>
        <a:p>
          <a:r>
            <a:rPr lang="en-US" dirty="0"/>
            <a:t>Load the data file into a </a:t>
          </a:r>
          <a:r>
            <a:rPr lang="en-US" dirty="0" err="1"/>
            <a:t>PySpark</a:t>
          </a:r>
          <a:r>
            <a:rPr lang="en-US" dirty="0"/>
            <a:t> </a:t>
          </a:r>
          <a:r>
            <a:rPr lang="en-US" dirty="0" err="1"/>
            <a:t>DataFrame</a:t>
          </a:r>
          <a:r>
            <a:rPr lang="en-US" dirty="0"/>
            <a:t>.</a:t>
          </a:r>
          <a:endParaRPr lang="en-CA" dirty="0"/>
        </a:p>
      </dgm:t>
    </dgm:pt>
    <dgm:pt modelId="{3E3324E3-F19F-4ABF-B093-BFFB772EBDF2}" type="parTrans" cxnId="{0714AD2F-57FD-4FCD-AE71-FE2C7A695846}">
      <dgm:prSet/>
      <dgm:spPr/>
      <dgm:t>
        <a:bodyPr/>
        <a:lstStyle/>
        <a:p>
          <a:endParaRPr lang="en-CA"/>
        </a:p>
      </dgm:t>
    </dgm:pt>
    <dgm:pt modelId="{3A24D30D-2819-4EAC-A60E-9CFEBBB14AB5}" type="sibTrans" cxnId="{0714AD2F-57FD-4FCD-AE71-FE2C7A695846}">
      <dgm:prSet/>
      <dgm:spPr/>
      <dgm:t>
        <a:bodyPr/>
        <a:lstStyle/>
        <a:p>
          <a:endParaRPr lang="en-CA"/>
        </a:p>
      </dgm:t>
    </dgm:pt>
    <dgm:pt modelId="{8941AFB8-0C1D-45E3-A9F8-33BC2221FD11}">
      <dgm:prSet/>
      <dgm:spPr/>
      <dgm:t>
        <a:bodyPr/>
        <a:lstStyle/>
        <a:p>
          <a:r>
            <a:rPr lang="en-US" dirty="0"/>
            <a:t>Change the required data types.</a:t>
          </a:r>
          <a:endParaRPr lang="en-CA" dirty="0"/>
        </a:p>
      </dgm:t>
    </dgm:pt>
    <dgm:pt modelId="{2C042EC6-BE53-4940-A4BA-F180C58DE162}" type="parTrans" cxnId="{4FB8676E-2A24-4FAB-A2C5-9425E060855A}">
      <dgm:prSet/>
      <dgm:spPr/>
      <dgm:t>
        <a:bodyPr/>
        <a:lstStyle/>
        <a:p>
          <a:endParaRPr lang="en-CA"/>
        </a:p>
      </dgm:t>
    </dgm:pt>
    <dgm:pt modelId="{B27D0445-19F4-4922-A920-EF8E15136B56}" type="sibTrans" cxnId="{4FB8676E-2A24-4FAB-A2C5-9425E060855A}">
      <dgm:prSet/>
      <dgm:spPr/>
      <dgm:t>
        <a:bodyPr/>
        <a:lstStyle/>
        <a:p>
          <a:endParaRPr lang="en-CA"/>
        </a:p>
      </dgm:t>
    </dgm:pt>
    <dgm:pt modelId="{2A1AE760-F49D-4431-982D-B4F644E857D8}">
      <dgm:prSet/>
      <dgm:spPr/>
      <dgm:t>
        <a:bodyPr/>
        <a:lstStyle/>
        <a:p>
          <a:r>
            <a:rPr lang="en-US" dirty="0"/>
            <a:t>Connect to the Google Cloud Storage bucket.</a:t>
          </a:r>
        </a:p>
      </dgm:t>
    </dgm:pt>
    <dgm:pt modelId="{7335222E-29A9-48E0-81FC-EEA3E93F6DF6}" type="parTrans" cxnId="{39500C4B-B2CF-4544-93ED-32A0442FD494}">
      <dgm:prSet/>
      <dgm:spPr/>
      <dgm:t>
        <a:bodyPr/>
        <a:lstStyle/>
        <a:p>
          <a:endParaRPr lang="en-CA"/>
        </a:p>
      </dgm:t>
    </dgm:pt>
    <dgm:pt modelId="{2EC7A7A8-86B6-45BA-A0EA-033C2C46BE51}" type="sibTrans" cxnId="{39500C4B-B2CF-4544-93ED-32A0442FD494}">
      <dgm:prSet/>
      <dgm:spPr/>
      <dgm:t>
        <a:bodyPr/>
        <a:lstStyle/>
        <a:p>
          <a:endParaRPr lang="en-CA"/>
        </a:p>
      </dgm:t>
    </dgm:pt>
    <dgm:pt modelId="{40343DFD-A8AB-4602-9DD4-C38CEF74DE96}">
      <dgm:prSet/>
      <dgm:spPr/>
      <dgm:t>
        <a:bodyPr/>
        <a:lstStyle/>
        <a:p>
          <a:r>
            <a:rPr lang="en-US" dirty="0"/>
            <a:t>Transform the </a:t>
          </a:r>
          <a:r>
            <a:rPr lang="en-US" dirty="0" err="1"/>
            <a:t>DataFrame</a:t>
          </a:r>
          <a:r>
            <a:rPr lang="en-US" dirty="0"/>
            <a:t> into multiple </a:t>
          </a:r>
          <a:r>
            <a:rPr lang="en-US" dirty="0" err="1"/>
            <a:t>DataFrames</a:t>
          </a:r>
          <a:r>
            <a:rPr lang="en-US" dirty="0"/>
            <a:t> to match the schema.</a:t>
          </a:r>
          <a:endParaRPr lang="en-CA" dirty="0"/>
        </a:p>
      </dgm:t>
    </dgm:pt>
    <dgm:pt modelId="{121A3ECB-A987-456E-B396-292C9677EF3D}" type="parTrans" cxnId="{FC44A939-B3E6-4E37-A1CA-46F5BA6C10C9}">
      <dgm:prSet/>
      <dgm:spPr/>
      <dgm:t>
        <a:bodyPr/>
        <a:lstStyle/>
        <a:p>
          <a:endParaRPr lang="en-CA"/>
        </a:p>
      </dgm:t>
    </dgm:pt>
    <dgm:pt modelId="{EF6BE43B-6206-48AD-A18B-4D254F4E7F02}" type="sibTrans" cxnId="{FC44A939-B3E6-4E37-A1CA-46F5BA6C10C9}">
      <dgm:prSet/>
      <dgm:spPr/>
      <dgm:t>
        <a:bodyPr/>
        <a:lstStyle/>
        <a:p>
          <a:endParaRPr lang="en-CA"/>
        </a:p>
      </dgm:t>
    </dgm:pt>
    <dgm:pt modelId="{B31C00F7-D042-421B-830E-0DAB71D99EEA}">
      <dgm:prSet/>
      <dgm:spPr/>
      <dgm:t>
        <a:bodyPr/>
        <a:lstStyle/>
        <a:p>
          <a:r>
            <a:rPr lang="en-US" dirty="0"/>
            <a:t>Load the </a:t>
          </a:r>
          <a:r>
            <a:rPr lang="en-US" dirty="0" err="1"/>
            <a:t>DataFrames</a:t>
          </a:r>
          <a:r>
            <a:rPr lang="en-US" dirty="0"/>
            <a:t> to the Google Cloud SQL database.</a:t>
          </a:r>
          <a:endParaRPr lang="en-CA" dirty="0"/>
        </a:p>
      </dgm:t>
    </dgm:pt>
    <dgm:pt modelId="{F151C737-F594-43C5-B08F-F560B27E2285}" type="parTrans" cxnId="{15A245CE-1A04-4828-88D9-15889234BF1D}">
      <dgm:prSet/>
      <dgm:spPr/>
      <dgm:t>
        <a:bodyPr/>
        <a:lstStyle/>
        <a:p>
          <a:endParaRPr lang="en-CA"/>
        </a:p>
      </dgm:t>
    </dgm:pt>
    <dgm:pt modelId="{F4504BD1-B873-43E3-8892-5B24D2755196}" type="sibTrans" cxnId="{15A245CE-1A04-4828-88D9-15889234BF1D}">
      <dgm:prSet/>
      <dgm:spPr/>
      <dgm:t>
        <a:bodyPr/>
        <a:lstStyle/>
        <a:p>
          <a:endParaRPr lang="en-CA"/>
        </a:p>
      </dgm:t>
    </dgm:pt>
    <dgm:pt modelId="{B0CA33A2-F284-4D12-93BC-8C316F4D9D25}" type="pres">
      <dgm:prSet presAssocID="{754B1CD1-E9DB-4661-A06E-AE882D0580E0}" presName="rootnode" presStyleCnt="0">
        <dgm:presLayoutVars>
          <dgm:chMax/>
          <dgm:chPref/>
          <dgm:dir/>
          <dgm:animLvl val="lvl"/>
        </dgm:presLayoutVars>
      </dgm:prSet>
      <dgm:spPr/>
    </dgm:pt>
    <dgm:pt modelId="{D7F78492-C83A-4BF4-9363-FA254572C977}" type="pres">
      <dgm:prSet presAssocID="{2A1AE760-F49D-4431-982D-B4F644E857D8}" presName="composite" presStyleCnt="0"/>
      <dgm:spPr/>
    </dgm:pt>
    <dgm:pt modelId="{63CB7AC5-D8E4-4019-8558-FCAC7079DAF0}" type="pres">
      <dgm:prSet presAssocID="{2A1AE760-F49D-4431-982D-B4F644E857D8}" presName="LShape" presStyleLbl="alignNode1" presStyleIdx="0" presStyleCnt="9"/>
      <dgm:spPr/>
    </dgm:pt>
    <dgm:pt modelId="{96D7B576-DF63-4EA6-BCB6-19A6D04EB7BA}" type="pres">
      <dgm:prSet presAssocID="{2A1AE760-F49D-4431-982D-B4F644E857D8}" presName="ParentText" presStyleLbl="revTx" presStyleIdx="0" presStyleCnt="5">
        <dgm:presLayoutVars>
          <dgm:chMax val="0"/>
          <dgm:chPref val="0"/>
          <dgm:bulletEnabled val="1"/>
        </dgm:presLayoutVars>
      </dgm:prSet>
      <dgm:spPr/>
    </dgm:pt>
    <dgm:pt modelId="{F027DD4C-E2B7-4495-B674-E390B9A929EF}" type="pres">
      <dgm:prSet presAssocID="{2A1AE760-F49D-4431-982D-B4F644E857D8}" presName="Triangle" presStyleLbl="alignNode1" presStyleIdx="1" presStyleCnt="9"/>
      <dgm:spPr/>
    </dgm:pt>
    <dgm:pt modelId="{EE3C0C2B-16FB-441B-A856-E13CB50E0321}" type="pres">
      <dgm:prSet presAssocID="{2EC7A7A8-86B6-45BA-A0EA-033C2C46BE51}" presName="sibTrans" presStyleCnt="0"/>
      <dgm:spPr/>
    </dgm:pt>
    <dgm:pt modelId="{6DC4FF41-0152-4A39-AD06-9E5C58262E8D}" type="pres">
      <dgm:prSet presAssocID="{2EC7A7A8-86B6-45BA-A0EA-033C2C46BE51}" presName="space" presStyleCnt="0"/>
      <dgm:spPr/>
    </dgm:pt>
    <dgm:pt modelId="{3D512344-CED0-49DB-9D63-570F3EF9A386}" type="pres">
      <dgm:prSet presAssocID="{1EC9D2E4-C689-4371-88B6-9E0F64491987}" presName="composite" presStyleCnt="0"/>
      <dgm:spPr/>
    </dgm:pt>
    <dgm:pt modelId="{7C987165-D5C9-4E0E-8982-BEB6F3979F4B}" type="pres">
      <dgm:prSet presAssocID="{1EC9D2E4-C689-4371-88B6-9E0F64491987}" presName="LShape" presStyleLbl="alignNode1" presStyleIdx="2" presStyleCnt="9"/>
      <dgm:spPr/>
    </dgm:pt>
    <dgm:pt modelId="{60AD88CE-D957-4F87-A0AD-7F3FB16E4E5D}" type="pres">
      <dgm:prSet presAssocID="{1EC9D2E4-C689-4371-88B6-9E0F64491987}" presName="ParentText" presStyleLbl="revTx" presStyleIdx="1" presStyleCnt="5">
        <dgm:presLayoutVars>
          <dgm:chMax val="0"/>
          <dgm:chPref val="0"/>
          <dgm:bulletEnabled val="1"/>
        </dgm:presLayoutVars>
      </dgm:prSet>
      <dgm:spPr/>
    </dgm:pt>
    <dgm:pt modelId="{0B0EEF94-E75B-4012-8D9B-F42052A24F49}" type="pres">
      <dgm:prSet presAssocID="{1EC9D2E4-C689-4371-88B6-9E0F64491987}" presName="Triangle" presStyleLbl="alignNode1" presStyleIdx="3" presStyleCnt="9"/>
      <dgm:spPr/>
    </dgm:pt>
    <dgm:pt modelId="{A3490C3B-64C3-4AAF-887F-890B2B547EC9}" type="pres">
      <dgm:prSet presAssocID="{3A24D30D-2819-4EAC-A60E-9CFEBBB14AB5}" presName="sibTrans" presStyleCnt="0"/>
      <dgm:spPr/>
    </dgm:pt>
    <dgm:pt modelId="{B008C7A3-9418-4CBB-93A5-D3A511445AD1}" type="pres">
      <dgm:prSet presAssocID="{3A24D30D-2819-4EAC-A60E-9CFEBBB14AB5}" presName="space" presStyleCnt="0"/>
      <dgm:spPr/>
    </dgm:pt>
    <dgm:pt modelId="{FF953F26-FF69-427B-AFF5-8BE783B42F91}" type="pres">
      <dgm:prSet presAssocID="{8941AFB8-0C1D-45E3-A9F8-33BC2221FD11}" presName="composite" presStyleCnt="0"/>
      <dgm:spPr/>
    </dgm:pt>
    <dgm:pt modelId="{2F502172-0E28-4738-831E-168215615967}" type="pres">
      <dgm:prSet presAssocID="{8941AFB8-0C1D-45E3-A9F8-33BC2221FD11}" presName="LShape" presStyleLbl="alignNode1" presStyleIdx="4" presStyleCnt="9"/>
      <dgm:spPr/>
    </dgm:pt>
    <dgm:pt modelId="{05D7FE44-2D5F-4F35-8509-B1CAE2E9D191}" type="pres">
      <dgm:prSet presAssocID="{8941AFB8-0C1D-45E3-A9F8-33BC2221FD11}" presName="ParentText" presStyleLbl="revTx" presStyleIdx="2" presStyleCnt="5">
        <dgm:presLayoutVars>
          <dgm:chMax val="0"/>
          <dgm:chPref val="0"/>
          <dgm:bulletEnabled val="1"/>
        </dgm:presLayoutVars>
      </dgm:prSet>
      <dgm:spPr/>
    </dgm:pt>
    <dgm:pt modelId="{113E7BD7-F9AC-4801-9E89-64A28FCA7B99}" type="pres">
      <dgm:prSet presAssocID="{8941AFB8-0C1D-45E3-A9F8-33BC2221FD11}" presName="Triangle" presStyleLbl="alignNode1" presStyleIdx="5" presStyleCnt="9"/>
      <dgm:spPr/>
    </dgm:pt>
    <dgm:pt modelId="{EE4B9D30-B141-4A98-A720-C64CB0ED4260}" type="pres">
      <dgm:prSet presAssocID="{B27D0445-19F4-4922-A920-EF8E15136B56}" presName="sibTrans" presStyleCnt="0"/>
      <dgm:spPr/>
    </dgm:pt>
    <dgm:pt modelId="{AF9871A5-B2CC-409D-8082-66B093158B68}" type="pres">
      <dgm:prSet presAssocID="{B27D0445-19F4-4922-A920-EF8E15136B56}" presName="space" presStyleCnt="0"/>
      <dgm:spPr/>
    </dgm:pt>
    <dgm:pt modelId="{CFE7C79B-72F5-4768-9B62-CB96BB6D5878}" type="pres">
      <dgm:prSet presAssocID="{40343DFD-A8AB-4602-9DD4-C38CEF74DE96}" presName="composite" presStyleCnt="0"/>
      <dgm:spPr/>
    </dgm:pt>
    <dgm:pt modelId="{A4BD1816-EC2F-4400-8670-1C15A8E2A6D9}" type="pres">
      <dgm:prSet presAssocID="{40343DFD-A8AB-4602-9DD4-C38CEF74DE96}" presName="LShape" presStyleLbl="alignNode1" presStyleIdx="6" presStyleCnt="9"/>
      <dgm:spPr/>
    </dgm:pt>
    <dgm:pt modelId="{FCDF5012-A5FD-43DA-9ED2-03A9D6852722}" type="pres">
      <dgm:prSet presAssocID="{40343DFD-A8AB-4602-9DD4-C38CEF74DE96}" presName="ParentText" presStyleLbl="revTx" presStyleIdx="3" presStyleCnt="5">
        <dgm:presLayoutVars>
          <dgm:chMax val="0"/>
          <dgm:chPref val="0"/>
          <dgm:bulletEnabled val="1"/>
        </dgm:presLayoutVars>
      </dgm:prSet>
      <dgm:spPr/>
    </dgm:pt>
    <dgm:pt modelId="{3E5FFF00-EF04-4046-A4DD-C8D19CC8FBF6}" type="pres">
      <dgm:prSet presAssocID="{40343DFD-A8AB-4602-9DD4-C38CEF74DE96}" presName="Triangle" presStyleLbl="alignNode1" presStyleIdx="7" presStyleCnt="9"/>
      <dgm:spPr/>
    </dgm:pt>
    <dgm:pt modelId="{55438A5E-1F86-46C6-B96E-A8C069E06473}" type="pres">
      <dgm:prSet presAssocID="{EF6BE43B-6206-48AD-A18B-4D254F4E7F02}" presName="sibTrans" presStyleCnt="0"/>
      <dgm:spPr/>
    </dgm:pt>
    <dgm:pt modelId="{CAFFFDD7-0C3E-4D6E-B1B5-61743E494600}" type="pres">
      <dgm:prSet presAssocID="{EF6BE43B-6206-48AD-A18B-4D254F4E7F02}" presName="space" presStyleCnt="0"/>
      <dgm:spPr/>
    </dgm:pt>
    <dgm:pt modelId="{55C1D952-F823-4942-875A-B52BC9D8FD35}" type="pres">
      <dgm:prSet presAssocID="{B31C00F7-D042-421B-830E-0DAB71D99EEA}" presName="composite" presStyleCnt="0"/>
      <dgm:spPr/>
    </dgm:pt>
    <dgm:pt modelId="{3F908D50-9435-4607-845B-77CE66C01061}" type="pres">
      <dgm:prSet presAssocID="{B31C00F7-D042-421B-830E-0DAB71D99EEA}" presName="LShape" presStyleLbl="alignNode1" presStyleIdx="8" presStyleCnt="9"/>
      <dgm:spPr/>
    </dgm:pt>
    <dgm:pt modelId="{8E0F19F0-6C71-4233-A367-9685104C53CC}" type="pres">
      <dgm:prSet presAssocID="{B31C00F7-D042-421B-830E-0DAB71D99EEA}" presName="ParentText" presStyleLbl="revTx" presStyleIdx="4" presStyleCnt="5">
        <dgm:presLayoutVars>
          <dgm:chMax val="0"/>
          <dgm:chPref val="0"/>
          <dgm:bulletEnabled val="1"/>
        </dgm:presLayoutVars>
      </dgm:prSet>
      <dgm:spPr/>
    </dgm:pt>
  </dgm:ptLst>
  <dgm:cxnLst>
    <dgm:cxn modelId="{F1E3BE12-BC3F-4200-BB1C-A94CCBFC166B}" type="presOf" srcId="{8941AFB8-0C1D-45E3-A9F8-33BC2221FD11}" destId="{05D7FE44-2D5F-4F35-8509-B1CAE2E9D191}" srcOrd="0" destOrd="0" presId="urn:microsoft.com/office/officeart/2009/3/layout/StepUpProcess"/>
    <dgm:cxn modelId="{0714AD2F-57FD-4FCD-AE71-FE2C7A695846}" srcId="{754B1CD1-E9DB-4661-A06E-AE882D0580E0}" destId="{1EC9D2E4-C689-4371-88B6-9E0F64491987}" srcOrd="1" destOrd="0" parTransId="{3E3324E3-F19F-4ABF-B093-BFFB772EBDF2}" sibTransId="{3A24D30D-2819-4EAC-A60E-9CFEBBB14AB5}"/>
    <dgm:cxn modelId="{FC44A939-B3E6-4E37-A1CA-46F5BA6C10C9}" srcId="{754B1CD1-E9DB-4661-A06E-AE882D0580E0}" destId="{40343DFD-A8AB-4602-9DD4-C38CEF74DE96}" srcOrd="3" destOrd="0" parTransId="{121A3ECB-A987-456E-B396-292C9677EF3D}" sibTransId="{EF6BE43B-6206-48AD-A18B-4D254F4E7F02}"/>
    <dgm:cxn modelId="{39500C4B-B2CF-4544-93ED-32A0442FD494}" srcId="{754B1CD1-E9DB-4661-A06E-AE882D0580E0}" destId="{2A1AE760-F49D-4431-982D-B4F644E857D8}" srcOrd="0" destOrd="0" parTransId="{7335222E-29A9-48E0-81FC-EEA3E93F6DF6}" sibTransId="{2EC7A7A8-86B6-45BA-A0EA-033C2C46BE51}"/>
    <dgm:cxn modelId="{4FB8676E-2A24-4FAB-A2C5-9425E060855A}" srcId="{754B1CD1-E9DB-4661-A06E-AE882D0580E0}" destId="{8941AFB8-0C1D-45E3-A9F8-33BC2221FD11}" srcOrd="2" destOrd="0" parTransId="{2C042EC6-BE53-4940-A4BA-F180C58DE162}" sibTransId="{B27D0445-19F4-4922-A920-EF8E15136B56}"/>
    <dgm:cxn modelId="{34AF8956-7760-4061-97C6-502FC15D3A10}" type="presOf" srcId="{B31C00F7-D042-421B-830E-0DAB71D99EEA}" destId="{8E0F19F0-6C71-4233-A367-9685104C53CC}" srcOrd="0" destOrd="0" presId="urn:microsoft.com/office/officeart/2009/3/layout/StepUpProcess"/>
    <dgm:cxn modelId="{15A245CE-1A04-4828-88D9-15889234BF1D}" srcId="{754B1CD1-E9DB-4661-A06E-AE882D0580E0}" destId="{B31C00F7-D042-421B-830E-0DAB71D99EEA}" srcOrd="4" destOrd="0" parTransId="{F151C737-F594-43C5-B08F-F560B27E2285}" sibTransId="{F4504BD1-B873-43E3-8892-5B24D2755196}"/>
    <dgm:cxn modelId="{1F5E4DE2-CE0A-40E2-A1A6-B7E2834D0392}" type="presOf" srcId="{40343DFD-A8AB-4602-9DD4-C38CEF74DE96}" destId="{FCDF5012-A5FD-43DA-9ED2-03A9D6852722}" srcOrd="0" destOrd="0" presId="urn:microsoft.com/office/officeart/2009/3/layout/StepUpProcess"/>
    <dgm:cxn modelId="{19D041E9-F0EF-417F-B5DE-F4CD83F689E2}" type="presOf" srcId="{2A1AE760-F49D-4431-982D-B4F644E857D8}" destId="{96D7B576-DF63-4EA6-BCB6-19A6D04EB7BA}" srcOrd="0" destOrd="0" presId="urn:microsoft.com/office/officeart/2009/3/layout/StepUpProcess"/>
    <dgm:cxn modelId="{1CC9EDF7-CE12-4059-80FD-A4DCB629F79A}" type="presOf" srcId="{754B1CD1-E9DB-4661-A06E-AE882D0580E0}" destId="{B0CA33A2-F284-4D12-93BC-8C316F4D9D25}" srcOrd="0" destOrd="0" presId="urn:microsoft.com/office/officeart/2009/3/layout/StepUpProcess"/>
    <dgm:cxn modelId="{D6EAA9FE-EA8C-4343-B1A1-5CF04258997C}" type="presOf" srcId="{1EC9D2E4-C689-4371-88B6-9E0F64491987}" destId="{60AD88CE-D957-4F87-A0AD-7F3FB16E4E5D}" srcOrd="0" destOrd="0" presId="urn:microsoft.com/office/officeart/2009/3/layout/StepUpProcess"/>
    <dgm:cxn modelId="{3EE8485D-1DBA-408B-B1B6-5F48DC808A8E}" type="presParOf" srcId="{B0CA33A2-F284-4D12-93BC-8C316F4D9D25}" destId="{D7F78492-C83A-4BF4-9363-FA254572C977}" srcOrd="0" destOrd="0" presId="urn:microsoft.com/office/officeart/2009/3/layout/StepUpProcess"/>
    <dgm:cxn modelId="{5A3A6445-1CA0-4374-9325-23CB8540BD86}" type="presParOf" srcId="{D7F78492-C83A-4BF4-9363-FA254572C977}" destId="{63CB7AC5-D8E4-4019-8558-FCAC7079DAF0}" srcOrd="0" destOrd="0" presId="urn:microsoft.com/office/officeart/2009/3/layout/StepUpProcess"/>
    <dgm:cxn modelId="{BCF3B8CD-7A38-4DB6-8381-EAEB74150CC9}" type="presParOf" srcId="{D7F78492-C83A-4BF4-9363-FA254572C977}" destId="{96D7B576-DF63-4EA6-BCB6-19A6D04EB7BA}" srcOrd="1" destOrd="0" presId="urn:microsoft.com/office/officeart/2009/3/layout/StepUpProcess"/>
    <dgm:cxn modelId="{E7DBD23E-EFE7-47CC-8DBE-64672294EEA0}" type="presParOf" srcId="{D7F78492-C83A-4BF4-9363-FA254572C977}" destId="{F027DD4C-E2B7-4495-B674-E390B9A929EF}" srcOrd="2" destOrd="0" presId="urn:microsoft.com/office/officeart/2009/3/layout/StepUpProcess"/>
    <dgm:cxn modelId="{CEA49D6E-07E4-4585-AD81-2086793A0FE4}" type="presParOf" srcId="{B0CA33A2-F284-4D12-93BC-8C316F4D9D25}" destId="{EE3C0C2B-16FB-441B-A856-E13CB50E0321}" srcOrd="1" destOrd="0" presId="urn:microsoft.com/office/officeart/2009/3/layout/StepUpProcess"/>
    <dgm:cxn modelId="{A4B99892-FF0F-4249-AFCD-DA80BF2E0503}" type="presParOf" srcId="{EE3C0C2B-16FB-441B-A856-E13CB50E0321}" destId="{6DC4FF41-0152-4A39-AD06-9E5C58262E8D}" srcOrd="0" destOrd="0" presId="urn:microsoft.com/office/officeart/2009/3/layout/StepUpProcess"/>
    <dgm:cxn modelId="{511C1DF3-7872-4BAB-87C4-3C475C6991F0}" type="presParOf" srcId="{B0CA33A2-F284-4D12-93BC-8C316F4D9D25}" destId="{3D512344-CED0-49DB-9D63-570F3EF9A386}" srcOrd="2" destOrd="0" presId="urn:microsoft.com/office/officeart/2009/3/layout/StepUpProcess"/>
    <dgm:cxn modelId="{265D4982-8C4A-42D3-9FB4-F114D9449EDC}" type="presParOf" srcId="{3D512344-CED0-49DB-9D63-570F3EF9A386}" destId="{7C987165-D5C9-4E0E-8982-BEB6F3979F4B}" srcOrd="0" destOrd="0" presId="urn:microsoft.com/office/officeart/2009/3/layout/StepUpProcess"/>
    <dgm:cxn modelId="{0BBD816F-7CFF-4B63-9EF4-5F5BD8E02F65}" type="presParOf" srcId="{3D512344-CED0-49DB-9D63-570F3EF9A386}" destId="{60AD88CE-D957-4F87-A0AD-7F3FB16E4E5D}" srcOrd="1" destOrd="0" presId="urn:microsoft.com/office/officeart/2009/3/layout/StepUpProcess"/>
    <dgm:cxn modelId="{D63DB3D5-363C-42C3-B1E7-C57229221EF9}" type="presParOf" srcId="{3D512344-CED0-49DB-9D63-570F3EF9A386}" destId="{0B0EEF94-E75B-4012-8D9B-F42052A24F49}" srcOrd="2" destOrd="0" presId="urn:microsoft.com/office/officeart/2009/3/layout/StepUpProcess"/>
    <dgm:cxn modelId="{91D9BA97-3E5E-499A-8CCC-8308FDD74C4F}" type="presParOf" srcId="{B0CA33A2-F284-4D12-93BC-8C316F4D9D25}" destId="{A3490C3B-64C3-4AAF-887F-890B2B547EC9}" srcOrd="3" destOrd="0" presId="urn:microsoft.com/office/officeart/2009/3/layout/StepUpProcess"/>
    <dgm:cxn modelId="{64E0670F-0315-48E0-8EC1-D98847840DF7}" type="presParOf" srcId="{A3490C3B-64C3-4AAF-887F-890B2B547EC9}" destId="{B008C7A3-9418-4CBB-93A5-D3A511445AD1}" srcOrd="0" destOrd="0" presId="urn:microsoft.com/office/officeart/2009/3/layout/StepUpProcess"/>
    <dgm:cxn modelId="{C1A38377-C523-4384-B708-F4796EA63639}" type="presParOf" srcId="{B0CA33A2-F284-4D12-93BC-8C316F4D9D25}" destId="{FF953F26-FF69-427B-AFF5-8BE783B42F91}" srcOrd="4" destOrd="0" presId="urn:microsoft.com/office/officeart/2009/3/layout/StepUpProcess"/>
    <dgm:cxn modelId="{72341D17-8C2D-4F6F-B3FE-8CFFCD6AF42A}" type="presParOf" srcId="{FF953F26-FF69-427B-AFF5-8BE783B42F91}" destId="{2F502172-0E28-4738-831E-168215615967}" srcOrd="0" destOrd="0" presId="urn:microsoft.com/office/officeart/2009/3/layout/StepUpProcess"/>
    <dgm:cxn modelId="{77F3FEBF-6E7A-4739-9D57-04AD330F4E10}" type="presParOf" srcId="{FF953F26-FF69-427B-AFF5-8BE783B42F91}" destId="{05D7FE44-2D5F-4F35-8509-B1CAE2E9D191}" srcOrd="1" destOrd="0" presId="urn:microsoft.com/office/officeart/2009/3/layout/StepUpProcess"/>
    <dgm:cxn modelId="{744FFFEF-18B7-42B5-BD93-0F1EB2DCA11A}" type="presParOf" srcId="{FF953F26-FF69-427B-AFF5-8BE783B42F91}" destId="{113E7BD7-F9AC-4801-9E89-64A28FCA7B99}" srcOrd="2" destOrd="0" presId="urn:microsoft.com/office/officeart/2009/3/layout/StepUpProcess"/>
    <dgm:cxn modelId="{33D17130-9521-477C-AAEC-6B236E1C1DB6}" type="presParOf" srcId="{B0CA33A2-F284-4D12-93BC-8C316F4D9D25}" destId="{EE4B9D30-B141-4A98-A720-C64CB0ED4260}" srcOrd="5" destOrd="0" presId="urn:microsoft.com/office/officeart/2009/3/layout/StepUpProcess"/>
    <dgm:cxn modelId="{5CCA451B-74FD-4488-9DBC-7F8C2B1CC716}" type="presParOf" srcId="{EE4B9D30-B141-4A98-A720-C64CB0ED4260}" destId="{AF9871A5-B2CC-409D-8082-66B093158B68}" srcOrd="0" destOrd="0" presId="urn:microsoft.com/office/officeart/2009/3/layout/StepUpProcess"/>
    <dgm:cxn modelId="{6DA2CA19-D864-4769-ADA3-1E8AA2CBB1FF}" type="presParOf" srcId="{B0CA33A2-F284-4D12-93BC-8C316F4D9D25}" destId="{CFE7C79B-72F5-4768-9B62-CB96BB6D5878}" srcOrd="6" destOrd="0" presId="urn:microsoft.com/office/officeart/2009/3/layout/StepUpProcess"/>
    <dgm:cxn modelId="{5D2F744B-D2D7-4838-9891-0F09FF8736D0}" type="presParOf" srcId="{CFE7C79B-72F5-4768-9B62-CB96BB6D5878}" destId="{A4BD1816-EC2F-4400-8670-1C15A8E2A6D9}" srcOrd="0" destOrd="0" presId="urn:microsoft.com/office/officeart/2009/3/layout/StepUpProcess"/>
    <dgm:cxn modelId="{6F002188-7062-4E35-ADCF-7587F7F1F0A8}" type="presParOf" srcId="{CFE7C79B-72F5-4768-9B62-CB96BB6D5878}" destId="{FCDF5012-A5FD-43DA-9ED2-03A9D6852722}" srcOrd="1" destOrd="0" presId="urn:microsoft.com/office/officeart/2009/3/layout/StepUpProcess"/>
    <dgm:cxn modelId="{7D821FE3-A659-4F54-AA52-037FD3B27E8C}" type="presParOf" srcId="{CFE7C79B-72F5-4768-9B62-CB96BB6D5878}" destId="{3E5FFF00-EF04-4046-A4DD-C8D19CC8FBF6}" srcOrd="2" destOrd="0" presId="urn:microsoft.com/office/officeart/2009/3/layout/StepUpProcess"/>
    <dgm:cxn modelId="{F87CF7D6-B4C0-42BB-AEF8-5E7FC6D507EC}" type="presParOf" srcId="{B0CA33A2-F284-4D12-93BC-8C316F4D9D25}" destId="{55438A5E-1F86-46C6-B96E-A8C069E06473}" srcOrd="7" destOrd="0" presId="urn:microsoft.com/office/officeart/2009/3/layout/StepUpProcess"/>
    <dgm:cxn modelId="{2DB855F2-BBCB-490F-8A7A-A8092935DDAC}" type="presParOf" srcId="{55438A5E-1F86-46C6-B96E-A8C069E06473}" destId="{CAFFFDD7-0C3E-4D6E-B1B5-61743E494600}" srcOrd="0" destOrd="0" presId="urn:microsoft.com/office/officeart/2009/3/layout/StepUpProcess"/>
    <dgm:cxn modelId="{C387181B-3A86-4C60-9F76-6B38B4F016EF}" type="presParOf" srcId="{B0CA33A2-F284-4D12-93BC-8C316F4D9D25}" destId="{55C1D952-F823-4942-875A-B52BC9D8FD35}" srcOrd="8" destOrd="0" presId="urn:microsoft.com/office/officeart/2009/3/layout/StepUpProcess"/>
    <dgm:cxn modelId="{2CD92B0F-5675-4878-8DF4-3D3B91AAB7C4}" type="presParOf" srcId="{55C1D952-F823-4942-875A-B52BC9D8FD35}" destId="{3F908D50-9435-4607-845B-77CE66C01061}" srcOrd="0" destOrd="0" presId="urn:microsoft.com/office/officeart/2009/3/layout/StepUpProcess"/>
    <dgm:cxn modelId="{B1C6FE8E-D372-47B4-B397-181707594177}" type="presParOf" srcId="{55C1D952-F823-4942-875A-B52BC9D8FD35}" destId="{8E0F19F0-6C71-4233-A367-9685104C53C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B294B-0BD4-44B4-B2F7-4175AFF69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438827F9-338E-4388-92FA-610F8A7AAC66}">
      <dgm:prSet phldrT="[Text]"/>
      <dgm:spPr/>
      <dgm:t>
        <a:bodyPr/>
        <a:lstStyle/>
        <a:p>
          <a:r>
            <a:rPr lang="en-CA" dirty="0"/>
            <a:t>1</a:t>
          </a:r>
        </a:p>
      </dgm:t>
    </dgm:pt>
    <dgm:pt modelId="{3CA64F2B-AB82-403A-AFB0-E16D6366F991}" type="parTrans" cxnId="{2110287F-F438-41B3-BFA1-3FE9A0BE0A34}">
      <dgm:prSet/>
      <dgm:spPr/>
      <dgm:t>
        <a:bodyPr/>
        <a:lstStyle/>
        <a:p>
          <a:endParaRPr lang="en-CA"/>
        </a:p>
      </dgm:t>
    </dgm:pt>
    <dgm:pt modelId="{F1B0E0D8-0122-4FAE-9B2A-F36CD49DF54F}" type="sibTrans" cxnId="{2110287F-F438-41B3-BFA1-3FE9A0BE0A34}">
      <dgm:prSet/>
      <dgm:spPr/>
      <dgm:t>
        <a:bodyPr/>
        <a:lstStyle/>
        <a:p>
          <a:endParaRPr lang="en-CA"/>
        </a:p>
      </dgm:t>
    </dgm:pt>
    <dgm:pt modelId="{525DF5DF-F9C2-4C1C-B552-5817F6C1377F}">
      <dgm:prSet phldrT="[Text]"/>
      <dgm:spPr/>
      <dgm:t>
        <a:bodyPr/>
        <a:lstStyle/>
        <a:p>
          <a:r>
            <a:rPr lang="en-US" dirty="0"/>
            <a:t>Connect to the database using Cloud SQL Proxy.</a:t>
          </a:r>
          <a:endParaRPr lang="en-CA" dirty="0"/>
        </a:p>
      </dgm:t>
    </dgm:pt>
    <dgm:pt modelId="{66B71431-39DB-4832-B823-D056DE41902E}" type="parTrans" cxnId="{FA19794A-9FA0-4F10-AD90-C47D7AEAA31F}">
      <dgm:prSet/>
      <dgm:spPr/>
      <dgm:t>
        <a:bodyPr/>
        <a:lstStyle/>
        <a:p>
          <a:endParaRPr lang="en-CA"/>
        </a:p>
      </dgm:t>
    </dgm:pt>
    <dgm:pt modelId="{F0C3AE85-18B0-4275-80C7-BCD4D12D0789}" type="sibTrans" cxnId="{FA19794A-9FA0-4F10-AD90-C47D7AEAA31F}">
      <dgm:prSet/>
      <dgm:spPr/>
      <dgm:t>
        <a:bodyPr/>
        <a:lstStyle/>
        <a:p>
          <a:endParaRPr lang="en-CA"/>
        </a:p>
      </dgm:t>
    </dgm:pt>
    <dgm:pt modelId="{642C4013-5750-465F-909C-AB9EDFA8DA36}">
      <dgm:prSet phldrT="[Text]"/>
      <dgm:spPr/>
      <dgm:t>
        <a:bodyPr/>
        <a:lstStyle/>
        <a:p>
          <a:r>
            <a:rPr lang="en-CA" dirty="0"/>
            <a:t>2</a:t>
          </a:r>
        </a:p>
      </dgm:t>
    </dgm:pt>
    <dgm:pt modelId="{5E85F1D7-1E8E-4EBE-9A12-546F5866DF28}" type="parTrans" cxnId="{0E132631-757D-459B-ADF0-AEA33FC19BE4}">
      <dgm:prSet/>
      <dgm:spPr/>
      <dgm:t>
        <a:bodyPr/>
        <a:lstStyle/>
        <a:p>
          <a:endParaRPr lang="en-CA"/>
        </a:p>
      </dgm:t>
    </dgm:pt>
    <dgm:pt modelId="{82AA5CF0-DF80-4683-93C3-FD34307812A0}" type="sibTrans" cxnId="{0E132631-757D-459B-ADF0-AEA33FC19BE4}">
      <dgm:prSet/>
      <dgm:spPr/>
      <dgm:t>
        <a:bodyPr/>
        <a:lstStyle/>
        <a:p>
          <a:endParaRPr lang="en-CA"/>
        </a:p>
      </dgm:t>
    </dgm:pt>
    <dgm:pt modelId="{3B29563C-E931-4FC7-A05E-461DA1661402}">
      <dgm:prSet phldrT="[Text]"/>
      <dgm:spPr/>
      <dgm:t>
        <a:bodyPr/>
        <a:lstStyle/>
        <a:p>
          <a:r>
            <a:rPr lang="en-US"/>
            <a:t>Query the database for required tables.</a:t>
          </a:r>
          <a:endParaRPr lang="en-CA" dirty="0"/>
        </a:p>
      </dgm:t>
    </dgm:pt>
    <dgm:pt modelId="{01CA15AB-3088-40D1-9B0B-0570BC057D65}" type="parTrans" cxnId="{3A420B8B-D6CC-48A8-A047-BD4891B51DF3}">
      <dgm:prSet/>
      <dgm:spPr/>
      <dgm:t>
        <a:bodyPr/>
        <a:lstStyle/>
        <a:p>
          <a:endParaRPr lang="en-CA"/>
        </a:p>
      </dgm:t>
    </dgm:pt>
    <dgm:pt modelId="{17802B97-316D-4A57-B79F-62AFAE810147}" type="sibTrans" cxnId="{3A420B8B-D6CC-48A8-A047-BD4891B51DF3}">
      <dgm:prSet/>
      <dgm:spPr/>
      <dgm:t>
        <a:bodyPr/>
        <a:lstStyle/>
        <a:p>
          <a:endParaRPr lang="en-CA"/>
        </a:p>
      </dgm:t>
    </dgm:pt>
    <dgm:pt modelId="{8EB5051F-8B18-4EC0-91B8-C104BD114062}">
      <dgm:prSet phldrT="[Text]"/>
      <dgm:spPr/>
      <dgm:t>
        <a:bodyPr/>
        <a:lstStyle/>
        <a:p>
          <a:r>
            <a:rPr lang="en-CA" dirty="0"/>
            <a:t>3</a:t>
          </a:r>
        </a:p>
      </dgm:t>
    </dgm:pt>
    <dgm:pt modelId="{9642D28A-D06D-4C48-98A5-B9C3D1840733}" type="parTrans" cxnId="{0212620D-DEE7-4AF6-8B61-F4B7491FCE00}">
      <dgm:prSet/>
      <dgm:spPr/>
      <dgm:t>
        <a:bodyPr/>
        <a:lstStyle/>
        <a:p>
          <a:endParaRPr lang="en-CA"/>
        </a:p>
      </dgm:t>
    </dgm:pt>
    <dgm:pt modelId="{D6051E77-E11C-411B-B467-6E099F13E5E1}" type="sibTrans" cxnId="{0212620D-DEE7-4AF6-8B61-F4B7491FCE00}">
      <dgm:prSet/>
      <dgm:spPr/>
      <dgm:t>
        <a:bodyPr/>
        <a:lstStyle/>
        <a:p>
          <a:endParaRPr lang="en-CA"/>
        </a:p>
      </dgm:t>
    </dgm:pt>
    <dgm:pt modelId="{AB606D33-24FF-4DDE-9887-A66B382BA68E}">
      <dgm:prSet phldrT="[Text]"/>
      <dgm:spPr/>
      <dgm:t>
        <a:bodyPr/>
        <a:lstStyle/>
        <a:p>
          <a:r>
            <a:rPr lang="en-US"/>
            <a:t>Join tables into a DataFrame.</a:t>
          </a:r>
          <a:endParaRPr lang="en-CA" dirty="0"/>
        </a:p>
      </dgm:t>
    </dgm:pt>
    <dgm:pt modelId="{8253080D-FEBC-41C8-8559-5AAAD572B627}" type="parTrans" cxnId="{7CF0712D-60B0-456C-B6AC-429D5BB898F2}">
      <dgm:prSet/>
      <dgm:spPr/>
      <dgm:t>
        <a:bodyPr/>
        <a:lstStyle/>
        <a:p>
          <a:endParaRPr lang="en-CA"/>
        </a:p>
      </dgm:t>
    </dgm:pt>
    <dgm:pt modelId="{81A5E835-29B1-4AF9-9B81-45226EF7B8CE}" type="sibTrans" cxnId="{7CF0712D-60B0-456C-B6AC-429D5BB898F2}">
      <dgm:prSet/>
      <dgm:spPr/>
      <dgm:t>
        <a:bodyPr/>
        <a:lstStyle/>
        <a:p>
          <a:endParaRPr lang="en-CA"/>
        </a:p>
      </dgm:t>
    </dgm:pt>
    <dgm:pt modelId="{8C3309FC-0787-4601-8CF9-56B6974D9CFE}">
      <dgm:prSet phldrT="[Text]"/>
      <dgm:spPr/>
      <dgm:t>
        <a:bodyPr/>
        <a:lstStyle/>
        <a:p>
          <a:r>
            <a:rPr lang="en-CA" dirty="0"/>
            <a:t>4</a:t>
          </a:r>
        </a:p>
      </dgm:t>
    </dgm:pt>
    <dgm:pt modelId="{BC42ACF2-FC1F-4175-9001-5DB93C71FE58}" type="parTrans" cxnId="{C552ED56-00D0-4D1D-B0B6-F71A7E50EC61}">
      <dgm:prSet/>
      <dgm:spPr/>
      <dgm:t>
        <a:bodyPr/>
        <a:lstStyle/>
        <a:p>
          <a:endParaRPr lang="en-CA"/>
        </a:p>
      </dgm:t>
    </dgm:pt>
    <dgm:pt modelId="{C602F8DA-8AEA-42E0-B6A9-5D9AB0F5EF5C}" type="sibTrans" cxnId="{C552ED56-00D0-4D1D-B0B6-F71A7E50EC61}">
      <dgm:prSet/>
      <dgm:spPr/>
      <dgm:t>
        <a:bodyPr/>
        <a:lstStyle/>
        <a:p>
          <a:endParaRPr lang="en-CA"/>
        </a:p>
      </dgm:t>
    </dgm:pt>
    <dgm:pt modelId="{E8F22030-F4A2-4775-B6A7-BB2F042DF2E9}">
      <dgm:prSet phldrT="[Text]"/>
      <dgm:spPr/>
      <dgm:t>
        <a:bodyPr/>
        <a:lstStyle/>
        <a:p>
          <a:r>
            <a:rPr lang="en-CA" dirty="0"/>
            <a:t>5</a:t>
          </a:r>
        </a:p>
      </dgm:t>
    </dgm:pt>
    <dgm:pt modelId="{8055F8F4-4BEA-41F1-B199-16FB641BB01B}" type="parTrans" cxnId="{920918E2-BDA6-4A9D-89A3-4FB9E82E8954}">
      <dgm:prSet/>
      <dgm:spPr/>
      <dgm:t>
        <a:bodyPr/>
        <a:lstStyle/>
        <a:p>
          <a:endParaRPr lang="en-CA"/>
        </a:p>
      </dgm:t>
    </dgm:pt>
    <dgm:pt modelId="{2C42D4CB-6E48-463F-8F1F-1A53BE272E13}" type="sibTrans" cxnId="{920918E2-BDA6-4A9D-89A3-4FB9E82E8954}">
      <dgm:prSet/>
      <dgm:spPr/>
      <dgm:t>
        <a:bodyPr/>
        <a:lstStyle/>
        <a:p>
          <a:endParaRPr lang="en-CA"/>
        </a:p>
      </dgm:t>
    </dgm:pt>
    <dgm:pt modelId="{6CBF7861-5901-4914-B8B9-0139267B720D}">
      <dgm:prSet phldrT="[Text]"/>
      <dgm:spPr/>
      <dgm:t>
        <a:bodyPr/>
        <a:lstStyle/>
        <a:p>
          <a:r>
            <a:rPr lang="en-US"/>
            <a:t>Perform data transformation adding a "class" column for the machine learning model.</a:t>
          </a:r>
          <a:endParaRPr lang="en-CA" dirty="0"/>
        </a:p>
      </dgm:t>
    </dgm:pt>
    <dgm:pt modelId="{B17686CE-EFDE-4368-879B-B94A8A85FBAF}" type="parTrans" cxnId="{E0656D2B-71AA-4A3F-991B-231787DFD9B2}">
      <dgm:prSet/>
      <dgm:spPr/>
      <dgm:t>
        <a:bodyPr/>
        <a:lstStyle/>
        <a:p>
          <a:endParaRPr lang="en-CA"/>
        </a:p>
      </dgm:t>
    </dgm:pt>
    <dgm:pt modelId="{1EA630BF-1B6E-4D54-AB75-147A2E532315}" type="sibTrans" cxnId="{E0656D2B-71AA-4A3F-991B-231787DFD9B2}">
      <dgm:prSet/>
      <dgm:spPr/>
      <dgm:t>
        <a:bodyPr/>
        <a:lstStyle/>
        <a:p>
          <a:endParaRPr lang="en-CA"/>
        </a:p>
      </dgm:t>
    </dgm:pt>
    <dgm:pt modelId="{E0723FF7-087C-4724-97DD-8F89CF3D5F01}">
      <dgm:prSet phldrT="[Text]"/>
      <dgm:spPr/>
      <dgm:t>
        <a:bodyPr/>
        <a:lstStyle/>
        <a:p>
          <a:r>
            <a:rPr lang="en-US" dirty="0"/>
            <a:t>Load class information to the </a:t>
          </a:r>
          <a:r>
            <a:rPr lang="en-US" dirty="0" err="1"/>
            <a:t>review_class</a:t>
          </a:r>
          <a:r>
            <a:rPr lang="en-US" dirty="0"/>
            <a:t> table in the database.</a:t>
          </a:r>
          <a:endParaRPr lang="en-CA" dirty="0"/>
        </a:p>
      </dgm:t>
    </dgm:pt>
    <dgm:pt modelId="{2B39A1B1-D192-4A31-8032-07894C1918AF}" type="parTrans" cxnId="{38A979FA-2300-4677-B4D0-ACABBAC3E771}">
      <dgm:prSet/>
      <dgm:spPr/>
      <dgm:t>
        <a:bodyPr/>
        <a:lstStyle/>
        <a:p>
          <a:endParaRPr lang="en-CA"/>
        </a:p>
      </dgm:t>
    </dgm:pt>
    <dgm:pt modelId="{564AFE88-9AE5-468C-A951-3A01DAD7E345}" type="sibTrans" cxnId="{38A979FA-2300-4677-B4D0-ACABBAC3E771}">
      <dgm:prSet/>
      <dgm:spPr/>
      <dgm:t>
        <a:bodyPr/>
        <a:lstStyle/>
        <a:p>
          <a:endParaRPr lang="en-CA"/>
        </a:p>
      </dgm:t>
    </dgm:pt>
    <dgm:pt modelId="{A4422560-DAE9-4E64-AE11-004BB4239B36}" type="pres">
      <dgm:prSet presAssocID="{E14B294B-0BD4-44B4-B2F7-4175AFF69A67}" presName="linearFlow" presStyleCnt="0">
        <dgm:presLayoutVars>
          <dgm:dir/>
          <dgm:animLvl val="lvl"/>
          <dgm:resizeHandles val="exact"/>
        </dgm:presLayoutVars>
      </dgm:prSet>
      <dgm:spPr/>
    </dgm:pt>
    <dgm:pt modelId="{F78F3EAF-B9DA-44FE-869F-A10C3548C0AB}" type="pres">
      <dgm:prSet presAssocID="{438827F9-338E-4388-92FA-610F8A7AAC66}" presName="composite" presStyleCnt="0"/>
      <dgm:spPr/>
    </dgm:pt>
    <dgm:pt modelId="{B44B4684-E4B2-4B28-8CD6-DCE35E8FB119}" type="pres">
      <dgm:prSet presAssocID="{438827F9-338E-4388-92FA-610F8A7AAC66}" presName="parentText" presStyleLbl="alignNode1" presStyleIdx="0" presStyleCnt="5">
        <dgm:presLayoutVars>
          <dgm:chMax val="1"/>
          <dgm:bulletEnabled val="1"/>
        </dgm:presLayoutVars>
      </dgm:prSet>
      <dgm:spPr/>
    </dgm:pt>
    <dgm:pt modelId="{91613AEA-7442-4266-96C1-5FA4EC10337A}" type="pres">
      <dgm:prSet presAssocID="{438827F9-338E-4388-92FA-610F8A7AAC66}" presName="descendantText" presStyleLbl="alignAcc1" presStyleIdx="0" presStyleCnt="5" custLinFactNeighborX="0">
        <dgm:presLayoutVars>
          <dgm:bulletEnabled val="1"/>
        </dgm:presLayoutVars>
      </dgm:prSet>
      <dgm:spPr/>
    </dgm:pt>
    <dgm:pt modelId="{8858AE1C-0365-4C83-AF9F-B217B29F768F}" type="pres">
      <dgm:prSet presAssocID="{F1B0E0D8-0122-4FAE-9B2A-F36CD49DF54F}" presName="sp" presStyleCnt="0"/>
      <dgm:spPr/>
    </dgm:pt>
    <dgm:pt modelId="{EF0ED419-D817-4A7A-BC36-7CD63B7B029D}" type="pres">
      <dgm:prSet presAssocID="{642C4013-5750-465F-909C-AB9EDFA8DA36}" presName="composite" presStyleCnt="0"/>
      <dgm:spPr/>
    </dgm:pt>
    <dgm:pt modelId="{83DA4C4E-F4E0-427B-B54F-28E94AF1BE04}" type="pres">
      <dgm:prSet presAssocID="{642C4013-5750-465F-909C-AB9EDFA8DA36}" presName="parentText" presStyleLbl="alignNode1" presStyleIdx="1" presStyleCnt="5">
        <dgm:presLayoutVars>
          <dgm:chMax val="1"/>
          <dgm:bulletEnabled val="1"/>
        </dgm:presLayoutVars>
      </dgm:prSet>
      <dgm:spPr/>
    </dgm:pt>
    <dgm:pt modelId="{3EF48CDB-0C25-4851-8CF3-2A091E3ED445}" type="pres">
      <dgm:prSet presAssocID="{642C4013-5750-465F-909C-AB9EDFA8DA36}" presName="descendantText" presStyleLbl="alignAcc1" presStyleIdx="1" presStyleCnt="5">
        <dgm:presLayoutVars>
          <dgm:bulletEnabled val="1"/>
        </dgm:presLayoutVars>
      </dgm:prSet>
      <dgm:spPr/>
    </dgm:pt>
    <dgm:pt modelId="{E58FDED9-A9AC-4747-AF53-0A722362E7CA}" type="pres">
      <dgm:prSet presAssocID="{82AA5CF0-DF80-4683-93C3-FD34307812A0}" presName="sp" presStyleCnt="0"/>
      <dgm:spPr/>
    </dgm:pt>
    <dgm:pt modelId="{5C8F0293-5B84-4414-BFD8-15E84CA1DDF4}" type="pres">
      <dgm:prSet presAssocID="{8EB5051F-8B18-4EC0-91B8-C104BD114062}" presName="composite" presStyleCnt="0"/>
      <dgm:spPr/>
    </dgm:pt>
    <dgm:pt modelId="{81DC4F2C-705B-4D40-BAA8-AC482BA4EFB8}" type="pres">
      <dgm:prSet presAssocID="{8EB5051F-8B18-4EC0-91B8-C104BD114062}" presName="parentText" presStyleLbl="alignNode1" presStyleIdx="2" presStyleCnt="5">
        <dgm:presLayoutVars>
          <dgm:chMax val="1"/>
          <dgm:bulletEnabled val="1"/>
        </dgm:presLayoutVars>
      </dgm:prSet>
      <dgm:spPr/>
    </dgm:pt>
    <dgm:pt modelId="{9339811A-2678-4FB4-8363-645272FFBE20}" type="pres">
      <dgm:prSet presAssocID="{8EB5051F-8B18-4EC0-91B8-C104BD114062}" presName="descendantText" presStyleLbl="alignAcc1" presStyleIdx="2" presStyleCnt="5">
        <dgm:presLayoutVars>
          <dgm:bulletEnabled val="1"/>
        </dgm:presLayoutVars>
      </dgm:prSet>
      <dgm:spPr/>
    </dgm:pt>
    <dgm:pt modelId="{51902242-B421-43B8-8A1B-50A611EB9D8D}" type="pres">
      <dgm:prSet presAssocID="{D6051E77-E11C-411B-B467-6E099F13E5E1}" presName="sp" presStyleCnt="0"/>
      <dgm:spPr/>
    </dgm:pt>
    <dgm:pt modelId="{813A2509-EA75-462F-9092-924FA70FD177}" type="pres">
      <dgm:prSet presAssocID="{8C3309FC-0787-4601-8CF9-56B6974D9CFE}" presName="composite" presStyleCnt="0"/>
      <dgm:spPr/>
    </dgm:pt>
    <dgm:pt modelId="{E00F61B2-777C-469B-8AB3-CC4A3ADA86FD}" type="pres">
      <dgm:prSet presAssocID="{8C3309FC-0787-4601-8CF9-56B6974D9CFE}" presName="parentText" presStyleLbl="alignNode1" presStyleIdx="3" presStyleCnt="5">
        <dgm:presLayoutVars>
          <dgm:chMax val="1"/>
          <dgm:bulletEnabled val="1"/>
        </dgm:presLayoutVars>
      </dgm:prSet>
      <dgm:spPr/>
    </dgm:pt>
    <dgm:pt modelId="{4AEDC413-EEDA-4529-992B-32380899A41E}" type="pres">
      <dgm:prSet presAssocID="{8C3309FC-0787-4601-8CF9-56B6974D9CFE}" presName="descendantText" presStyleLbl="alignAcc1" presStyleIdx="3" presStyleCnt="5">
        <dgm:presLayoutVars>
          <dgm:bulletEnabled val="1"/>
        </dgm:presLayoutVars>
      </dgm:prSet>
      <dgm:spPr/>
    </dgm:pt>
    <dgm:pt modelId="{3853C7C8-95A7-47D0-B54D-1106FA311331}" type="pres">
      <dgm:prSet presAssocID="{C602F8DA-8AEA-42E0-B6A9-5D9AB0F5EF5C}" presName="sp" presStyleCnt="0"/>
      <dgm:spPr/>
    </dgm:pt>
    <dgm:pt modelId="{DB9BA42C-4CEC-4AC5-86B2-A65978F31252}" type="pres">
      <dgm:prSet presAssocID="{E8F22030-F4A2-4775-B6A7-BB2F042DF2E9}" presName="composite" presStyleCnt="0"/>
      <dgm:spPr/>
    </dgm:pt>
    <dgm:pt modelId="{DA787236-8C9F-4ED3-ABAA-D8619EF0621F}" type="pres">
      <dgm:prSet presAssocID="{E8F22030-F4A2-4775-B6A7-BB2F042DF2E9}" presName="parentText" presStyleLbl="alignNode1" presStyleIdx="4" presStyleCnt="5">
        <dgm:presLayoutVars>
          <dgm:chMax val="1"/>
          <dgm:bulletEnabled val="1"/>
        </dgm:presLayoutVars>
      </dgm:prSet>
      <dgm:spPr/>
    </dgm:pt>
    <dgm:pt modelId="{6AF3FF93-B5F9-4C91-8298-F119C15D0FEF}" type="pres">
      <dgm:prSet presAssocID="{E8F22030-F4A2-4775-B6A7-BB2F042DF2E9}" presName="descendantText" presStyleLbl="alignAcc1" presStyleIdx="4" presStyleCnt="5">
        <dgm:presLayoutVars>
          <dgm:bulletEnabled val="1"/>
        </dgm:presLayoutVars>
      </dgm:prSet>
      <dgm:spPr/>
    </dgm:pt>
  </dgm:ptLst>
  <dgm:cxnLst>
    <dgm:cxn modelId="{A64EA805-D5EF-4C06-8E07-E499298E73E9}" type="presOf" srcId="{642C4013-5750-465F-909C-AB9EDFA8DA36}" destId="{83DA4C4E-F4E0-427B-B54F-28E94AF1BE04}" srcOrd="0" destOrd="0" presId="urn:microsoft.com/office/officeart/2005/8/layout/chevron2"/>
    <dgm:cxn modelId="{0212620D-DEE7-4AF6-8B61-F4B7491FCE00}" srcId="{E14B294B-0BD4-44B4-B2F7-4175AFF69A67}" destId="{8EB5051F-8B18-4EC0-91B8-C104BD114062}" srcOrd="2" destOrd="0" parTransId="{9642D28A-D06D-4C48-98A5-B9C3D1840733}" sibTransId="{D6051E77-E11C-411B-B467-6E099F13E5E1}"/>
    <dgm:cxn modelId="{A71DB30F-7188-4C1A-A8D7-1EC8A50CB51F}" type="presOf" srcId="{3B29563C-E931-4FC7-A05E-461DA1661402}" destId="{3EF48CDB-0C25-4851-8CF3-2A091E3ED445}" srcOrd="0" destOrd="0" presId="urn:microsoft.com/office/officeart/2005/8/layout/chevron2"/>
    <dgm:cxn modelId="{B859CD0F-1F5C-4033-81B2-1CC0585DF089}" type="presOf" srcId="{6CBF7861-5901-4914-B8B9-0139267B720D}" destId="{4AEDC413-EEDA-4529-992B-32380899A41E}" srcOrd="0" destOrd="0" presId="urn:microsoft.com/office/officeart/2005/8/layout/chevron2"/>
    <dgm:cxn modelId="{E0656D2B-71AA-4A3F-991B-231787DFD9B2}" srcId="{8C3309FC-0787-4601-8CF9-56B6974D9CFE}" destId="{6CBF7861-5901-4914-B8B9-0139267B720D}" srcOrd="0" destOrd="0" parTransId="{B17686CE-EFDE-4368-879B-B94A8A85FBAF}" sibTransId="{1EA630BF-1B6E-4D54-AB75-147A2E532315}"/>
    <dgm:cxn modelId="{7CF0712D-60B0-456C-B6AC-429D5BB898F2}" srcId="{8EB5051F-8B18-4EC0-91B8-C104BD114062}" destId="{AB606D33-24FF-4DDE-9887-A66B382BA68E}" srcOrd="0" destOrd="0" parTransId="{8253080D-FEBC-41C8-8559-5AAAD572B627}" sibTransId="{81A5E835-29B1-4AF9-9B81-45226EF7B8CE}"/>
    <dgm:cxn modelId="{0E132631-757D-459B-ADF0-AEA33FC19BE4}" srcId="{E14B294B-0BD4-44B4-B2F7-4175AFF69A67}" destId="{642C4013-5750-465F-909C-AB9EDFA8DA36}" srcOrd="1" destOrd="0" parTransId="{5E85F1D7-1E8E-4EBE-9A12-546F5866DF28}" sibTransId="{82AA5CF0-DF80-4683-93C3-FD34307812A0}"/>
    <dgm:cxn modelId="{A6782532-E81F-409F-A390-E952564A862A}" type="presOf" srcId="{E14B294B-0BD4-44B4-B2F7-4175AFF69A67}" destId="{A4422560-DAE9-4E64-AE11-004BB4239B36}" srcOrd="0" destOrd="0" presId="urn:microsoft.com/office/officeart/2005/8/layout/chevron2"/>
    <dgm:cxn modelId="{9E32B842-10BB-4D46-A54F-0CE334BF607E}" type="presOf" srcId="{E0723FF7-087C-4724-97DD-8F89CF3D5F01}" destId="{6AF3FF93-B5F9-4C91-8298-F119C15D0FEF}" srcOrd="0" destOrd="0" presId="urn:microsoft.com/office/officeart/2005/8/layout/chevron2"/>
    <dgm:cxn modelId="{FA19794A-9FA0-4F10-AD90-C47D7AEAA31F}" srcId="{438827F9-338E-4388-92FA-610F8A7AAC66}" destId="{525DF5DF-F9C2-4C1C-B552-5817F6C1377F}" srcOrd="0" destOrd="0" parTransId="{66B71431-39DB-4832-B823-D056DE41902E}" sibTransId="{F0C3AE85-18B0-4275-80C7-BCD4D12D0789}"/>
    <dgm:cxn modelId="{C552ED56-00D0-4D1D-B0B6-F71A7E50EC61}" srcId="{E14B294B-0BD4-44B4-B2F7-4175AFF69A67}" destId="{8C3309FC-0787-4601-8CF9-56B6974D9CFE}" srcOrd="3" destOrd="0" parTransId="{BC42ACF2-FC1F-4175-9001-5DB93C71FE58}" sibTransId="{C602F8DA-8AEA-42E0-B6A9-5D9AB0F5EF5C}"/>
    <dgm:cxn modelId="{2110287F-F438-41B3-BFA1-3FE9A0BE0A34}" srcId="{E14B294B-0BD4-44B4-B2F7-4175AFF69A67}" destId="{438827F9-338E-4388-92FA-610F8A7AAC66}" srcOrd="0" destOrd="0" parTransId="{3CA64F2B-AB82-403A-AFB0-E16D6366F991}" sibTransId="{F1B0E0D8-0122-4FAE-9B2A-F36CD49DF54F}"/>
    <dgm:cxn modelId="{19563183-57D4-4F22-9BEB-F2A3363DC893}" type="presOf" srcId="{8EB5051F-8B18-4EC0-91B8-C104BD114062}" destId="{81DC4F2C-705B-4D40-BAA8-AC482BA4EFB8}" srcOrd="0" destOrd="0" presId="urn:microsoft.com/office/officeart/2005/8/layout/chevron2"/>
    <dgm:cxn modelId="{3A420B8B-D6CC-48A8-A047-BD4891B51DF3}" srcId="{642C4013-5750-465F-909C-AB9EDFA8DA36}" destId="{3B29563C-E931-4FC7-A05E-461DA1661402}" srcOrd="0" destOrd="0" parTransId="{01CA15AB-3088-40D1-9B0B-0570BC057D65}" sibTransId="{17802B97-316D-4A57-B79F-62AFAE810147}"/>
    <dgm:cxn modelId="{3A1DC29D-A463-433A-B768-B81A39804E91}" type="presOf" srcId="{E8F22030-F4A2-4775-B6A7-BB2F042DF2E9}" destId="{DA787236-8C9F-4ED3-ABAA-D8619EF0621F}" srcOrd="0" destOrd="0" presId="urn:microsoft.com/office/officeart/2005/8/layout/chevron2"/>
    <dgm:cxn modelId="{C2810DAC-E136-4B03-A89F-417628DBFEFC}" type="presOf" srcId="{525DF5DF-F9C2-4C1C-B552-5817F6C1377F}" destId="{91613AEA-7442-4266-96C1-5FA4EC10337A}" srcOrd="0" destOrd="0" presId="urn:microsoft.com/office/officeart/2005/8/layout/chevron2"/>
    <dgm:cxn modelId="{53DB9ACA-B2B8-46B5-98C0-573AA67D4055}" type="presOf" srcId="{8C3309FC-0787-4601-8CF9-56B6974D9CFE}" destId="{E00F61B2-777C-469B-8AB3-CC4A3ADA86FD}" srcOrd="0" destOrd="0" presId="urn:microsoft.com/office/officeart/2005/8/layout/chevron2"/>
    <dgm:cxn modelId="{C510A2D9-B0A4-4772-BF77-3BB0EC0B0E6F}" type="presOf" srcId="{438827F9-338E-4388-92FA-610F8A7AAC66}" destId="{B44B4684-E4B2-4B28-8CD6-DCE35E8FB119}" srcOrd="0" destOrd="0" presId="urn:microsoft.com/office/officeart/2005/8/layout/chevron2"/>
    <dgm:cxn modelId="{0841CAD9-2E85-4003-9E72-D7D7C0C5ECCB}" type="presOf" srcId="{AB606D33-24FF-4DDE-9887-A66B382BA68E}" destId="{9339811A-2678-4FB4-8363-645272FFBE20}" srcOrd="0" destOrd="0" presId="urn:microsoft.com/office/officeart/2005/8/layout/chevron2"/>
    <dgm:cxn modelId="{920918E2-BDA6-4A9D-89A3-4FB9E82E8954}" srcId="{E14B294B-0BD4-44B4-B2F7-4175AFF69A67}" destId="{E8F22030-F4A2-4775-B6A7-BB2F042DF2E9}" srcOrd="4" destOrd="0" parTransId="{8055F8F4-4BEA-41F1-B199-16FB641BB01B}" sibTransId="{2C42D4CB-6E48-463F-8F1F-1A53BE272E13}"/>
    <dgm:cxn modelId="{38A979FA-2300-4677-B4D0-ACABBAC3E771}" srcId="{E8F22030-F4A2-4775-B6A7-BB2F042DF2E9}" destId="{E0723FF7-087C-4724-97DD-8F89CF3D5F01}" srcOrd="0" destOrd="0" parTransId="{2B39A1B1-D192-4A31-8032-07894C1918AF}" sibTransId="{564AFE88-9AE5-468C-A951-3A01DAD7E345}"/>
    <dgm:cxn modelId="{BD7C9E57-4A4E-4402-8B8E-7EAC322DDDE6}" type="presParOf" srcId="{A4422560-DAE9-4E64-AE11-004BB4239B36}" destId="{F78F3EAF-B9DA-44FE-869F-A10C3548C0AB}" srcOrd="0" destOrd="0" presId="urn:microsoft.com/office/officeart/2005/8/layout/chevron2"/>
    <dgm:cxn modelId="{F54EFC44-9B51-457E-A90F-3EC28DBFD491}" type="presParOf" srcId="{F78F3EAF-B9DA-44FE-869F-A10C3548C0AB}" destId="{B44B4684-E4B2-4B28-8CD6-DCE35E8FB119}" srcOrd="0" destOrd="0" presId="urn:microsoft.com/office/officeart/2005/8/layout/chevron2"/>
    <dgm:cxn modelId="{5DA56912-E98F-4FD8-B633-57B1CE7EBC28}" type="presParOf" srcId="{F78F3EAF-B9DA-44FE-869F-A10C3548C0AB}" destId="{91613AEA-7442-4266-96C1-5FA4EC10337A}" srcOrd="1" destOrd="0" presId="urn:microsoft.com/office/officeart/2005/8/layout/chevron2"/>
    <dgm:cxn modelId="{FDAD8803-2E54-45A9-87B9-85706967DA44}" type="presParOf" srcId="{A4422560-DAE9-4E64-AE11-004BB4239B36}" destId="{8858AE1C-0365-4C83-AF9F-B217B29F768F}" srcOrd="1" destOrd="0" presId="urn:microsoft.com/office/officeart/2005/8/layout/chevron2"/>
    <dgm:cxn modelId="{5A9DDC6F-8879-42A5-9F28-1546611AA994}" type="presParOf" srcId="{A4422560-DAE9-4E64-AE11-004BB4239B36}" destId="{EF0ED419-D817-4A7A-BC36-7CD63B7B029D}" srcOrd="2" destOrd="0" presId="urn:microsoft.com/office/officeart/2005/8/layout/chevron2"/>
    <dgm:cxn modelId="{2171B65F-AB6D-40C2-A19A-7CE5BD8CBD73}" type="presParOf" srcId="{EF0ED419-D817-4A7A-BC36-7CD63B7B029D}" destId="{83DA4C4E-F4E0-427B-B54F-28E94AF1BE04}" srcOrd="0" destOrd="0" presId="urn:microsoft.com/office/officeart/2005/8/layout/chevron2"/>
    <dgm:cxn modelId="{EA136A1A-8D8E-4EE1-B17E-65C0DBB11BE1}" type="presParOf" srcId="{EF0ED419-D817-4A7A-BC36-7CD63B7B029D}" destId="{3EF48CDB-0C25-4851-8CF3-2A091E3ED445}" srcOrd="1" destOrd="0" presId="urn:microsoft.com/office/officeart/2005/8/layout/chevron2"/>
    <dgm:cxn modelId="{DE77DD56-31D2-429A-BF40-0FBDE37C3317}" type="presParOf" srcId="{A4422560-DAE9-4E64-AE11-004BB4239B36}" destId="{E58FDED9-A9AC-4747-AF53-0A722362E7CA}" srcOrd="3" destOrd="0" presId="urn:microsoft.com/office/officeart/2005/8/layout/chevron2"/>
    <dgm:cxn modelId="{5D295A10-36BB-48F6-AC1B-5C66A635135C}" type="presParOf" srcId="{A4422560-DAE9-4E64-AE11-004BB4239B36}" destId="{5C8F0293-5B84-4414-BFD8-15E84CA1DDF4}" srcOrd="4" destOrd="0" presId="urn:microsoft.com/office/officeart/2005/8/layout/chevron2"/>
    <dgm:cxn modelId="{3DE6C18B-F468-4E56-ADBF-3C7D53CE9B1A}" type="presParOf" srcId="{5C8F0293-5B84-4414-BFD8-15E84CA1DDF4}" destId="{81DC4F2C-705B-4D40-BAA8-AC482BA4EFB8}" srcOrd="0" destOrd="0" presId="urn:microsoft.com/office/officeart/2005/8/layout/chevron2"/>
    <dgm:cxn modelId="{531CEE39-3FE9-48F7-9E26-8DFB419CCDA3}" type="presParOf" srcId="{5C8F0293-5B84-4414-BFD8-15E84CA1DDF4}" destId="{9339811A-2678-4FB4-8363-645272FFBE20}" srcOrd="1" destOrd="0" presId="urn:microsoft.com/office/officeart/2005/8/layout/chevron2"/>
    <dgm:cxn modelId="{5365E35D-E928-43DB-B14A-E82632FDA463}" type="presParOf" srcId="{A4422560-DAE9-4E64-AE11-004BB4239B36}" destId="{51902242-B421-43B8-8A1B-50A611EB9D8D}" srcOrd="5" destOrd="0" presId="urn:microsoft.com/office/officeart/2005/8/layout/chevron2"/>
    <dgm:cxn modelId="{A5BF57C9-D4E1-465B-82C7-474F402763C4}" type="presParOf" srcId="{A4422560-DAE9-4E64-AE11-004BB4239B36}" destId="{813A2509-EA75-462F-9092-924FA70FD177}" srcOrd="6" destOrd="0" presId="urn:microsoft.com/office/officeart/2005/8/layout/chevron2"/>
    <dgm:cxn modelId="{2C63A03A-C425-4D89-BF03-5DEF7995AC40}" type="presParOf" srcId="{813A2509-EA75-462F-9092-924FA70FD177}" destId="{E00F61B2-777C-469B-8AB3-CC4A3ADA86FD}" srcOrd="0" destOrd="0" presId="urn:microsoft.com/office/officeart/2005/8/layout/chevron2"/>
    <dgm:cxn modelId="{AFCD7C38-FA04-4A33-86A3-5E276AF7C30D}" type="presParOf" srcId="{813A2509-EA75-462F-9092-924FA70FD177}" destId="{4AEDC413-EEDA-4529-992B-32380899A41E}" srcOrd="1" destOrd="0" presId="urn:microsoft.com/office/officeart/2005/8/layout/chevron2"/>
    <dgm:cxn modelId="{9769927D-ECE3-4D2F-A5D9-C46240D671F0}" type="presParOf" srcId="{A4422560-DAE9-4E64-AE11-004BB4239B36}" destId="{3853C7C8-95A7-47D0-B54D-1106FA311331}" srcOrd="7" destOrd="0" presId="urn:microsoft.com/office/officeart/2005/8/layout/chevron2"/>
    <dgm:cxn modelId="{59ECEF17-B61C-49D0-A728-DCDFA07C7BB5}" type="presParOf" srcId="{A4422560-DAE9-4E64-AE11-004BB4239B36}" destId="{DB9BA42C-4CEC-4AC5-86B2-A65978F31252}" srcOrd="8" destOrd="0" presId="urn:microsoft.com/office/officeart/2005/8/layout/chevron2"/>
    <dgm:cxn modelId="{7C05B4E4-0145-4438-9554-34A92E41CF6D}" type="presParOf" srcId="{DB9BA42C-4CEC-4AC5-86B2-A65978F31252}" destId="{DA787236-8C9F-4ED3-ABAA-D8619EF0621F}" srcOrd="0" destOrd="0" presId="urn:microsoft.com/office/officeart/2005/8/layout/chevron2"/>
    <dgm:cxn modelId="{CFAE707D-59B3-4857-AEEE-F6A591EDA101}" type="presParOf" srcId="{DB9BA42C-4CEC-4AC5-86B2-A65978F31252}" destId="{6AF3FF93-B5F9-4C91-8298-F119C15D0F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422C0-B61A-4C41-BFAC-0D8DA980EEFB}"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3901DFD9-C5D7-442E-AEE2-90766AF8E80E}">
      <dgm:prSet phldrT="[Text]"/>
      <dgm:spPr/>
      <dgm:t>
        <a:bodyPr/>
        <a:lstStyle/>
        <a:p>
          <a:r>
            <a:rPr lang="en-CA" b="1" i="0" dirty="0"/>
            <a:t>Connect to Database</a:t>
          </a:r>
          <a:endParaRPr lang="en-CA" dirty="0"/>
        </a:p>
      </dgm:t>
    </dgm:pt>
    <dgm:pt modelId="{F092B11E-55A8-4015-810B-71A62971B814}" type="parTrans" cxnId="{DC67A868-8BD7-4FCA-9B8F-5D869315514D}">
      <dgm:prSet/>
      <dgm:spPr/>
      <dgm:t>
        <a:bodyPr/>
        <a:lstStyle/>
        <a:p>
          <a:endParaRPr lang="en-CA"/>
        </a:p>
      </dgm:t>
    </dgm:pt>
    <dgm:pt modelId="{BB9A4A29-35DF-402C-BC31-14688EE1CBEF}" type="sibTrans" cxnId="{DC67A868-8BD7-4FCA-9B8F-5D869315514D}">
      <dgm:prSet/>
      <dgm:spPr/>
      <dgm:t>
        <a:bodyPr/>
        <a:lstStyle/>
        <a:p>
          <a:endParaRPr lang="en-CA"/>
        </a:p>
      </dgm:t>
    </dgm:pt>
    <dgm:pt modelId="{07F5B093-F6B4-4E1C-A191-F2E98F9F6CFD}">
      <dgm:prSet phldrT="[Text]" custT="1"/>
      <dgm:spPr/>
      <dgm:t>
        <a:bodyPr lIns="36000" tIns="36000" rIns="36000" bIns="36000"/>
        <a:lstStyle/>
        <a:p>
          <a:pPr>
            <a:buFont typeface="+mj-lt"/>
            <a:buAutoNum type="arabicPeriod"/>
          </a:pPr>
          <a:r>
            <a:rPr lang="en-CA" sz="900" dirty="0"/>
            <a:t>Install Java, Spark, and </a:t>
          </a:r>
          <a:r>
            <a:rPr lang="en-CA" sz="900" dirty="0" err="1"/>
            <a:t>Findspark</a:t>
          </a:r>
          <a:endParaRPr lang="en-CA" sz="900" dirty="0"/>
        </a:p>
      </dgm:t>
    </dgm:pt>
    <dgm:pt modelId="{D7C69D5A-1DE5-4C03-9F41-8796895D251A}" type="parTrans" cxnId="{18830BCC-76E6-487D-A4B7-070C7AA52494}">
      <dgm:prSet/>
      <dgm:spPr/>
      <dgm:t>
        <a:bodyPr/>
        <a:lstStyle/>
        <a:p>
          <a:endParaRPr lang="en-CA"/>
        </a:p>
      </dgm:t>
    </dgm:pt>
    <dgm:pt modelId="{A34A02E8-C77F-430A-B416-05919372839C}" type="sibTrans" cxnId="{18830BCC-76E6-487D-A4B7-070C7AA52494}">
      <dgm:prSet/>
      <dgm:spPr/>
      <dgm:t>
        <a:bodyPr/>
        <a:lstStyle/>
        <a:p>
          <a:endParaRPr lang="en-CA"/>
        </a:p>
      </dgm:t>
    </dgm:pt>
    <dgm:pt modelId="{E3ADA3E2-F9E6-4359-A687-1A4F208B53F4}">
      <dgm:prSet phldrT="[Text]"/>
      <dgm:spPr/>
      <dgm:t>
        <a:bodyPr/>
        <a:lstStyle/>
        <a:p>
          <a:r>
            <a:rPr lang="en-CA" b="1" i="0" dirty="0"/>
            <a:t>Extract Tables</a:t>
          </a:r>
          <a:endParaRPr lang="en-CA" dirty="0"/>
        </a:p>
      </dgm:t>
    </dgm:pt>
    <dgm:pt modelId="{6AB906ED-C180-44FF-99CC-449117DB9B7B}" type="parTrans" cxnId="{4BA47D17-3642-441B-AF54-698BEC4B6994}">
      <dgm:prSet/>
      <dgm:spPr/>
      <dgm:t>
        <a:bodyPr/>
        <a:lstStyle/>
        <a:p>
          <a:endParaRPr lang="en-CA"/>
        </a:p>
      </dgm:t>
    </dgm:pt>
    <dgm:pt modelId="{F3A9534C-F4CA-47BD-A19A-F233B31D3001}" type="sibTrans" cxnId="{4BA47D17-3642-441B-AF54-698BEC4B6994}">
      <dgm:prSet/>
      <dgm:spPr/>
      <dgm:t>
        <a:bodyPr/>
        <a:lstStyle/>
        <a:p>
          <a:endParaRPr lang="en-CA"/>
        </a:p>
      </dgm:t>
    </dgm:pt>
    <dgm:pt modelId="{4C8E2CE7-66DC-48CE-930B-41AF0FC98836}">
      <dgm:prSet phldrT="[Text]" custT="1"/>
      <dgm:spPr/>
      <dgm:t>
        <a:bodyPr lIns="36000" tIns="36000" rIns="36000" bIns="36000"/>
        <a:lstStyle/>
        <a:p>
          <a:pPr>
            <a:buFont typeface="+mj-lt"/>
            <a:buAutoNum type="arabicPeriod"/>
          </a:pPr>
          <a:r>
            <a:rPr lang="en-CA" sz="1000" i="0" dirty="0"/>
            <a:t>Read data from DB</a:t>
          </a:r>
        </a:p>
      </dgm:t>
    </dgm:pt>
    <dgm:pt modelId="{26DBAEB1-FE6E-4F64-B07B-3DCF3B1FE94C}" type="parTrans" cxnId="{DE5A256E-520C-49AD-A616-EB1AC2AF849A}">
      <dgm:prSet/>
      <dgm:spPr/>
      <dgm:t>
        <a:bodyPr/>
        <a:lstStyle/>
        <a:p>
          <a:endParaRPr lang="en-CA"/>
        </a:p>
      </dgm:t>
    </dgm:pt>
    <dgm:pt modelId="{492653B7-E483-4636-A17C-959E10A5EB34}" type="sibTrans" cxnId="{DE5A256E-520C-49AD-A616-EB1AC2AF849A}">
      <dgm:prSet/>
      <dgm:spPr/>
      <dgm:t>
        <a:bodyPr/>
        <a:lstStyle/>
        <a:p>
          <a:endParaRPr lang="en-CA"/>
        </a:p>
      </dgm:t>
    </dgm:pt>
    <dgm:pt modelId="{7C816216-AC72-4884-9659-299196471423}">
      <dgm:prSet phldrT="[Text]" custT="1"/>
      <dgm:spPr/>
      <dgm:t>
        <a:bodyPr lIns="36000" tIns="36000" rIns="36000" bIns="36000"/>
        <a:lstStyle/>
        <a:p>
          <a:pPr>
            <a:buFont typeface="+mj-lt"/>
            <a:buAutoNum type="arabicPeriod"/>
          </a:pPr>
          <a:r>
            <a:rPr lang="en-CA" sz="1000" dirty="0"/>
            <a:t>Pull tables from DB</a:t>
          </a:r>
        </a:p>
      </dgm:t>
    </dgm:pt>
    <dgm:pt modelId="{8A888A73-E822-45D4-86B9-E4E702FC61FF}" type="parTrans" cxnId="{FEB82C10-C2AE-406C-8F1E-69282AF0FC68}">
      <dgm:prSet/>
      <dgm:spPr/>
      <dgm:t>
        <a:bodyPr/>
        <a:lstStyle/>
        <a:p>
          <a:endParaRPr lang="en-CA"/>
        </a:p>
      </dgm:t>
    </dgm:pt>
    <dgm:pt modelId="{45AB9B62-CF6D-4D73-ABC3-9361D7D29280}" type="sibTrans" cxnId="{FEB82C10-C2AE-406C-8F1E-69282AF0FC68}">
      <dgm:prSet/>
      <dgm:spPr/>
      <dgm:t>
        <a:bodyPr/>
        <a:lstStyle/>
        <a:p>
          <a:endParaRPr lang="en-CA"/>
        </a:p>
      </dgm:t>
    </dgm:pt>
    <dgm:pt modelId="{C9BA18C6-1688-44A3-B585-0F30B69F9C4F}">
      <dgm:prSet phldrT="[Text]"/>
      <dgm:spPr/>
      <dgm:t>
        <a:bodyPr/>
        <a:lstStyle/>
        <a:p>
          <a:r>
            <a:rPr lang="en-CA" dirty="0"/>
            <a:t>Transform Data</a:t>
          </a:r>
        </a:p>
      </dgm:t>
    </dgm:pt>
    <dgm:pt modelId="{C006B955-B80F-4759-A3B5-E3070D2402D3}" type="parTrans" cxnId="{B4A2D6C5-250B-4922-8BFD-D6D637403BFD}">
      <dgm:prSet/>
      <dgm:spPr/>
      <dgm:t>
        <a:bodyPr/>
        <a:lstStyle/>
        <a:p>
          <a:endParaRPr lang="en-CA"/>
        </a:p>
      </dgm:t>
    </dgm:pt>
    <dgm:pt modelId="{F5428DDE-7489-4C84-8F56-19C505201CDE}" type="sibTrans" cxnId="{B4A2D6C5-250B-4922-8BFD-D6D637403BFD}">
      <dgm:prSet/>
      <dgm:spPr/>
      <dgm:t>
        <a:bodyPr/>
        <a:lstStyle/>
        <a:p>
          <a:endParaRPr lang="en-CA"/>
        </a:p>
      </dgm:t>
    </dgm:pt>
    <dgm:pt modelId="{4B05E609-6F9E-4C6B-A35E-961AF9BFA7B8}">
      <dgm:prSet phldrT="[Text]" custT="1"/>
      <dgm:spPr/>
      <dgm:t>
        <a:bodyPr lIns="36000" tIns="36000" rIns="36000" bIns="36000"/>
        <a:lstStyle/>
        <a:p>
          <a:pPr>
            <a:buFont typeface="+mj-lt"/>
            <a:buAutoNum type="arabicPeriod"/>
          </a:pPr>
          <a:r>
            <a:rPr lang="en-CA" sz="1000" dirty="0"/>
            <a:t>Categorize into binary categories (binary) / Drop rows with 2 and 4 stars (3-category) / Keep all rows (5-category)</a:t>
          </a:r>
        </a:p>
      </dgm:t>
    </dgm:pt>
    <dgm:pt modelId="{86552A60-C3B4-4084-AFDE-69E522B5C09E}" type="parTrans" cxnId="{E3AC1998-DC89-457E-9688-E94C66D224D9}">
      <dgm:prSet/>
      <dgm:spPr/>
      <dgm:t>
        <a:bodyPr/>
        <a:lstStyle/>
        <a:p>
          <a:endParaRPr lang="en-CA"/>
        </a:p>
      </dgm:t>
    </dgm:pt>
    <dgm:pt modelId="{97489A97-FA5C-482C-A9DA-994B0BFC6A94}" type="sibTrans" cxnId="{E3AC1998-DC89-457E-9688-E94C66D224D9}">
      <dgm:prSet/>
      <dgm:spPr/>
      <dgm:t>
        <a:bodyPr/>
        <a:lstStyle/>
        <a:p>
          <a:endParaRPr lang="en-CA"/>
        </a:p>
      </dgm:t>
    </dgm:pt>
    <dgm:pt modelId="{174975FB-FEEF-4146-AADB-008F8D59677A}">
      <dgm:prSet phldrT="[Text]" custT="1"/>
      <dgm:spPr/>
      <dgm:t>
        <a:bodyPr lIns="36000" tIns="36000" rIns="36000" bIns="36000"/>
        <a:lstStyle/>
        <a:p>
          <a:pPr>
            <a:buFont typeface="+mj-lt"/>
            <a:buAutoNum type="arabicPeriod"/>
          </a:pPr>
          <a:r>
            <a:rPr lang="en-CA" sz="1000" dirty="0"/>
            <a:t>Remove punctuation</a:t>
          </a:r>
        </a:p>
      </dgm:t>
    </dgm:pt>
    <dgm:pt modelId="{3569DAE8-36B1-40BE-A2DA-ED9DA307FA85}" type="parTrans" cxnId="{6A08B7DB-3ED0-4CAA-BBDC-8DFE9FAC6D01}">
      <dgm:prSet/>
      <dgm:spPr/>
      <dgm:t>
        <a:bodyPr/>
        <a:lstStyle/>
        <a:p>
          <a:endParaRPr lang="en-CA"/>
        </a:p>
      </dgm:t>
    </dgm:pt>
    <dgm:pt modelId="{95AB8D7A-9E16-4C9C-8F43-A364CE604E01}" type="sibTrans" cxnId="{6A08B7DB-3ED0-4CAA-BBDC-8DFE9FAC6D01}">
      <dgm:prSet/>
      <dgm:spPr/>
      <dgm:t>
        <a:bodyPr/>
        <a:lstStyle/>
        <a:p>
          <a:endParaRPr lang="en-CA"/>
        </a:p>
      </dgm:t>
    </dgm:pt>
    <dgm:pt modelId="{36C5E64D-F1EA-4DCB-A312-285C2C7F5224}">
      <dgm:prSet custT="1"/>
      <dgm:spPr/>
      <dgm:t>
        <a:bodyPr lIns="36000" tIns="36000" rIns="36000" bIns="36000"/>
        <a:lstStyle/>
        <a:p>
          <a:pPr>
            <a:buFont typeface="+mj-lt"/>
            <a:buAutoNum type="arabicPeriod"/>
          </a:pPr>
          <a:r>
            <a:rPr lang="en-CA" sz="900" dirty="0"/>
            <a:t>Set Environment Variables</a:t>
          </a:r>
        </a:p>
      </dgm:t>
    </dgm:pt>
    <dgm:pt modelId="{8F931850-2DE2-4ED0-A253-CD6D16AA3CE2}" type="parTrans" cxnId="{92294CE3-0376-4673-8825-3471BA87409A}">
      <dgm:prSet/>
      <dgm:spPr/>
      <dgm:t>
        <a:bodyPr/>
        <a:lstStyle/>
        <a:p>
          <a:endParaRPr lang="en-CA"/>
        </a:p>
      </dgm:t>
    </dgm:pt>
    <dgm:pt modelId="{7CE5BE7A-ECB5-437C-A775-5969E955677D}" type="sibTrans" cxnId="{92294CE3-0376-4673-8825-3471BA87409A}">
      <dgm:prSet/>
      <dgm:spPr/>
      <dgm:t>
        <a:bodyPr/>
        <a:lstStyle/>
        <a:p>
          <a:endParaRPr lang="en-CA"/>
        </a:p>
      </dgm:t>
    </dgm:pt>
    <dgm:pt modelId="{899A00E3-3BDF-4282-BF88-5A88DD398E86}">
      <dgm:prSet custT="1"/>
      <dgm:spPr/>
      <dgm:t>
        <a:bodyPr lIns="36000" tIns="36000" rIns="36000" bIns="36000"/>
        <a:lstStyle/>
        <a:p>
          <a:pPr>
            <a:buFont typeface="+mj-lt"/>
            <a:buAutoNum type="arabicPeriod"/>
          </a:pPr>
          <a:r>
            <a:rPr lang="en-CA" sz="900" dirty="0"/>
            <a:t>Start a SparkSession</a:t>
          </a:r>
        </a:p>
      </dgm:t>
    </dgm:pt>
    <dgm:pt modelId="{94399B44-773D-4908-9E8F-4F9D6937099B}" type="parTrans" cxnId="{A28AE026-D0DF-4C7D-9290-4D0E83CC069B}">
      <dgm:prSet/>
      <dgm:spPr/>
      <dgm:t>
        <a:bodyPr/>
        <a:lstStyle/>
        <a:p>
          <a:endParaRPr lang="en-CA"/>
        </a:p>
      </dgm:t>
    </dgm:pt>
    <dgm:pt modelId="{44C7AD77-1C85-49D4-A1F2-B73C6F55289E}" type="sibTrans" cxnId="{A28AE026-D0DF-4C7D-9290-4D0E83CC069B}">
      <dgm:prSet/>
      <dgm:spPr/>
      <dgm:t>
        <a:bodyPr/>
        <a:lstStyle/>
        <a:p>
          <a:endParaRPr lang="en-CA"/>
        </a:p>
      </dgm:t>
    </dgm:pt>
    <dgm:pt modelId="{F74405B0-5350-4719-8E5A-58864C98BB16}">
      <dgm:prSet custT="1"/>
      <dgm:spPr/>
      <dgm:t>
        <a:bodyPr lIns="36000" tIns="36000" rIns="36000" bIns="36000"/>
        <a:lstStyle/>
        <a:p>
          <a:pPr>
            <a:buFont typeface="+mj-lt"/>
            <a:buAutoNum type="arabicPeriod"/>
          </a:pPr>
          <a:r>
            <a:rPr lang="en-CA" sz="900" dirty="0"/>
            <a:t>Interact with SQL</a:t>
          </a:r>
        </a:p>
      </dgm:t>
    </dgm:pt>
    <dgm:pt modelId="{91A1AB55-08F1-4540-94AA-0BD6DEFC1520}" type="parTrans" cxnId="{F9DE08A9-8F6B-4A42-981A-9B6F0A8E2AC8}">
      <dgm:prSet/>
      <dgm:spPr/>
      <dgm:t>
        <a:bodyPr/>
        <a:lstStyle/>
        <a:p>
          <a:endParaRPr lang="en-CA"/>
        </a:p>
      </dgm:t>
    </dgm:pt>
    <dgm:pt modelId="{07897A09-A4B6-4F2A-A839-89C655246472}" type="sibTrans" cxnId="{F9DE08A9-8F6B-4A42-981A-9B6F0A8E2AC8}">
      <dgm:prSet/>
      <dgm:spPr/>
      <dgm:t>
        <a:bodyPr/>
        <a:lstStyle/>
        <a:p>
          <a:endParaRPr lang="en-CA"/>
        </a:p>
      </dgm:t>
    </dgm:pt>
    <dgm:pt modelId="{D2DC0D10-0302-42CA-A122-08F81B73DE44}">
      <dgm:prSet custT="1"/>
      <dgm:spPr/>
      <dgm:t>
        <a:bodyPr lIns="36000" tIns="36000" rIns="36000" bIns="36000"/>
        <a:lstStyle/>
        <a:p>
          <a:pPr>
            <a:buFont typeface="+mj-lt"/>
            <a:buAutoNum type="arabicPeriod"/>
          </a:pPr>
          <a:r>
            <a:rPr lang="en-CA" sz="900" dirty="0"/>
            <a:t>Create Spark application</a:t>
          </a:r>
        </a:p>
      </dgm:t>
    </dgm:pt>
    <dgm:pt modelId="{3920131A-E7EA-4639-AE30-DEEF90964183}" type="parTrans" cxnId="{6863CFA7-640D-49CA-8BFA-984728EF1E54}">
      <dgm:prSet/>
      <dgm:spPr/>
      <dgm:t>
        <a:bodyPr/>
        <a:lstStyle/>
        <a:p>
          <a:endParaRPr lang="en-CA"/>
        </a:p>
      </dgm:t>
    </dgm:pt>
    <dgm:pt modelId="{D1927DE6-3251-4297-9E83-695BDAABD8C1}" type="sibTrans" cxnId="{6863CFA7-640D-49CA-8BFA-984728EF1E54}">
      <dgm:prSet/>
      <dgm:spPr/>
      <dgm:t>
        <a:bodyPr/>
        <a:lstStyle/>
        <a:p>
          <a:endParaRPr lang="en-CA"/>
        </a:p>
      </dgm:t>
    </dgm:pt>
    <dgm:pt modelId="{7EDCD917-9861-4A67-A670-322E8DD8E704}">
      <dgm:prSet custT="1"/>
      <dgm:spPr/>
      <dgm:t>
        <a:bodyPr lIns="36000" tIns="36000" rIns="36000" bIns="36000"/>
        <a:lstStyle/>
        <a:p>
          <a:pPr>
            <a:buFont typeface="+mj-lt"/>
            <a:buAutoNum type="arabicPeriod"/>
          </a:pPr>
          <a:r>
            <a:rPr lang="en-US" sz="900" dirty="0"/>
            <a:t>gcloud login and check the DB</a:t>
          </a:r>
          <a:endParaRPr lang="en-CA" sz="900" dirty="0"/>
        </a:p>
      </dgm:t>
    </dgm:pt>
    <dgm:pt modelId="{7702E16E-12D0-4BCB-AD5B-FE8424414DD0}" type="parTrans" cxnId="{ADB7C1C7-3599-4228-9B04-03AE733440CA}">
      <dgm:prSet/>
      <dgm:spPr/>
      <dgm:t>
        <a:bodyPr/>
        <a:lstStyle/>
        <a:p>
          <a:endParaRPr lang="en-CA"/>
        </a:p>
      </dgm:t>
    </dgm:pt>
    <dgm:pt modelId="{B5BD2D3C-6935-424B-8DA8-DB59F2A90D27}" type="sibTrans" cxnId="{ADB7C1C7-3599-4228-9B04-03AE733440CA}">
      <dgm:prSet/>
      <dgm:spPr/>
      <dgm:t>
        <a:bodyPr/>
        <a:lstStyle/>
        <a:p>
          <a:endParaRPr lang="en-CA"/>
        </a:p>
      </dgm:t>
    </dgm:pt>
    <dgm:pt modelId="{F480A11D-E7F5-4DA5-8D15-5D626ED3BBA8}">
      <dgm:prSet custT="1"/>
      <dgm:spPr/>
      <dgm:t>
        <a:bodyPr lIns="36000" tIns="36000" rIns="36000" bIns="36000"/>
        <a:lstStyle/>
        <a:p>
          <a:pPr>
            <a:buFont typeface="+mj-lt"/>
            <a:buAutoNum type="arabicPeriod"/>
          </a:pPr>
          <a:r>
            <a:rPr lang="en-US" sz="900" dirty="0"/>
            <a:t>download and initialize the SQL proxy</a:t>
          </a:r>
          <a:endParaRPr lang="en-CA" sz="900" dirty="0"/>
        </a:p>
      </dgm:t>
    </dgm:pt>
    <dgm:pt modelId="{14F54FCC-9F54-4856-AC40-EEDD145E833F}" type="parTrans" cxnId="{C9B49BA0-5813-45B0-A733-96ABF29C61B5}">
      <dgm:prSet/>
      <dgm:spPr/>
      <dgm:t>
        <a:bodyPr/>
        <a:lstStyle/>
        <a:p>
          <a:endParaRPr lang="en-CA"/>
        </a:p>
      </dgm:t>
    </dgm:pt>
    <dgm:pt modelId="{D8148C1C-0A7E-4AB1-9757-375AF4C6C226}" type="sibTrans" cxnId="{C9B49BA0-5813-45B0-A733-96ABF29C61B5}">
      <dgm:prSet/>
      <dgm:spPr/>
      <dgm:t>
        <a:bodyPr/>
        <a:lstStyle/>
        <a:p>
          <a:endParaRPr lang="en-CA"/>
        </a:p>
      </dgm:t>
    </dgm:pt>
    <dgm:pt modelId="{84EDE297-AC33-45B8-97D2-51FB2846EC1D}">
      <dgm:prSet custT="1"/>
      <dgm:spPr/>
      <dgm:t>
        <a:bodyPr lIns="36000" tIns="36000" rIns="36000" bIns="36000"/>
        <a:lstStyle/>
        <a:p>
          <a:pPr>
            <a:buFont typeface="+mj-lt"/>
            <a:buAutoNum type="arabicPeriod"/>
          </a:pPr>
          <a:r>
            <a:rPr lang="en-CA" sz="900" dirty="0"/>
            <a:t>Configure settings for RDS</a:t>
          </a:r>
        </a:p>
      </dgm:t>
    </dgm:pt>
    <dgm:pt modelId="{5F5A7A66-747F-40BC-96A6-3AFB21FAD2FA}" type="parTrans" cxnId="{A8F532F7-9D40-4737-BEC1-E4D0CD0EF4D8}">
      <dgm:prSet/>
      <dgm:spPr/>
      <dgm:t>
        <a:bodyPr/>
        <a:lstStyle/>
        <a:p>
          <a:endParaRPr lang="en-CA"/>
        </a:p>
      </dgm:t>
    </dgm:pt>
    <dgm:pt modelId="{E68AED9F-9518-4F0C-99BB-E49CEB966840}" type="sibTrans" cxnId="{A8F532F7-9D40-4737-BEC1-E4D0CD0EF4D8}">
      <dgm:prSet/>
      <dgm:spPr/>
      <dgm:t>
        <a:bodyPr/>
        <a:lstStyle/>
        <a:p>
          <a:endParaRPr lang="en-CA"/>
        </a:p>
      </dgm:t>
    </dgm:pt>
    <dgm:pt modelId="{ABC61ACA-E58D-4196-B1B2-90C320C6CB09}">
      <dgm:prSet phldrT="[Text]" custT="1"/>
      <dgm:spPr/>
      <dgm:t>
        <a:bodyPr lIns="36000" tIns="36000" rIns="36000" bIns="36000"/>
        <a:lstStyle/>
        <a:p>
          <a:pPr>
            <a:buFont typeface="+mj-lt"/>
            <a:buAutoNum type="arabicPeriod"/>
          </a:pPr>
          <a:r>
            <a:rPr lang="en-CA" sz="1000" dirty="0"/>
            <a:t>Join tables into </a:t>
          </a:r>
          <a:r>
            <a:rPr lang="en-CA" sz="1000" dirty="0" err="1"/>
            <a:t>PySpark</a:t>
          </a:r>
          <a:r>
            <a:rPr lang="en-CA" sz="1000" dirty="0"/>
            <a:t> </a:t>
          </a:r>
          <a:r>
            <a:rPr lang="en-CA" sz="1000" dirty="0" err="1"/>
            <a:t>DataFrame</a:t>
          </a:r>
          <a:endParaRPr lang="en-CA" sz="1000" dirty="0"/>
        </a:p>
      </dgm:t>
    </dgm:pt>
    <dgm:pt modelId="{1E73E330-063A-40FE-96D2-18152042A097}" type="parTrans" cxnId="{4733D80F-6D41-4E41-B0EB-C0003CA415FC}">
      <dgm:prSet/>
      <dgm:spPr/>
      <dgm:t>
        <a:bodyPr/>
        <a:lstStyle/>
        <a:p>
          <a:endParaRPr lang="en-CA"/>
        </a:p>
      </dgm:t>
    </dgm:pt>
    <dgm:pt modelId="{1689FAC3-082E-463D-B1EF-A6CBD1354908}" type="sibTrans" cxnId="{4733D80F-6D41-4E41-B0EB-C0003CA415FC}">
      <dgm:prSet/>
      <dgm:spPr/>
      <dgm:t>
        <a:bodyPr/>
        <a:lstStyle/>
        <a:p>
          <a:endParaRPr lang="en-CA"/>
        </a:p>
      </dgm:t>
    </dgm:pt>
    <dgm:pt modelId="{DE6B4893-3B97-4E21-965D-03A868B56735}">
      <dgm:prSet phldrT="[Text]" custT="1"/>
      <dgm:spPr/>
      <dgm:t>
        <a:bodyPr lIns="36000" tIns="36000" rIns="36000" bIns="36000"/>
        <a:lstStyle/>
        <a:p>
          <a:pPr>
            <a:buFont typeface="+mj-lt"/>
            <a:buAutoNum type="arabicPeriod"/>
          </a:pPr>
          <a:r>
            <a:rPr lang="en-CA" sz="1000" dirty="0"/>
            <a:t>Convert to Pandas </a:t>
          </a:r>
          <a:r>
            <a:rPr lang="en-CA" sz="1000" dirty="0" err="1"/>
            <a:t>DataFrame</a:t>
          </a:r>
          <a:endParaRPr lang="en-CA" sz="1000" dirty="0"/>
        </a:p>
      </dgm:t>
    </dgm:pt>
    <dgm:pt modelId="{5FA40E64-0A06-4261-B96C-2B896B66D522}" type="parTrans" cxnId="{3704616C-652A-4D02-8787-2A6C8068733E}">
      <dgm:prSet/>
      <dgm:spPr/>
      <dgm:t>
        <a:bodyPr/>
        <a:lstStyle/>
        <a:p>
          <a:endParaRPr lang="en-CA"/>
        </a:p>
      </dgm:t>
    </dgm:pt>
    <dgm:pt modelId="{6F1B05B9-4D1C-4BDF-8412-565F36B7A0A5}" type="sibTrans" cxnId="{3704616C-652A-4D02-8787-2A6C8068733E}">
      <dgm:prSet/>
      <dgm:spPr/>
      <dgm:t>
        <a:bodyPr/>
        <a:lstStyle/>
        <a:p>
          <a:endParaRPr lang="en-CA"/>
        </a:p>
      </dgm:t>
    </dgm:pt>
    <dgm:pt modelId="{7D49E842-6EF6-4C45-8534-EED3A2E484DD}">
      <dgm:prSet phldrT="[Text]"/>
      <dgm:spPr/>
      <dgm:t>
        <a:bodyPr/>
        <a:lstStyle/>
        <a:p>
          <a:r>
            <a:rPr lang="en-CA" dirty="0"/>
            <a:t>Create Pipeline</a:t>
          </a:r>
        </a:p>
      </dgm:t>
    </dgm:pt>
    <dgm:pt modelId="{7FF3CE6F-3FED-48AC-B7D7-58D23950BC1D}" type="parTrans" cxnId="{ED333E4E-BB85-46D3-87FA-0715534BEA39}">
      <dgm:prSet/>
      <dgm:spPr/>
      <dgm:t>
        <a:bodyPr/>
        <a:lstStyle/>
        <a:p>
          <a:endParaRPr lang="en-CA"/>
        </a:p>
      </dgm:t>
    </dgm:pt>
    <dgm:pt modelId="{9A2DB8C4-8084-4709-AEFB-B50A1FEB1DD9}" type="sibTrans" cxnId="{ED333E4E-BB85-46D3-87FA-0715534BEA39}">
      <dgm:prSet/>
      <dgm:spPr/>
      <dgm:t>
        <a:bodyPr/>
        <a:lstStyle/>
        <a:p>
          <a:endParaRPr lang="en-CA"/>
        </a:p>
      </dgm:t>
    </dgm:pt>
    <dgm:pt modelId="{E902D653-D8D5-40DC-A44D-C9E85ACF4D2F}">
      <dgm:prSet phldrT="[Text]"/>
      <dgm:spPr/>
      <dgm:t>
        <a:bodyPr/>
        <a:lstStyle/>
        <a:p>
          <a:r>
            <a:rPr lang="en-CA" dirty="0"/>
            <a:t>Run Machine Learning Models</a:t>
          </a:r>
        </a:p>
      </dgm:t>
    </dgm:pt>
    <dgm:pt modelId="{FB63C8BD-26DA-4542-8DF2-BFC7F9821156}" type="parTrans" cxnId="{93435F20-DF94-4293-B84D-CE5E03186EE0}">
      <dgm:prSet/>
      <dgm:spPr/>
      <dgm:t>
        <a:bodyPr/>
        <a:lstStyle/>
        <a:p>
          <a:endParaRPr lang="en-CA"/>
        </a:p>
      </dgm:t>
    </dgm:pt>
    <dgm:pt modelId="{D8E18B71-69EB-4EFB-9A36-2C46597AF04E}" type="sibTrans" cxnId="{93435F20-DF94-4293-B84D-CE5E03186EE0}">
      <dgm:prSet/>
      <dgm:spPr/>
      <dgm:t>
        <a:bodyPr/>
        <a:lstStyle/>
        <a:p>
          <a:endParaRPr lang="en-CA"/>
        </a:p>
      </dgm:t>
    </dgm:pt>
    <dgm:pt modelId="{E4BBAB24-779F-4D92-B8CD-92C9EDCEA1A8}">
      <dgm:prSet phldrT="[Text]" custT="1"/>
      <dgm:spPr/>
      <dgm:t>
        <a:bodyPr lIns="36000" tIns="36000" rIns="36000" bIns="36000"/>
        <a:lstStyle/>
        <a:p>
          <a:pPr>
            <a:buFont typeface="+mj-lt"/>
            <a:buAutoNum type="arabicPeriod"/>
          </a:pPr>
          <a:r>
            <a:rPr lang="en-CA" sz="1000" dirty="0"/>
            <a:t>Tokenize data and change to lowercase</a:t>
          </a:r>
        </a:p>
      </dgm:t>
    </dgm:pt>
    <dgm:pt modelId="{DAFA2700-3B03-4CAB-AFA0-BD15D86A3350}" type="parTrans" cxnId="{6C3CA5F2-D4A2-446E-AE5D-E31044358F4E}">
      <dgm:prSet/>
      <dgm:spPr/>
      <dgm:t>
        <a:bodyPr/>
        <a:lstStyle/>
        <a:p>
          <a:endParaRPr lang="en-CA"/>
        </a:p>
      </dgm:t>
    </dgm:pt>
    <dgm:pt modelId="{2EDAA3DA-C0E9-4EC2-B742-F02036C7F354}" type="sibTrans" cxnId="{6C3CA5F2-D4A2-446E-AE5D-E31044358F4E}">
      <dgm:prSet/>
      <dgm:spPr/>
      <dgm:t>
        <a:bodyPr/>
        <a:lstStyle/>
        <a:p>
          <a:endParaRPr lang="en-CA"/>
        </a:p>
      </dgm:t>
    </dgm:pt>
    <dgm:pt modelId="{E30DFF50-46B4-4D5B-8936-8D26D3985491}">
      <dgm:prSet phldrT="[Text]" custT="1"/>
      <dgm:spPr/>
      <dgm:t>
        <a:bodyPr lIns="36000" tIns="36000" rIns="36000" bIns="36000"/>
        <a:lstStyle/>
        <a:p>
          <a:pPr>
            <a:buFont typeface="+mj-lt"/>
            <a:buAutoNum type="arabicPeriod"/>
          </a:pPr>
          <a:r>
            <a:rPr lang="en-CA" sz="1000" dirty="0"/>
            <a:t>Remove </a:t>
          </a:r>
          <a:r>
            <a:rPr lang="en-CA" sz="1000" dirty="0" err="1"/>
            <a:t>stopwords</a:t>
          </a:r>
          <a:endParaRPr lang="en-CA" sz="1000" dirty="0"/>
        </a:p>
      </dgm:t>
    </dgm:pt>
    <dgm:pt modelId="{3207FB42-AB11-4B13-8A7E-BC8B1A9FD0A8}" type="parTrans" cxnId="{B71AA1CB-D3E1-40DA-B0AB-B918746DF493}">
      <dgm:prSet/>
      <dgm:spPr/>
      <dgm:t>
        <a:bodyPr/>
        <a:lstStyle/>
        <a:p>
          <a:endParaRPr lang="en-CA"/>
        </a:p>
      </dgm:t>
    </dgm:pt>
    <dgm:pt modelId="{072295C7-B17F-48E4-A234-7B8E0A9FF3BE}" type="sibTrans" cxnId="{B71AA1CB-D3E1-40DA-B0AB-B918746DF493}">
      <dgm:prSet/>
      <dgm:spPr/>
      <dgm:t>
        <a:bodyPr/>
        <a:lstStyle/>
        <a:p>
          <a:endParaRPr lang="en-CA"/>
        </a:p>
      </dgm:t>
    </dgm:pt>
    <dgm:pt modelId="{0A0CCE04-0465-4CDE-B14F-24B9E4B5D42B}">
      <dgm:prSet phldrT="[Text]" custT="1"/>
      <dgm:spPr/>
      <dgm:t>
        <a:bodyPr lIns="36000" tIns="36000" rIns="36000" bIns="36000"/>
        <a:lstStyle/>
        <a:p>
          <a:pPr>
            <a:buFont typeface="+mj-lt"/>
            <a:buAutoNum type="arabicPeriod"/>
          </a:pPr>
          <a:r>
            <a:rPr lang="en-CA" sz="1000" dirty="0"/>
            <a:t>Stem and lemmatize remaining words</a:t>
          </a:r>
        </a:p>
      </dgm:t>
    </dgm:pt>
    <dgm:pt modelId="{487A8CB8-0F85-4C8D-8078-B5544FE78FF4}" type="parTrans" cxnId="{8F733D26-1DC6-4AD3-B625-80D975B38113}">
      <dgm:prSet/>
      <dgm:spPr/>
      <dgm:t>
        <a:bodyPr/>
        <a:lstStyle/>
        <a:p>
          <a:endParaRPr lang="en-CA"/>
        </a:p>
      </dgm:t>
    </dgm:pt>
    <dgm:pt modelId="{FADCD7E2-4452-4776-9D10-595BAA2012D6}" type="sibTrans" cxnId="{8F733D26-1DC6-4AD3-B625-80D975B38113}">
      <dgm:prSet/>
      <dgm:spPr/>
      <dgm:t>
        <a:bodyPr/>
        <a:lstStyle/>
        <a:p>
          <a:endParaRPr lang="en-CA"/>
        </a:p>
      </dgm:t>
    </dgm:pt>
    <dgm:pt modelId="{5016F1F8-65B7-48B4-8C3F-8B64AFBFC1D2}">
      <dgm:prSet phldrT="[Text]" custT="1"/>
      <dgm:spPr/>
      <dgm:t>
        <a:bodyPr lIns="36000" tIns="36000" rIns="36000" bIns="36000"/>
        <a:lstStyle/>
        <a:p>
          <a:pPr>
            <a:buFont typeface="+mj-lt"/>
            <a:buAutoNum type="arabicPeriod"/>
          </a:pPr>
          <a:r>
            <a:rPr lang="en-CA" sz="1000" dirty="0"/>
            <a:t>Add ‘length’ column</a:t>
          </a:r>
        </a:p>
      </dgm:t>
    </dgm:pt>
    <dgm:pt modelId="{9B4E9A14-4A14-4967-AEF9-F88E47915CE7}" type="parTrans" cxnId="{68933AF1-0E05-4F0C-BAB9-79EDBBE92F14}">
      <dgm:prSet/>
      <dgm:spPr/>
      <dgm:t>
        <a:bodyPr/>
        <a:lstStyle/>
        <a:p>
          <a:endParaRPr lang="en-CA"/>
        </a:p>
      </dgm:t>
    </dgm:pt>
    <dgm:pt modelId="{7EC280EC-3AAD-4FCB-94DB-5C84525243B0}" type="sibTrans" cxnId="{68933AF1-0E05-4F0C-BAB9-79EDBBE92F14}">
      <dgm:prSet/>
      <dgm:spPr/>
      <dgm:t>
        <a:bodyPr/>
        <a:lstStyle/>
        <a:p>
          <a:endParaRPr lang="en-CA"/>
        </a:p>
      </dgm:t>
    </dgm:pt>
    <dgm:pt modelId="{89DE5228-E33D-44E7-8BC5-C60BEB90310F}">
      <dgm:prSet phldrT="[Text]" custT="1"/>
      <dgm:spPr/>
      <dgm:t>
        <a:bodyPr lIns="36000" tIns="0" rIns="36000" bIns="0" anchor="b" anchorCtr="0"/>
        <a:lstStyle/>
        <a:p>
          <a:pPr>
            <a:buFont typeface="+mj-lt"/>
            <a:buAutoNum type="arabicPeriod"/>
          </a:pPr>
          <a:r>
            <a:rPr lang="en-CA" sz="900" dirty="0"/>
            <a:t>Make a copy of the </a:t>
          </a:r>
          <a:r>
            <a:rPr lang="en-CA" sz="900" dirty="0" err="1"/>
            <a:t>DataFrame</a:t>
          </a:r>
          <a:endParaRPr lang="en-CA" sz="900" dirty="0"/>
        </a:p>
      </dgm:t>
    </dgm:pt>
    <dgm:pt modelId="{4F18584E-4C02-4B1C-B9FA-026D904139B4}" type="parTrans" cxnId="{9611553E-3C67-4C75-BEEE-978C7D8A2EFD}">
      <dgm:prSet/>
      <dgm:spPr/>
      <dgm:t>
        <a:bodyPr/>
        <a:lstStyle/>
        <a:p>
          <a:endParaRPr lang="en-CA"/>
        </a:p>
      </dgm:t>
    </dgm:pt>
    <dgm:pt modelId="{2D5F13EC-3346-430D-8579-951D85CC7712}" type="sibTrans" cxnId="{9611553E-3C67-4C75-BEEE-978C7D8A2EFD}">
      <dgm:prSet/>
      <dgm:spPr/>
      <dgm:t>
        <a:bodyPr/>
        <a:lstStyle/>
        <a:p>
          <a:endParaRPr lang="en-CA"/>
        </a:p>
      </dgm:t>
    </dgm:pt>
    <dgm:pt modelId="{4FE520C8-5417-4BCB-99B2-F4383775D721}">
      <dgm:prSet phldrT="[Text]" custT="1"/>
      <dgm:spPr/>
      <dgm:t>
        <a:bodyPr lIns="36000" tIns="36000" rIns="36000" bIns="36000"/>
        <a:lstStyle/>
        <a:p>
          <a:pPr>
            <a:buFont typeface="+mj-lt"/>
            <a:buAutoNum type="arabicPeriod"/>
          </a:pPr>
          <a:r>
            <a:rPr lang="en-CA" sz="900" dirty="0"/>
            <a:t>Drop intermediate columns so ‘features’ and ‘labels’ are only ones</a:t>
          </a:r>
        </a:p>
      </dgm:t>
    </dgm:pt>
    <dgm:pt modelId="{BF78EC2C-39F5-49E8-8EDF-3A8A3BD2165A}" type="parTrans" cxnId="{BA0B25B9-3846-45ED-A8BD-60177AE8B795}">
      <dgm:prSet/>
      <dgm:spPr/>
      <dgm:t>
        <a:bodyPr/>
        <a:lstStyle/>
        <a:p>
          <a:endParaRPr lang="en-CA"/>
        </a:p>
      </dgm:t>
    </dgm:pt>
    <dgm:pt modelId="{F73AF852-A5F5-4E28-84F9-DACF1D427BE0}" type="sibTrans" cxnId="{BA0B25B9-3846-45ED-A8BD-60177AE8B795}">
      <dgm:prSet/>
      <dgm:spPr/>
      <dgm:t>
        <a:bodyPr/>
        <a:lstStyle/>
        <a:p>
          <a:endParaRPr lang="en-CA"/>
        </a:p>
      </dgm:t>
    </dgm:pt>
    <dgm:pt modelId="{E29D2F98-C2AB-4F72-962B-DBE6DBBCFEC7}">
      <dgm:prSet phldrT="[Text]" custT="1"/>
      <dgm:spPr/>
      <dgm:t>
        <a:bodyPr lIns="36000" tIns="36000" rIns="36000" bIns="36000"/>
        <a:lstStyle/>
        <a:p>
          <a:pPr>
            <a:buFont typeface="+mj-lt"/>
            <a:buAutoNum type="arabicPeriod"/>
          </a:pPr>
          <a:r>
            <a:rPr lang="en-CA" sz="900" dirty="0"/>
            <a:t>Change data type of ‘label’ (stars) to int</a:t>
          </a:r>
        </a:p>
      </dgm:t>
    </dgm:pt>
    <dgm:pt modelId="{CDA92403-A636-43F8-9CCE-43C88B01C28E}" type="parTrans" cxnId="{68B16CF4-CF55-4288-B839-0434E94472A2}">
      <dgm:prSet/>
      <dgm:spPr/>
      <dgm:t>
        <a:bodyPr/>
        <a:lstStyle/>
        <a:p>
          <a:endParaRPr lang="en-CA"/>
        </a:p>
      </dgm:t>
    </dgm:pt>
    <dgm:pt modelId="{9740D012-6A50-4FE1-AB8B-DFAE95655A6F}" type="sibTrans" cxnId="{68B16CF4-CF55-4288-B839-0434E94472A2}">
      <dgm:prSet/>
      <dgm:spPr/>
      <dgm:t>
        <a:bodyPr/>
        <a:lstStyle/>
        <a:p>
          <a:endParaRPr lang="en-CA"/>
        </a:p>
      </dgm:t>
    </dgm:pt>
    <dgm:pt modelId="{987FE590-768A-47F3-BEFA-1A9E2988B912}">
      <dgm:prSet phldrT="[Text]" custT="1"/>
      <dgm:spPr/>
      <dgm:t>
        <a:bodyPr lIns="36000" tIns="36000" rIns="36000" bIns="36000"/>
        <a:lstStyle/>
        <a:p>
          <a:pPr>
            <a:buFont typeface="+mj-lt"/>
            <a:buAutoNum type="arabicPeriod"/>
          </a:pPr>
          <a:r>
            <a:rPr lang="en-CA" sz="900" dirty="0"/>
            <a:t>Split data into training and testing sets</a:t>
          </a:r>
        </a:p>
      </dgm:t>
    </dgm:pt>
    <dgm:pt modelId="{44853482-86EC-4781-9950-7252027842E3}" type="parTrans" cxnId="{6E2997F2-34DB-42BF-ABE4-147CCD62E8A7}">
      <dgm:prSet/>
      <dgm:spPr/>
      <dgm:t>
        <a:bodyPr/>
        <a:lstStyle/>
        <a:p>
          <a:endParaRPr lang="en-CA"/>
        </a:p>
      </dgm:t>
    </dgm:pt>
    <dgm:pt modelId="{ADAB4843-E207-4CF8-B626-CD06D54D5872}" type="sibTrans" cxnId="{6E2997F2-34DB-42BF-ABE4-147CCD62E8A7}">
      <dgm:prSet/>
      <dgm:spPr/>
      <dgm:t>
        <a:bodyPr/>
        <a:lstStyle/>
        <a:p>
          <a:endParaRPr lang="en-CA"/>
        </a:p>
      </dgm:t>
    </dgm:pt>
    <dgm:pt modelId="{95BB6840-8EB4-4B2A-8E20-280E4F72374F}">
      <dgm:prSet phldrT="[Text]" custT="1"/>
      <dgm:spPr/>
      <dgm:t>
        <a:bodyPr lIns="36000" tIns="36000" rIns="36000" bIns="36000"/>
        <a:lstStyle/>
        <a:p>
          <a:pPr>
            <a:buFont typeface="+mj-lt"/>
            <a:buAutoNum type="arabicPeriod"/>
          </a:pPr>
          <a:r>
            <a:rPr lang="en-CA" sz="900" dirty="0"/>
            <a:t> (Naïve Bayes / Logistic Regression): Create model and fit training data / (Neural Net): Specify layers, create and train model</a:t>
          </a:r>
        </a:p>
      </dgm:t>
    </dgm:pt>
    <dgm:pt modelId="{706C6988-3CCC-4E9C-B2BC-00785168C645}" type="parTrans" cxnId="{EAA14ECA-4450-40E5-A4A7-F8CDC014C7E9}">
      <dgm:prSet/>
      <dgm:spPr/>
      <dgm:t>
        <a:bodyPr/>
        <a:lstStyle/>
        <a:p>
          <a:endParaRPr lang="en-CA"/>
        </a:p>
      </dgm:t>
    </dgm:pt>
    <dgm:pt modelId="{7CCDAF6B-B22D-4C90-8E93-AF05809074D7}" type="sibTrans" cxnId="{EAA14ECA-4450-40E5-A4A7-F8CDC014C7E9}">
      <dgm:prSet/>
      <dgm:spPr/>
      <dgm:t>
        <a:bodyPr/>
        <a:lstStyle/>
        <a:p>
          <a:endParaRPr lang="en-CA"/>
        </a:p>
      </dgm:t>
    </dgm:pt>
    <dgm:pt modelId="{965A5DF1-1BCB-4ACA-A76D-10E11E072B37}">
      <dgm:prSet phldrT="[Text]" custT="1"/>
      <dgm:spPr/>
      <dgm:t>
        <a:bodyPr lIns="36000" tIns="36000" rIns="36000" bIns="36000"/>
        <a:lstStyle/>
        <a:p>
          <a:pPr>
            <a:buFont typeface="+mj-lt"/>
            <a:buAutoNum type="arabicPeriod"/>
          </a:pPr>
          <a:r>
            <a:rPr lang="en-CA" sz="900" dirty="0"/>
            <a:t>Display accuracy of model prediction of rating</a:t>
          </a:r>
        </a:p>
      </dgm:t>
    </dgm:pt>
    <dgm:pt modelId="{12CEDB47-C3E0-4AFE-932A-946E5F1FDB80}" type="parTrans" cxnId="{FB94D596-A3AD-4EA1-B9F5-39FC2262F09F}">
      <dgm:prSet/>
      <dgm:spPr/>
      <dgm:t>
        <a:bodyPr/>
        <a:lstStyle/>
        <a:p>
          <a:endParaRPr lang="en-CA"/>
        </a:p>
      </dgm:t>
    </dgm:pt>
    <dgm:pt modelId="{E1120C53-4570-4459-87F0-A9F0687AB9C9}" type="sibTrans" cxnId="{FB94D596-A3AD-4EA1-B9F5-39FC2262F09F}">
      <dgm:prSet/>
      <dgm:spPr/>
      <dgm:t>
        <a:bodyPr/>
        <a:lstStyle/>
        <a:p>
          <a:endParaRPr lang="en-CA"/>
        </a:p>
      </dgm:t>
    </dgm:pt>
    <dgm:pt modelId="{5FE65EEE-FB3B-445B-94DE-2F3039EF851B}">
      <dgm:prSet custT="1"/>
      <dgm:spPr/>
      <dgm:t>
        <a:bodyPr anchor="b" anchorCtr="0"/>
        <a:lstStyle/>
        <a:p>
          <a:pPr>
            <a:buFont typeface="+mj-lt"/>
            <a:buAutoNum type="arabicPeriod"/>
          </a:pPr>
          <a:r>
            <a:rPr lang="en-CA" sz="900" dirty="0"/>
            <a:t>Convert to a </a:t>
          </a:r>
          <a:r>
            <a:rPr lang="en-CA" sz="900" dirty="0" err="1"/>
            <a:t>PySpark</a:t>
          </a:r>
          <a:r>
            <a:rPr lang="en-CA" sz="900" dirty="0"/>
            <a:t> </a:t>
          </a:r>
          <a:r>
            <a:rPr lang="en-CA" sz="900" dirty="0" err="1"/>
            <a:t>DataFrame</a:t>
          </a:r>
          <a:endParaRPr lang="en-CA" sz="900" dirty="0"/>
        </a:p>
      </dgm:t>
    </dgm:pt>
    <dgm:pt modelId="{3BC1C9E6-50C8-48F3-84B3-BC183FBDECFD}" type="parTrans" cxnId="{49748687-B66F-47F1-B493-B1BF06C807BF}">
      <dgm:prSet/>
      <dgm:spPr/>
      <dgm:t>
        <a:bodyPr/>
        <a:lstStyle/>
        <a:p>
          <a:endParaRPr lang="en-CA"/>
        </a:p>
      </dgm:t>
    </dgm:pt>
    <dgm:pt modelId="{212FE846-D221-4B28-8F9E-1AA7158367BE}" type="sibTrans" cxnId="{49748687-B66F-47F1-B493-B1BF06C807BF}">
      <dgm:prSet/>
      <dgm:spPr/>
      <dgm:t>
        <a:bodyPr/>
        <a:lstStyle/>
        <a:p>
          <a:endParaRPr lang="en-CA"/>
        </a:p>
      </dgm:t>
    </dgm:pt>
    <dgm:pt modelId="{35E51F57-A897-49D2-99F8-47CBF27FF4B8}">
      <dgm:prSet custT="1"/>
      <dgm:spPr/>
      <dgm:t>
        <a:bodyPr anchor="b" anchorCtr="0"/>
        <a:lstStyle/>
        <a:p>
          <a:pPr>
            <a:buFont typeface="+mj-lt"/>
            <a:buAutoNum type="arabicPeriod"/>
          </a:pPr>
          <a:r>
            <a:rPr lang="en-CA" sz="900"/>
            <a:t>Create star values list (array) column</a:t>
          </a:r>
          <a:endParaRPr lang="en-CA" sz="900" dirty="0"/>
        </a:p>
      </dgm:t>
    </dgm:pt>
    <dgm:pt modelId="{314B0363-D54F-4F52-8211-FB8A374974E1}" type="parTrans" cxnId="{2B979D74-0843-4AE3-93CF-C10ADABAADBF}">
      <dgm:prSet/>
      <dgm:spPr/>
      <dgm:t>
        <a:bodyPr/>
        <a:lstStyle/>
        <a:p>
          <a:endParaRPr lang="en-CA"/>
        </a:p>
      </dgm:t>
    </dgm:pt>
    <dgm:pt modelId="{58665FF5-A4E0-4553-8AE7-FD40261D979F}" type="sibTrans" cxnId="{2B979D74-0843-4AE3-93CF-C10ADABAADBF}">
      <dgm:prSet/>
      <dgm:spPr/>
      <dgm:t>
        <a:bodyPr/>
        <a:lstStyle/>
        <a:p>
          <a:endParaRPr lang="en-CA"/>
        </a:p>
      </dgm:t>
    </dgm:pt>
    <dgm:pt modelId="{24B36F21-8546-433A-B9D1-4725D002976B}">
      <dgm:prSet custT="1"/>
      <dgm:spPr/>
      <dgm:t>
        <a:bodyPr anchor="b" anchorCtr="0"/>
        <a:lstStyle/>
        <a:p>
          <a:pPr>
            <a:buFont typeface="+mj-lt"/>
            <a:buAutoNum type="arabicPeriod"/>
          </a:pPr>
          <a:r>
            <a:rPr lang="en-CA" sz="900"/>
            <a:t>Initialize Count Vectorizer and create a vector model</a:t>
          </a:r>
          <a:endParaRPr lang="en-CA" sz="900" dirty="0"/>
        </a:p>
      </dgm:t>
    </dgm:pt>
    <dgm:pt modelId="{AD7FC10E-C001-4F45-AED8-E7FC39F6FFD4}" type="parTrans" cxnId="{45EB2C77-9431-4971-91C9-4CCD84E81CE0}">
      <dgm:prSet/>
      <dgm:spPr/>
      <dgm:t>
        <a:bodyPr/>
        <a:lstStyle/>
        <a:p>
          <a:endParaRPr lang="en-CA"/>
        </a:p>
      </dgm:t>
    </dgm:pt>
    <dgm:pt modelId="{D6248BE3-ECDA-4716-B296-F18B23E52183}" type="sibTrans" cxnId="{45EB2C77-9431-4971-91C9-4CCD84E81CE0}">
      <dgm:prSet/>
      <dgm:spPr/>
      <dgm:t>
        <a:bodyPr/>
        <a:lstStyle/>
        <a:p>
          <a:endParaRPr lang="en-CA"/>
        </a:p>
      </dgm:t>
    </dgm:pt>
    <dgm:pt modelId="{EDF3B1F8-3A2F-4B98-879D-D03AE77916AD}">
      <dgm:prSet custT="1"/>
      <dgm:spPr/>
      <dgm:t>
        <a:bodyPr anchor="b" anchorCtr="0"/>
        <a:lstStyle/>
        <a:p>
          <a:pPr>
            <a:buFont typeface="+mj-lt"/>
            <a:buAutoNum type="arabicPeriod"/>
          </a:pPr>
          <a:r>
            <a:rPr lang="en-CA" sz="900"/>
            <a:t>One hot encode the vector model as column to the DataFrame</a:t>
          </a:r>
          <a:endParaRPr lang="en-CA" sz="900" dirty="0"/>
        </a:p>
      </dgm:t>
    </dgm:pt>
    <dgm:pt modelId="{D49F8028-EB80-4B9B-87FA-AA46D1F3E46F}" type="parTrans" cxnId="{3B10ADCE-67C3-4891-B5CC-FF4466AC6B11}">
      <dgm:prSet/>
      <dgm:spPr/>
      <dgm:t>
        <a:bodyPr/>
        <a:lstStyle/>
        <a:p>
          <a:endParaRPr lang="en-CA"/>
        </a:p>
      </dgm:t>
    </dgm:pt>
    <dgm:pt modelId="{8E073775-42D3-4088-B498-2260D66D6B71}" type="sibTrans" cxnId="{3B10ADCE-67C3-4891-B5CC-FF4466AC6B11}">
      <dgm:prSet/>
      <dgm:spPr/>
      <dgm:t>
        <a:bodyPr/>
        <a:lstStyle/>
        <a:p>
          <a:endParaRPr lang="en-CA"/>
        </a:p>
      </dgm:t>
    </dgm:pt>
    <dgm:pt modelId="{2F47178E-ED14-4A23-A568-4F9E22827203}">
      <dgm:prSet custT="1"/>
      <dgm:spPr/>
      <dgm:t>
        <a:bodyPr anchor="b" anchorCtr="0"/>
        <a:lstStyle/>
        <a:p>
          <a:pPr>
            <a:buFont typeface="+mj-lt"/>
            <a:buAutoNum type="arabicPeriod"/>
          </a:pPr>
          <a:r>
            <a:rPr lang="en-CA" sz="900"/>
            <a:t>Create all features and feature vector</a:t>
          </a:r>
          <a:endParaRPr lang="en-CA" sz="900" dirty="0"/>
        </a:p>
      </dgm:t>
    </dgm:pt>
    <dgm:pt modelId="{81F41C83-A367-4716-BE4B-665C720720AF}" type="parTrans" cxnId="{4386946F-5F27-4E9C-8AAA-E9E8A9CD0B92}">
      <dgm:prSet/>
      <dgm:spPr/>
      <dgm:t>
        <a:bodyPr/>
        <a:lstStyle/>
        <a:p>
          <a:endParaRPr lang="en-CA"/>
        </a:p>
      </dgm:t>
    </dgm:pt>
    <dgm:pt modelId="{64F8455E-34C5-43C6-AE49-15270811B1B7}" type="sibTrans" cxnId="{4386946F-5F27-4E9C-8AAA-E9E8A9CD0B92}">
      <dgm:prSet/>
      <dgm:spPr/>
      <dgm:t>
        <a:bodyPr/>
        <a:lstStyle/>
        <a:p>
          <a:endParaRPr lang="en-CA"/>
        </a:p>
      </dgm:t>
    </dgm:pt>
    <dgm:pt modelId="{81083DD8-68E7-4116-9E6E-1FD5A8D52432}">
      <dgm:prSet custT="1"/>
      <dgm:spPr/>
      <dgm:t>
        <a:bodyPr anchor="b" anchorCtr="0"/>
        <a:lstStyle/>
        <a:p>
          <a:pPr>
            <a:buFont typeface="+mj-lt"/>
            <a:buAutoNum type="arabicPeriod"/>
          </a:pPr>
          <a:r>
            <a:rPr lang="en-CA" sz="900"/>
            <a:t>Create and run data processing pipeline</a:t>
          </a:r>
          <a:endParaRPr lang="en-CA" sz="900" dirty="0"/>
        </a:p>
      </dgm:t>
    </dgm:pt>
    <dgm:pt modelId="{0CC15854-5C6D-4D83-B100-D5F339182890}" type="parTrans" cxnId="{22B3172E-2854-4C98-9FC0-39ADF5204DE6}">
      <dgm:prSet/>
      <dgm:spPr/>
      <dgm:t>
        <a:bodyPr/>
        <a:lstStyle/>
        <a:p>
          <a:endParaRPr lang="en-CA"/>
        </a:p>
      </dgm:t>
    </dgm:pt>
    <dgm:pt modelId="{5D5AFF4F-62DD-46BA-83AC-44A1ECE20CAE}" type="sibTrans" cxnId="{22B3172E-2854-4C98-9FC0-39ADF5204DE6}">
      <dgm:prSet/>
      <dgm:spPr/>
      <dgm:t>
        <a:bodyPr/>
        <a:lstStyle/>
        <a:p>
          <a:endParaRPr lang="en-CA"/>
        </a:p>
      </dgm:t>
    </dgm:pt>
    <dgm:pt modelId="{732D2F61-02B8-43E9-B308-CF68C56839E7}">
      <dgm:prSet custT="1"/>
      <dgm:spPr/>
      <dgm:t>
        <a:bodyPr anchor="b" anchorCtr="0"/>
        <a:lstStyle/>
        <a:p>
          <a:pPr>
            <a:buFont typeface="+mj-lt"/>
            <a:buAutoNum type="arabicPeriod"/>
          </a:pPr>
          <a:r>
            <a:rPr lang="en-CA" sz="900" dirty="0"/>
            <a:t>Fit and transform pipeline</a:t>
          </a:r>
        </a:p>
      </dgm:t>
    </dgm:pt>
    <dgm:pt modelId="{B2250FB8-054B-4F4F-8596-F09AC105D28D}" type="parTrans" cxnId="{A1301947-CE60-4693-BCD2-D2F69BCAE609}">
      <dgm:prSet/>
      <dgm:spPr/>
      <dgm:t>
        <a:bodyPr/>
        <a:lstStyle/>
        <a:p>
          <a:endParaRPr lang="en-CA"/>
        </a:p>
      </dgm:t>
    </dgm:pt>
    <dgm:pt modelId="{2C2002A3-7EB9-407E-BC7D-980E2B5C0B20}" type="sibTrans" cxnId="{A1301947-CE60-4693-BCD2-D2F69BCAE609}">
      <dgm:prSet/>
      <dgm:spPr/>
      <dgm:t>
        <a:bodyPr/>
        <a:lstStyle/>
        <a:p>
          <a:endParaRPr lang="en-CA"/>
        </a:p>
      </dgm:t>
    </dgm:pt>
    <dgm:pt modelId="{F4DDD7AB-11CF-490E-8EA0-EC666606A38C}" type="pres">
      <dgm:prSet presAssocID="{1C2422C0-B61A-4C41-BFAC-0D8DA980EEFB}" presName="Name0" presStyleCnt="0">
        <dgm:presLayoutVars>
          <dgm:dir/>
          <dgm:animLvl val="lvl"/>
          <dgm:resizeHandles val="exact"/>
        </dgm:presLayoutVars>
      </dgm:prSet>
      <dgm:spPr/>
    </dgm:pt>
    <dgm:pt modelId="{E47F3AA7-D82D-4C4F-966F-37CD2B3B7E66}" type="pres">
      <dgm:prSet presAssocID="{1C2422C0-B61A-4C41-BFAC-0D8DA980EEFB}" presName="tSp" presStyleCnt="0"/>
      <dgm:spPr/>
    </dgm:pt>
    <dgm:pt modelId="{CE434696-0309-4AE0-A9E3-EC6EBB3A9B85}" type="pres">
      <dgm:prSet presAssocID="{1C2422C0-B61A-4C41-BFAC-0D8DA980EEFB}" presName="bSp" presStyleCnt="0"/>
      <dgm:spPr/>
    </dgm:pt>
    <dgm:pt modelId="{8020A339-4D20-4841-8B6D-E4A58C8088E8}" type="pres">
      <dgm:prSet presAssocID="{1C2422C0-B61A-4C41-BFAC-0D8DA980EEFB}" presName="process" presStyleCnt="0"/>
      <dgm:spPr/>
    </dgm:pt>
    <dgm:pt modelId="{0801C126-96C6-47E4-A2B1-FA40D7F68BE0}" type="pres">
      <dgm:prSet presAssocID="{3901DFD9-C5D7-442E-AEE2-90766AF8E80E}" presName="composite1" presStyleCnt="0"/>
      <dgm:spPr/>
    </dgm:pt>
    <dgm:pt modelId="{A2573F38-D276-4096-8295-FF68DAA012DD}" type="pres">
      <dgm:prSet presAssocID="{3901DFD9-C5D7-442E-AEE2-90766AF8E80E}" presName="dummyNode1" presStyleLbl="node1" presStyleIdx="0" presStyleCnt="5"/>
      <dgm:spPr/>
    </dgm:pt>
    <dgm:pt modelId="{24C95D2B-48EA-4A7B-8F0B-F1AC241A9DCF}" type="pres">
      <dgm:prSet presAssocID="{3901DFD9-C5D7-442E-AEE2-90766AF8E80E}" presName="childNode1" presStyleLbl="bgAcc1" presStyleIdx="0" presStyleCnt="5" custScaleX="114460" custScaleY="106277" custLinFactNeighborX="18519" custLinFactNeighborY="-17260">
        <dgm:presLayoutVars>
          <dgm:bulletEnabled val="1"/>
        </dgm:presLayoutVars>
      </dgm:prSet>
      <dgm:spPr/>
    </dgm:pt>
    <dgm:pt modelId="{20E93B34-4B86-4499-992D-B414093AF437}" type="pres">
      <dgm:prSet presAssocID="{3901DFD9-C5D7-442E-AEE2-90766AF8E80E}" presName="childNode1tx" presStyleLbl="bgAcc1" presStyleIdx="0" presStyleCnt="5">
        <dgm:presLayoutVars>
          <dgm:bulletEnabled val="1"/>
        </dgm:presLayoutVars>
      </dgm:prSet>
      <dgm:spPr/>
    </dgm:pt>
    <dgm:pt modelId="{576296D7-AC0D-4100-987D-75CEADE0ED92}" type="pres">
      <dgm:prSet presAssocID="{3901DFD9-C5D7-442E-AEE2-90766AF8E80E}" presName="parentNode1" presStyleLbl="node1" presStyleIdx="0" presStyleCnt="5" custLinFactNeighborX="23165" custLinFactNeighborY="-4754">
        <dgm:presLayoutVars>
          <dgm:chMax val="1"/>
          <dgm:bulletEnabled val="1"/>
        </dgm:presLayoutVars>
      </dgm:prSet>
      <dgm:spPr/>
    </dgm:pt>
    <dgm:pt modelId="{0DBDA565-FA39-4D94-9A01-1D7046118DCF}" type="pres">
      <dgm:prSet presAssocID="{3901DFD9-C5D7-442E-AEE2-90766AF8E80E}" presName="connSite1" presStyleCnt="0"/>
      <dgm:spPr/>
    </dgm:pt>
    <dgm:pt modelId="{FFEAD238-735F-47A7-B527-83E9090472C1}" type="pres">
      <dgm:prSet presAssocID="{BB9A4A29-35DF-402C-BC31-14688EE1CBEF}" presName="Name9" presStyleLbl="sibTrans2D1" presStyleIdx="0" presStyleCnt="4"/>
      <dgm:spPr/>
    </dgm:pt>
    <dgm:pt modelId="{F26F090A-D0E2-4E8C-BEAE-05BDA436C661}" type="pres">
      <dgm:prSet presAssocID="{E3ADA3E2-F9E6-4359-A687-1A4F208B53F4}" presName="composite2" presStyleCnt="0"/>
      <dgm:spPr/>
    </dgm:pt>
    <dgm:pt modelId="{49DA25CB-1970-4577-BF70-66A51EA47742}" type="pres">
      <dgm:prSet presAssocID="{E3ADA3E2-F9E6-4359-A687-1A4F208B53F4}" presName="dummyNode2" presStyleLbl="node1" presStyleIdx="0" presStyleCnt="5"/>
      <dgm:spPr/>
    </dgm:pt>
    <dgm:pt modelId="{6A0EB708-BF17-40BD-A091-293B8939B770}" type="pres">
      <dgm:prSet presAssocID="{E3ADA3E2-F9E6-4359-A687-1A4F208B53F4}" presName="childNode2" presStyleLbl="bgAcc1" presStyleIdx="1" presStyleCnt="5" custScaleX="89776" custScaleY="106277" custLinFactNeighborX="4323" custLinFactNeighborY="-18468">
        <dgm:presLayoutVars>
          <dgm:bulletEnabled val="1"/>
        </dgm:presLayoutVars>
      </dgm:prSet>
      <dgm:spPr/>
    </dgm:pt>
    <dgm:pt modelId="{C62541C4-5F1A-4423-A573-94B381767A37}" type="pres">
      <dgm:prSet presAssocID="{E3ADA3E2-F9E6-4359-A687-1A4F208B53F4}" presName="childNode2tx" presStyleLbl="bgAcc1" presStyleIdx="1" presStyleCnt="5">
        <dgm:presLayoutVars>
          <dgm:bulletEnabled val="1"/>
        </dgm:presLayoutVars>
      </dgm:prSet>
      <dgm:spPr/>
    </dgm:pt>
    <dgm:pt modelId="{26B86AF0-925E-4019-A96B-21BCA7B66288}" type="pres">
      <dgm:prSet presAssocID="{E3ADA3E2-F9E6-4359-A687-1A4F208B53F4}" presName="parentNode2" presStyleLbl="node1" presStyleIdx="1" presStyleCnt="5" custLinFactNeighborX="4090" custLinFactNeighborY="-80011">
        <dgm:presLayoutVars>
          <dgm:chMax val="0"/>
          <dgm:bulletEnabled val="1"/>
        </dgm:presLayoutVars>
      </dgm:prSet>
      <dgm:spPr/>
    </dgm:pt>
    <dgm:pt modelId="{D1A0C4BC-2A61-4536-90C6-6E0AE2B1B42A}" type="pres">
      <dgm:prSet presAssocID="{E3ADA3E2-F9E6-4359-A687-1A4F208B53F4}" presName="connSite2" presStyleCnt="0"/>
      <dgm:spPr/>
    </dgm:pt>
    <dgm:pt modelId="{29D44E95-17B6-4F1F-8ADE-3CE0117F29BA}" type="pres">
      <dgm:prSet presAssocID="{F3A9534C-F4CA-47BD-A19A-F233B31D3001}" presName="Name18" presStyleLbl="sibTrans2D1" presStyleIdx="1" presStyleCnt="4"/>
      <dgm:spPr/>
    </dgm:pt>
    <dgm:pt modelId="{84AAA9C9-A138-4660-BE5C-190568A920F2}" type="pres">
      <dgm:prSet presAssocID="{C9BA18C6-1688-44A3-B585-0F30B69F9C4F}" presName="composite1" presStyleCnt="0"/>
      <dgm:spPr/>
    </dgm:pt>
    <dgm:pt modelId="{63D719C7-2D8B-4181-84B3-DFA8C2DDC5EB}" type="pres">
      <dgm:prSet presAssocID="{C9BA18C6-1688-44A3-B585-0F30B69F9C4F}" presName="dummyNode1" presStyleLbl="node1" presStyleIdx="1" presStyleCnt="5"/>
      <dgm:spPr/>
    </dgm:pt>
    <dgm:pt modelId="{D4643005-3B07-4333-B39F-EFEAC7771BAA}" type="pres">
      <dgm:prSet presAssocID="{C9BA18C6-1688-44A3-B585-0F30B69F9C4F}" presName="childNode1" presStyleLbl="bgAcc1" presStyleIdx="2" presStyleCnt="5" custScaleX="136075" custScaleY="106277" custLinFactNeighborX="-7161" custLinFactNeighborY="-16882">
        <dgm:presLayoutVars>
          <dgm:bulletEnabled val="1"/>
        </dgm:presLayoutVars>
      </dgm:prSet>
      <dgm:spPr/>
    </dgm:pt>
    <dgm:pt modelId="{8C87E3F0-E4D5-49C7-A3DF-2D35376135EE}" type="pres">
      <dgm:prSet presAssocID="{C9BA18C6-1688-44A3-B585-0F30B69F9C4F}" presName="childNode1tx" presStyleLbl="bgAcc1" presStyleIdx="2" presStyleCnt="5">
        <dgm:presLayoutVars>
          <dgm:bulletEnabled val="1"/>
        </dgm:presLayoutVars>
      </dgm:prSet>
      <dgm:spPr/>
    </dgm:pt>
    <dgm:pt modelId="{72F39B0A-90AB-409A-BD03-F848B3F13485}" type="pres">
      <dgm:prSet presAssocID="{C9BA18C6-1688-44A3-B585-0F30B69F9C4F}" presName="parentNode1" presStyleLbl="node1" presStyleIdx="2" presStyleCnt="5" custLinFactNeighborX="-5398" custLinFactNeighborY="-5793">
        <dgm:presLayoutVars>
          <dgm:chMax val="1"/>
          <dgm:bulletEnabled val="1"/>
        </dgm:presLayoutVars>
      </dgm:prSet>
      <dgm:spPr/>
    </dgm:pt>
    <dgm:pt modelId="{F76AA4FF-9EB1-4A40-8651-CC93FDCDC70B}" type="pres">
      <dgm:prSet presAssocID="{C9BA18C6-1688-44A3-B585-0F30B69F9C4F}" presName="connSite1" presStyleCnt="0"/>
      <dgm:spPr/>
    </dgm:pt>
    <dgm:pt modelId="{7653ECB6-67B7-4855-9BD2-4E4CE71939F8}" type="pres">
      <dgm:prSet presAssocID="{F5428DDE-7489-4C84-8F56-19C505201CDE}" presName="Name9" presStyleLbl="sibTrans2D1" presStyleIdx="2" presStyleCnt="4" custScaleX="85642" custLinFactNeighborX="-1834"/>
      <dgm:spPr/>
    </dgm:pt>
    <dgm:pt modelId="{8CF548B6-497A-4B14-A1BB-99E610AF9133}" type="pres">
      <dgm:prSet presAssocID="{7D49E842-6EF6-4C45-8534-EED3A2E484DD}" presName="composite2" presStyleCnt="0"/>
      <dgm:spPr/>
    </dgm:pt>
    <dgm:pt modelId="{7DEC0749-F1D0-4ECD-B8BF-396D050CA1AB}" type="pres">
      <dgm:prSet presAssocID="{7D49E842-6EF6-4C45-8534-EED3A2E484DD}" presName="dummyNode2" presStyleLbl="node1" presStyleIdx="2" presStyleCnt="5"/>
      <dgm:spPr/>
    </dgm:pt>
    <dgm:pt modelId="{F3B7B9E5-0788-4163-BD1D-3DEDCE2D6B32}" type="pres">
      <dgm:prSet presAssocID="{7D49E842-6EF6-4C45-8534-EED3A2E484DD}" presName="childNode2" presStyleLbl="bgAcc1" presStyleIdx="3" presStyleCnt="5" custScaleX="146764" custScaleY="106277" custLinFactNeighborX="-7826" custLinFactNeighborY="-15726">
        <dgm:presLayoutVars>
          <dgm:bulletEnabled val="1"/>
        </dgm:presLayoutVars>
      </dgm:prSet>
      <dgm:spPr/>
    </dgm:pt>
    <dgm:pt modelId="{A3A3943A-B1B1-432B-B532-80BA0AC452C9}" type="pres">
      <dgm:prSet presAssocID="{7D49E842-6EF6-4C45-8534-EED3A2E484DD}" presName="childNode2tx" presStyleLbl="bgAcc1" presStyleIdx="3" presStyleCnt="5">
        <dgm:presLayoutVars>
          <dgm:bulletEnabled val="1"/>
        </dgm:presLayoutVars>
      </dgm:prSet>
      <dgm:spPr/>
    </dgm:pt>
    <dgm:pt modelId="{980393BF-CC11-493E-8A97-0FD4CE4B1F09}" type="pres">
      <dgm:prSet presAssocID="{7D49E842-6EF6-4C45-8534-EED3A2E484DD}" presName="parentNode2" presStyleLbl="node1" presStyleIdx="3" presStyleCnt="5" custLinFactNeighborX="16360" custLinFactNeighborY="-69438">
        <dgm:presLayoutVars>
          <dgm:chMax val="0"/>
          <dgm:bulletEnabled val="1"/>
        </dgm:presLayoutVars>
      </dgm:prSet>
      <dgm:spPr/>
    </dgm:pt>
    <dgm:pt modelId="{23242733-9CCB-481B-94C8-2BEBD3BFAB09}" type="pres">
      <dgm:prSet presAssocID="{7D49E842-6EF6-4C45-8534-EED3A2E484DD}" presName="connSite2" presStyleCnt="0"/>
      <dgm:spPr/>
    </dgm:pt>
    <dgm:pt modelId="{1B57AD0B-ED91-43E0-BCEB-BCFE3AF74457}" type="pres">
      <dgm:prSet presAssocID="{9A2DB8C4-8084-4709-AEFB-B50A1FEB1DD9}" presName="Name18" presStyleLbl="sibTrans2D1" presStyleIdx="3" presStyleCnt="4"/>
      <dgm:spPr/>
    </dgm:pt>
    <dgm:pt modelId="{03D1A9BE-80D3-4E04-B85A-207F6BF20CF0}" type="pres">
      <dgm:prSet presAssocID="{E902D653-D8D5-40DC-A44D-C9E85ACF4D2F}" presName="composite1" presStyleCnt="0"/>
      <dgm:spPr/>
    </dgm:pt>
    <dgm:pt modelId="{2C6FEB56-FE17-41B7-8423-10A361FA7963}" type="pres">
      <dgm:prSet presAssocID="{E902D653-D8D5-40DC-A44D-C9E85ACF4D2F}" presName="dummyNode1" presStyleLbl="node1" presStyleIdx="3" presStyleCnt="5"/>
      <dgm:spPr/>
    </dgm:pt>
    <dgm:pt modelId="{B70387AF-3C9B-4E09-B2A1-3CDB21B2816D}" type="pres">
      <dgm:prSet presAssocID="{E902D653-D8D5-40DC-A44D-C9E85ACF4D2F}" presName="childNode1" presStyleLbl="bgAcc1" presStyleIdx="4" presStyleCnt="5" custScaleX="132349" custScaleY="106277" custLinFactNeighborX="-9538" custLinFactNeighborY="-15204">
        <dgm:presLayoutVars>
          <dgm:bulletEnabled val="1"/>
        </dgm:presLayoutVars>
      </dgm:prSet>
      <dgm:spPr/>
    </dgm:pt>
    <dgm:pt modelId="{A826516E-D5D7-4A34-B03D-AB9FB7FB4977}" type="pres">
      <dgm:prSet presAssocID="{E902D653-D8D5-40DC-A44D-C9E85ACF4D2F}" presName="childNode1tx" presStyleLbl="bgAcc1" presStyleIdx="4" presStyleCnt="5">
        <dgm:presLayoutVars>
          <dgm:bulletEnabled val="1"/>
        </dgm:presLayoutVars>
      </dgm:prSet>
      <dgm:spPr/>
    </dgm:pt>
    <dgm:pt modelId="{1AACCFC4-407A-41E6-960F-0CCFFD36C6D3}" type="pres">
      <dgm:prSet presAssocID="{E902D653-D8D5-40DC-A44D-C9E85ACF4D2F}" presName="parentNode1" presStyleLbl="node1" presStyleIdx="4" presStyleCnt="5" custLinFactNeighborX="-4489" custLinFactNeighborY="-29580">
        <dgm:presLayoutVars>
          <dgm:chMax val="1"/>
          <dgm:bulletEnabled val="1"/>
        </dgm:presLayoutVars>
      </dgm:prSet>
      <dgm:spPr/>
    </dgm:pt>
    <dgm:pt modelId="{2C72E9A6-FF3C-4189-B2B1-464BF46F0209}" type="pres">
      <dgm:prSet presAssocID="{E902D653-D8D5-40DC-A44D-C9E85ACF4D2F}" presName="connSite1" presStyleCnt="0"/>
      <dgm:spPr/>
    </dgm:pt>
  </dgm:ptLst>
  <dgm:cxnLst>
    <dgm:cxn modelId="{15BBF700-100A-47FB-823A-9F41808F4D70}" type="presOf" srcId="{95BB6840-8EB4-4B2A-8E20-280E4F72374F}" destId="{B70387AF-3C9B-4E09-B2A1-3CDB21B2816D}" srcOrd="0" destOrd="3" presId="urn:microsoft.com/office/officeart/2005/8/layout/hProcess4"/>
    <dgm:cxn modelId="{4689EE05-503B-49AC-8427-DDDB53E25E52}" type="presOf" srcId="{7EDCD917-9861-4A67-A670-322E8DD8E704}" destId="{24C95D2B-48EA-4A7B-8F0B-F1AC241A9DCF}" srcOrd="0" destOrd="5" presId="urn:microsoft.com/office/officeart/2005/8/layout/hProcess4"/>
    <dgm:cxn modelId="{9EF00E06-BD18-4E3B-B5C8-03EDC511CBEE}" type="presOf" srcId="{35E51F57-A897-49D2-99F8-47CBF27FF4B8}" destId="{A3A3943A-B1B1-432B-B532-80BA0AC452C9}" srcOrd="1" destOrd="2" presId="urn:microsoft.com/office/officeart/2005/8/layout/hProcess4"/>
    <dgm:cxn modelId="{C5BB7209-AAF6-4318-880E-BB3B600F4D5C}" type="presOf" srcId="{07F5B093-F6B4-4E1C-A191-F2E98F9F6CFD}" destId="{24C95D2B-48EA-4A7B-8F0B-F1AC241A9DCF}" srcOrd="0" destOrd="0" presId="urn:microsoft.com/office/officeart/2005/8/layout/hProcess4"/>
    <dgm:cxn modelId="{BF8B2B0C-F9BD-41CF-8F39-097BC64196B8}" type="presOf" srcId="{84EDE297-AC33-45B8-97D2-51FB2846EC1D}" destId="{24C95D2B-48EA-4A7B-8F0B-F1AC241A9DCF}" srcOrd="0" destOrd="7" presId="urn:microsoft.com/office/officeart/2005/8/layout/hProcess4"/>
    <dgm:cxn modelId="{4733D80F-6D41-4E41-B0EB-C0003CA415FC}" srcId="{E3ADA3E2-F9E6-4359-A687-1A4F208B53F4}" destId="{ABC61ACA-E58D-4196-B1B2-90C320C6CB09}" srcOrd="2" destOrd="0" parTransId="{1E73E330-063A-40FE-96D2-18152042A097}" sibTransId="{1689FAC3-082E-463D-B1EF-A6CBD1354908}"/>
    <dgm:cxn modelId="{FEB82C10-C2AE-406C-8F1E-69282AF0FC68}" srcId="{E3ADA3E2-F9E6-4359-A687-1A4F208B53F4}" destId="{7C816216-AC72-4884-9659-299196471423}" srcOrd="1" destOrd="0" parTransId="{8A888A73-E822-45D4-86B9-E4E702FC61FF}" sibTransId="{45AB9B62-CF6D-4D73-ABC3-9361D7D29280}"/>
    <dgm:cxn modelId="{E8C8B510-DCA5-4142-B07C-D2EFC3CB0851}" type="presOf" srcId="{1C2422C0-B61A-4C41-BFAC-0D8DA980EEFB}" destId="{F4DDD7AB-11CF-490E-8EA0-EC666606A38C}" srcOrd="0" destOrd="0" presId="urn:microsoft.com/office/officeart/2005/8/layout/hProcess4"/>
    <dgm:cxn modelId="{86B37211-60AB-4B2A-8F73-5A3D3E4C9D03}" type="presOf" srcId="{7D49E842-6EF6-4C45-8534-EED3A2E484DD}" destId="{980393BF-CC11-493E-8A97-0FD4CE4B1F09}" srcOrd="0" destOrd="0" presId="urn:microsoft.com/office/officeart/2005/8/layout/hProcess4"/>
    <dgm:cxn modelId="{9F191114-7435-48B1-9573-3BC6D0F86229}" type="presOf" srcId="{7EDCD917-9861-4A67-A670-322E8DD8E704}" destId="{20E93B34-4B86-4499-992D-B414093AF437}" srcOrd="1" destOrd="5" presId="urn:microsoft.com/office/officeart/2005/8/layout/hProcess4"/>
    <dgm:cxn modelId="{4BA47D17-3642-441B-AF54-698BEC4B6994}" srcId="{1C2422C0-B61A-4C41-BFAC-0D8DA980EEFB}" destId="{E3ADA3E2-F9E6-4359-A687-1A4F208B53F4}" srcOrd="1" destOrd="0" parTransId="{6AB906ED-C180-44FF-99CC-449117DB9B7B}" sibTransId="{F3A9534C-F4CA-47BD-A19A-F233B31D3001}"/>
    <dgm:cxn modelId="{93435F20-DF94-4293-B84D-CE5E03186EE0}" srcId="{1C2422C0-B61A-4C41-BFAC-0D8DA980EEFB}" destId="{E902D653-D8D5-40DC-A44D-C9E85ACF4D2F}" srcOrd="4" destOrd="0" parTransId="{FB63C8BD-26DA-4542-8DF2-BFC7F9821156}" sibTransId="{D8E18B71-69EB-4EFB-9A36-2C46597AF04E}"/>
    <dgm:cxn modelId="{93E01126-1E19-4BBE-AC19-6AA4309301F4}" type="presOf" srcId="{E29D2F98-C2AB-4F72-962B-DBE6DBBCFEC7}" destId="{B70387AF-3C9B-4E09-B2A1-3CDB21B2816D}" srcOrd="0" destOrd="1" presId="urn:microsoft.com/office/officeart/2005/8/layout/hProcess4"/>
    <dgm:cxn modelId="{8F733D26-1DC6-4AD3-B625-80D975B38113}" srcId="{C9BA18C6-1688-44A3-B585-0F30B69F9C4F}" destId="{0A0CCE04-0465-4CDE-B14F-24B9E4B5D42B}" srcOrd="4" destOrd="0" parTransId="{487A8CB8-0F85-4C8D-8078-B5544FE78FF4}" sibTransId="{FADCD7E2-4452-4776-9D10-595BAA2012D6}"/>
    <dgm:cxn modelId="{A28AE026-D0DF-4C7D-9290-4D0E83CC069B}" srcId="{3901DFD9-C5D7-442E-AEE2-90766AF8E80E}" destId="{899A00E3-3BDF-4282-BF88-5A88DD398E86}" srcOrd="2" destOrd="0" parTransId="{94399B44-773D-4908-9E8F-4F9D6937099B}" sibTransId="{44C7AD77-1C85-49D4-A1F2-B73C6F55289E}"/>
    <dgm:cxn modelId="{994CB427-F074-4660-9697-212C0CBFDFD6}" type="presOf" srcId="{D2DC0D10-0302-42CA-A122-08F81B73DE44}" destId="{20E93B34-4B86-4499-992D-B414093AF437}" srcOrd="1" destOrd="4" presId="urn:microsoft.com/office/officeart/2005/8/layout/hProcess4"/>
    <dgm:cxn modelId="{22B3172E-2854-4C98-9FC0-39ADF5204DE6}" srcId="{7D49E842-6EF6-4C45-8534-EED3A2E484DD}" destId="{81083DD8-68E7-4116-9E6E-1FD5A8D52432}" srcOrd="6" destOrd="0" parTransId="{0CC15854-5C6D-4D83-B100-D5F339182890}" sibTransId="{5D5AFF4F-62DD-46BA-83AC-44A1ECE20CAE}"/>
    <dgm:cxn modelId="{4AB85134-5272-4981-B0C5-6A07AD430639}" type="presOf" srcId="{5016F1F8-65B7-48B4-8C3F-8B64AFBFC1D2}" destId="{8C87E3F0-E4D5-49C7-A3DF-2D35376135EE}" srcOrd="1" destOrd="5" presId="urn:microsoft.com/office/officeart/2005/8/layout/hProcess4"/>
    <dgm:cxn modelId="{9611553E-3C67-4C75-BEEE-978C7D8A2EFD}" srcId="{7D49E842-6EF6-4C45-8534-EED3A2E484DD}" destId="{89DE5228-E33D-44E7-8BC5-C60BEB90310F}" srcOrd="0" destOrd="0" parTransId="{4F18584E-4C02-4B1C-B9FA-026D904139B4}" sibTransId="{2D5F13EC-3346-430D-8579-951D85CC7712}"/>
    <dgm:cxn modelId="{8677CE3F-400E-4321-81A1-B5FC1784737B}" type="presOf" srcId="{F74405B0-5350-4719-8E5A-58864C98BB16}" destId="{20E93B34-4B86-4499-992D-B414093AF437}" srcOrd="1" destOrd="3" presId="urn:microsoft.com/office/officeart/2005/8/layout/hProcess4"/>
    <dgm:cxn modelId="{95224A5D-A6C4-4371-9C1D-6C31B897FFD4}" type="presOf" srcId="{BB9A4A29-35DF-402C-BC31-14688EE1CBEF}" destId="{FFEAD238-735F-47A7-B527-83E9090472C1}" srcOrd="0" destOrd="0" presId="urn:microsoft.com/office/officeart/2005/8/layout/hProcess4"/>
    <dgm:cxn modelId="{03E52741-8338-4E7C-B24B-C9CCEC2C0B30}" type="presOf" srcId="{E4BBAB24-779F-4D92-B8CD-92C9EDCEA1A8}" destId="{8C87E3F0-E4D5-49C7-A3DF-2D35376135EE}" srcOrd="1" destOrd="2" presId="urn:microsoft.com/office/officeart/2005/8/layout/hProcess4"/>
    <dgm:cxn modelId="{EE4B8044-76F5-4201-8D55-9C6DC743922B}" type="presOf" srcId="{EDF3B1F8-3A2F-4B98-879D-D03AE77916AD}" destId="{A3A3943A-B1B1-432B-B532-80BA0AC452C9}" srcOrd="1" destOrd="4" presId="urn:microsoft.com/office/officeart/2005/8/layout/hProcess4"/>
    <dgm:cxn modelId="{E224BE64-B343-462B-945A-19A1A2B6CBDD}" type="presOf" srcId="{7C816216-AC72-4884-9659-299196471423}" destId="{C62541C4-5F1A-4423-A573-94B381767A37}" srcOrd="1" destOrd="1" presId="urn:microsoft.com/office/officeart/2005/8/layout/hProcess4"/>
    <dgm:cxn modelId="{A1301947-CE60-4693-BCD2-D2F69BCAE609}" srcId="{7D49E842-6EF6-4C45-8534-EED3A2E484DD}" destId="{732D2F61-02B8-43E9-B308-CF68C56839E7}" srcOrd="7" destOrd="0" parTransId="{B2250FB8-054B-4F4F-8596-F09AC105D28D}" sibTransId="{2C2002A3-7EB9-407E-BC7D-980E2B5C0B20}"/>
    <dgm:cxn modelId="{1FF76647-9360-447C-8447-2196FA11E4F1}" type="presOf" srcId="{ABC61ACA-E58D-4196-B1B2-90C320C6CB09}" destId="{6A0EB708-BF17-40BD-A091-293B8939B770}" srcOrd="0" destOrd="2" presId="urn:microsoft.com/office/officeart/2005/8/layout/hProcess4"/>
    <dgm:cxn modelId="{D9BC9048-50CA-417E-B2FF-4499A698DE1E}" type="presOf" srcId="{24B36F21-8546-433A-B9D1-4725D002976B}" destId="{F3B7B9E5-0788-4163-BD1D-3DEDCE2D6B32}" srcOrd="0" destOrd="3" presId="urn:microsoft.com/office/officeart/2005/8/layout/hProcess4"/>
    <dgm:cxn modelId="{DC67A868-8BD7-4FCA-9B8F-5D869315514D}" srcId="{1C2422C0-B61A-4C41-BFAC-0D8DA980EEFB}" destId="{3901DFD9-C5D7-442E-AEE2-90766AF8E80E}" srcOrd="0" destOrd="0" parTransId="{F092B11E-55A8-4015-810B-71A62971B814}" sibTransId="{BB9A4A29-35DF-402C-BC31-14688EE1CBEF}"/>
    <dgm:cxn modelId="{446A774B-6B37-4729-A49F-BD993A3207BF}" type="presOf" srcId="{3901DFD9-C5D7-442E-AEE2-90766AF8E80E}" destId="{576296D7-AC0D-4100-987D-75CEADE0ED92}" srcOrd="0" destOrd="0" presId="urn:microsoft.com/office/officeart/2005/8/layout/hProcess4"/>
    <dgm:cxn modelId="{3704616C-652A-4D02-8787-2A6C8068733E}" srcId="{E3ADA3E2-F9E6-4359-A687-1A4F208B53F4}" destId="{DE6B4893-3B97-4E21-965D-03A868B56735}" srcOrd="3" destOrd="0" parTransId="{5FA40E64-0A06-4261-B96C-2B896B66D522}" sibTransId="{6F1B05B9-4D1C-4BDF-8412-565F36B7A0A5}"/>
    <dgm:cxn modelId="{74F9E44D-2940-47C3-95AE-533F434AC2BD}" type="presOf" srcId="{F3A9534C-F4CA-47BD-A19A-F233B31D3001}" destId="{29D44E95-17B6-4F1F-8ADE-3CE0117F29BA}" srcOrd="0" destOrd="0" presId="urn:microsoft.com/office/officeart/2005/8/layout/hProcess4"/>
    <dgm:cxn modelId="{C41D164E-FC14-496D-BF3C-D28E1F4B7F18}" type="presOf" srcId="{5FE65EEE-FB3B-445B-94DE-2F3039EF851B}" destId="{A3A3943A-B1B1-432B-B532-80BA0AC452C9}" srcOrd="1" destOrd="1" presId="urn:microsoft.com/office/officeart/2005/8/layout/hProcess4"/>
    <dgm:cxn modelId="{DE5A256E-520C-49AD-A616-EB1AC2AF849A}" srcId="{E3ADA3E2-F9E6-4359-A687-1A4F208B53F4}" destId="{4C8E2CE7-66DC-48CE-930B-41AF0FC98836}" srcOrd="0" destOrd="0" parTransId="{26DBAEB1-FE6E-4F64-B07B-3DCF3B1FE94C}" sibTransId="{492653B7-E483-4636-A17C-959E10A5EB34}"/>
    <dgm:cxn modelId="{ED333E4E-BB85-46D3-87FA-0715534BEA39}" srcId="{1C2422C0-B61A-4C41-BFAC-0D8DA980EEFB}" destId="{7D49E842-6EF6-4C45-8534-EED3A2E484DD}" srcOrd="3" destOrd="0" parTransId="{7FF3CE6F-3FED-48AC-B7D7-58D23950BC1D}" sibTransId="{9A2DB8C4-8084-4709-AEFB-B50A1FEB1DD9}"/>
    <dgm:cxn modelId="{694D594E-3947-4D54-9593-C9644F3A7D62}" type="presOf" srcId="{36C5E64D-F1EA-4DCB-A312-285C2C7F5224}" destId="{24C95D2B-48EA-4A7B-8F0B-F1AC241A9DCF}" srcOrd="0" destOrd="1" presId="urn:microsoft.com/office/officeart/2005/8/layout/hProcess4"/>
    <dgm:cxn modelId="{932DE44E-778E-4A80-8A4B-D4D0F13A63C0}" type="presOf" srcId="{E30DFF50-46B4-4D5B-8936-8D26D3985491}" destId="{8C87E3F0-E4D5-49C7-A3DF-2D35376135EE}" srcOrd="1" destOrd="3" presId="urn:microsoft.com/office/officeart/2005/8/layout/hProcess4"/>
    <dgm:cxn modelId="{4386946F-5F27-4E9C-8AAA-E9E8A9CD0B92}" srcId="{7D49E842-6EF6-4C45-8534-EED3A2E484DD}" destId="{2F47178E-ED14-4A23-A568-4F9E22827203}" srcOrd="5" destOrd="0" parTransId="{81F41C83-A367-4716-BE4B-665C720720AF}" sibTransId="{64F8455E-34C5-43C6-AE49-15270811B1B7}"/>
    <dgm:cxn modelId="{55F92170-293E-4893-A988-27D4EC880972}" type="presOf" srcId="{07F5B093-F6B4-4E1C-A191-F2E98F9F6CFD}" destId="{20E93B34-4B86-4499-992D-B414093AF437}" srcOrd="1" destOrd="0" presId="urn:microsoft.com/office/officeart/2005/8/layout/hProcess4"/>
    <dgm:cxn modelId="{BCD9CC71-B0A4-4D91-9850-523238361A80}" type="presOf" srcId="{732D2F61-02B8-43E9-B308-CF68C56839E7}" destId="{A3A3943A-B1B1-432B-B532-80BA0AC452C9}" srcOrd="1" destOrd="7" presId="urn:microsoft.com/office/officeart/2005/8/layout/hProcess4"/>
    <dgm:cxn modelId="{2B979D74-0843-4AE3-93CF-C10ADABAADBF}" srcId="{7D49E842-6EF6-4C45-8534-EED3A2E484DD}" destId="{35E51F57-A897-49D2-99F8-47CBF27FF4B8}" srcOrd="2" destOrd="0" parTransId="{314B0363-D54F-4F52-8211-FB8A374974E1}" sibTransId="{58665FF5-A4E0-4553-8AE7-FD40261D979F}"/>
    <dgm:cxn modelId="{31455256-C93D-4AD1-8441-D7424C5BF9A7}" type="presOf" srcId="{24B36F21-8546-433A-B9D1-4725D002976B}" destId="{A3A3943A-B1B1-432B-B532-80BA0AC452C9}" srcOrd="1" destOrd="3" presId="urn:microsoft.com/office/officeart/2005/8/layout/hProcess4"/>
    <dgm:cxn modelId="{2DB9F676-DB70-4DD6-9911-C5FB12D359C7}" type="presOf" srcId="{4FE520C8-5417-4BCB-99B2-F4383775D721}" destId="{B70387AF-3C9B-4E09-B2A1-3CDB21B2816D}" srcOrd="0" destOrd="0" presId="urn:microsoft.com/office/officeart/2005/8/layout/hProcess4"/>
    <dgm:cxn modelId="{45EB2C77-9431-4971-91C9-4CCD84E81CE0}" srcId="{7D49E842-6EF6-4C45-8534-EED3A2E484DD}" destId="{24B36F21-8546-433A-B9D1-4725D002976B}" srcOrd="3" destOrd="0" parTransId="{AD7FC10E-C001-4F45-AED8-E7FC39F6FFD4}" sibTransId="{D6248BE3-ECDA-4716-B296-F18B23E52183}"/>
    <dgm:cxn modelId="{9E1BBB78-6EA6-4CC6-8EA2-5E8EB43B24B3}" type="presOf" srcId="{5016F1F8-65B7-48B4-8C3F-8B64AFBFC1D2}" destId="{D4643005-3B07-4333-B39F-EFEAC7771BAA}" srcOrd="0" destOrd="5" presId="urn:microsoft.com/office/officeart/2005/8/layout/hProcess4"/>
    <dgm:cxn modelId="{84440E59-3A52-4543-8CC0-406736665BB1}" type="presOf" srcId="{DE6B4893-3B97-4E21-965D-03A868B56735}" destId="{C62541C4-5F1A-4423-A573-94B381767A37}" srcOrd="1" destOrd="3" presId="urn:microsoft.com/office/officeart/2005/8/layout/hProcess4"/>
    <dgm:cxn modelId="{55DC415A-4EA6-4F2F-A77D-9B47B4761902}" type="presOf" srcId="{4C8E2CE7-66DC-48CE-930B-41AF0FC98836}" destId="{6A0EB708-BF17-40BD-A091-293B8939B770}" srcOrd="0" destOrd="0" presId="urn:microsoft.com/office/officeart/2005/8/layout/hProcess4"/>
    <dgm:cxn modelId="{27CBA87B-740A-43FA-992D-025483965B3B}" type="presOf" srcId="{DE6B4893-3B97-4E21-965D-03A868B56735}" destId="{6A0EB708-BF17-40BD-A091-293B8939B770}" srcOrd="0" destOrd="3" presId="urn:microsoft.com/office/officeart/2005/8/layout/hProcess4"/>
    <dgm:cxn modelId="{44B4A57C-D0F7-4DA7-A39E-41245AB9883C}" type="presOf" srcId="{36C5E64D-F1EA-4DCB-A312-285C2C7F5224}" destId="{20E93B34-4B86-4499-992D-B414093AF437}" srcOrd="1" destOrd="1" presId="urn:microsoft.com/office/officeart/2005/8/layout/hProcess4"/>
    <dgm:cxn modelId="{65746B81-4D2E-42E1-A452-9D13F95AD046}" type="presOf" srcId="{89DE5228-E33D-44E7-8BC5-C60BEB90310F}" destId="{A3A3943A-B1B1-432B-B532-80BA0AC452C9}" srcOrd="1" destOrd="0" presId="urn:microsoft.com/office/officeart/2005/8/layout/hProcess4"/>
    <dgm:cxn modelId="{2461F882-128A-4F7D-8BC9-355ECC7CB49E}" type="presOf" srcId="{987FE590-768A-47F3-BEFA-1A9E2988B912}" destId="{B70387AF-3C9B-4E09-B2A1-3CDB21B2816D}" srcOrd="0" destOrd="2" presId="urn:microsoft.com/office/officeart/2005/8/layout/hProcess4"/>
    <dgm:cxn modelId="{49748687-B66F-47F1-B493-B1BF06C807BF}" srcId="{7D49E842-6EF6-4C45-8534-EED3A2E484DD}" destId="{5FE65EEE-FB3B-445B-94DE-2F3039EF851B}" srcOrd="1" destOrd="0" parTransId="{3BC1C9E6-50C8-48F3-84B3-BC183FBDECFD}" sibTransId="{212FE846-D221-4B28-8F9E-1AA7158367BE}"/>
    <dgm:cxn modelId="{4659F387-EDC1-4A9E-9CC2-BED8BA06A444}" type="presOf" srcId="{E4BBAB24-779F-4D92-B8CD-92C9EDCEA1A8}" destId="{D4643005-3B07-4333-B39F-EFEAC7771BAA}" srcOrd="0" destOrd="2" presId="urn:microsoft.com/office/officeart/2005/8/layout/hProcess4"/>
    <dgm:cxn modelId="{015EEA8A-6CC6-4CA0-B9DF-9F9F53A51FF1}" type="presOf" srcId="{899A00E3-3BDF-4282-BF88-5A88DD398E86}" destId="{24C95D2B-48EA-4A7B-8F0B-F1AC241A9DCF}" srcOrd="0" destOrd="2" presId="urn:microsoft.com/office/officeart/2005/8/layout/hProcess4"/>
    <dgm:cxn modelId="{DD53528D-4A46-4D94-B341-158B1ACB3BC3}" type="presOf" srcId="{E29D2F98-C2AB-4F72-962B-DBE6DBBCFEC7}" destId="{A826516E-D5D7-4A34-B03D-AB9FB7FB4977}" srcOrd="1" destOrd="1" presId="urn:microsoft.com/office/officeart/2005/8/layout/hProcess4"/>
    <dgm:cxn modelId="{61FEF28D-5BB1-48E8-BE75-CC1D6A619AFD}" type="presOf" srcId="{ABC61ACA-E58D-4196-B1B2-90C320C6CB09}" destId="{C62541C4-5F1A-4423-A573-94B381767A37}" srcOrd="1" destOrd="2" presId="urn:microsoft.com/office/officeart/2005/8/layout/hProcess4"/>
    <dgm:cxn modelId="{CAFB1294-60BA-4118-B72B-CD5E9C5D18A5}" type="presOf" srcId="{7C816216-AC72-4884-9659-299196471423}" destId="{6A0EB708-BF17-40BD-A091-293B8939B770}" srcOrd="0" destOrd="1" presId="urn:microsoft.com/office/officeart/2005/8/layout/hProcess4"/>
    <dgm:cxn modelId="{FB94D596-A3AD-4EA1-B9F5-39FC2262F09F}" srcId="{E902D653-D8D5-40DC-A44D-C9E85ACF4D2F}" destId="{965A5DF1-1BCB-4ACA-A76D-10E11E072B37}" srcOrd="4" destOrd="0" parTransId="{12CEDB47-C3E0-4AFE-932A-946E5F1FDB80}" sibTransId="{E1120C53-4570-4459-87F0-A9F0687AB9C9}"/>
    <dgm:cxn modelId="{E3AC1998-DC89-457E-9688-E94C66D224D9}" srcId="{C9BA18C6-1688-44A3-B585-0F30B69F9C4F}" destId="{4B05E609-6F9E-4C6B-A35E-961AF9BFA7B8}" srcOrd="0" destOrd="0" parTransId="{86552A60-C3B4-4084-AFDE-69E522B5C09E}" sibTransId="{97489A97-FA5C-482C-A9DA-994B0BFC6A94}"/>
    <dgm:cxn modelId="{CBC7B49F-3F8F-4024-9FC7-CF3A09A40E1E}" type="presOf" srcId="{2F47178E-ED14-4A23-A568-4F9E22827203}" destId="{A3A3943A-B1B1-432B-B532-80BA0AC452C9}" srcOrd="1" destOrd="5" presId="urn:microsoft.com/office/officeart/2005/8/layout/hProcess4"/>
    <dgm:cxn modelId="{C9B49BA0-5813-45B0-A733-96ABF29C61B5}" srcId="{3901DFD9-C5D7-442E-AEE2-90766AF8E80E}" destId="{F480A11D-E7F5-4DA5-8D15-5D626ED3BBA8}" srcOrd="6" destOrd="0" parTransId="{14F54FCC-9F54-4856-AC40-EEDD145E833F}" sibTransId="{D8148C1C-0A7E-4AB1-9757-375AF4C6C226}"/>
    <dgm:cxn modelId="{E25879A1-36F5-438E-89FE-3FFCF739322F}" type="presOf" srcId="{732D2F61-02B8-43E9-B308-CF68C56839E7}" destId="{F3B7B9E5-0788-4163-BD1D-3DEDCE2D6B32}" srcOrd="0" destOrd="7" presId="urn:microsoft.com/office/officeart/2005/8/layout/hProcess4"/>
    <dgm:cxn modelId="{D76952A2-9FD1-4181-B4EE-DA87E0757F9C}" type="presOf" srcId="{0A0CCE04-0465-4CDE-B14F-24B9E4B5D42B}" destId="{D4643005-3B07-4333-B39F-EFEAC7771BAA}" srcOrd="0" destOrd="4" presId="urn:microsoft.com/office/officeart/2005/8/layout/hProcess4"/>
    <dgm:cxn modelId="{AB7A79A5-37A3-4117-9946-4E9EC10CA573}" type="presOf" srcId="{987FE590-768A-47F3-BEFA-1A9E2988B912}" destId="{A826516E-D5D7-4A34-B03D-AB9FB7FB4977}" srcOrd="1" destOrd="2" presId="urn:microsoft.com/office/officeart/2005/8/layout/hProcess4"/>
    <dgm:cxn modelId="{6863CFA7-640D-49CA-8BFA-984728EF1E54}" srcId="{3901DFD9-C5D7-442E-AEE2-90766AF8E80E}" destId="{D2DC0D10-0302-42CA-A122-08F81B73DE44}" srcOrd="4" destOrd="0" parTransId="{3920131A-E7EA-4639-AE30-DEEF90964183}" sibTransId="{D1927DE6-3251-4297-9E83-695BDAABD8C1}"/>
    <dgm:cxn modelId="{0D85DAA8-0F92-418A-9998-BE2FB73F57B1}" type="presOf" srcId="{965A5DF1-1BCB-4ACA-A76D-10E11E072B37}" destId="{A826516E-D5D7-4A34-B03D-AB9FB7FB4977}" srcOrd="1" destOrd="4" presId="urn:microsoft.com/office/officeart/2005/8/layout/hProcess4"/>
    <dgm:cxn modelId="{F9DE08A9-8F6B-4A42-981A-9B6F0A8E2AC8}" srcId="{3901DFD9-C5D7-442E-AEE2-90766AF8E80E}" destId="{F74405B0-5350-4719-8E5A-58864C98BB16}" srcOrd="3" destOrd="0" parTransId="{91A1AB55-08F1-4540-94AA-0BD6DEFC1520}" sibTransId="{07897A09-A4B6-4F2A-A839-89C655246472}"/>
    <dgm:cxn modelId="{C79942AB-6EA2-4C0F-AC58-880DE95DCDFE}" type="presOf" srcId="{89DE5228-E33D-44E7-8BC5-C60BEB90310F}" destId="{F3B7B9E5-0788-4163-BD1D-3DEDCE2D6B32}" srcOrd="0" destOrd="0" presId="urn:microsoft.com/office/officeart/2005/8/layout/hProcess4"/>
    <dgm:cxn modelId="{6A231FAD-123F-416A-9145-ACB821C02378}" type="presOf" srcId="{0A0CCE04-0465-4CDE-B14F-24B9E4B5D42B}" destId="{8C87E3F0-E4D5-49C7-A3DF-2D35376135EE}" srcOrd="1" destOrd="4" presId="urn:microsoft.com/office/officeart/2005/8/layout/hProcess4"/>
    <dgm:cxn modelId="{EA202CAE-7ED6-48A0-97D5-D98B9792A5E3}" type="presOf" srcId="{81083DD8-68E7-4116-9E6E-1FD5A8D52432}" destId="{F3B7B9E5-0788-4163-BD1D-3DEDCE2D6B32}" srcOrd="0" destOrd="6" presId="urn:microsoft.com/office/officeart/2005/8/layout/hProcess4"/>
    <dgm:cxn modelId="{548432B0-6FDF-44EF-8C65-64B2CD3A3DA6}" type="presOf" srcId="{4B05E609-6F9E-4C6B-A35E-961AF9BFA7B8}" destId="{8C87E3F0-E4D5-49C7-A3DF-2D35376135EE}" srcOrd="1" destOrd="0" presId="urn:microsoft.com/office/officeart/2005/8/layout/hProcess4"/>
    <dgm:cxn modelId="{0DBD7CB1-6BDB-4BC3-8B44-2C3CEB24AAA4}" type="presOf" srcId="{EDF3B1F8-3A2F-4B98-879D-D03AE77916AD}" destId="{F3B7B9E5-0788-4163-BD1D-3DEDCE2D6B32}" srcOrd="0" destOrd="4" presId="urn:microsoft.com/office/officeart/2005/8/layout/hProcess4"/>
    <dgm:cxn modelId="{738BB1B2-D81F-479C-9956-D87FC5CA6855}" type="presOf" srcId="{C9BA18C6-1688-44A3-B585-0F30B69F9C4F}" destId="{72F39B0A-90AB-409A-BD03-F848B3F13485}" srcOrd="0" destOrd="0" presId="urn:microsoft.com/office/officeart/2005/8/layout/hProcess4"/>
    <dgm:cxn modelId="{C6FBD2B4-6DC5-41A9-A0BE-0F5ACC348B2D}" type="presOf" srcId="{2F47178E-ED14-4A23-A568-4F9E22827203}" destId="{F3B7B9E5-0788-4163-BD1D-3DEDCE2D6B32}" srcOrd="0" destOrd="5" presId="urn:microsoft.com/office/officeart/2005/8/layout/hProcess4"/>
    <dgm:cxn modelId="{1A0E11B5-2D19-491A-8C7A-BC63D38F44C0}" type="presOf" srcId="{E30DFF50-46B4-4D5B-8936-8D26D3985491}" destId="{D4643005-3B07-4333-B39F-EFEAC7771BAA}" srcOrd="0" destOrd="3" presId="urn:microsoft.com/office/officeart/2005/8/layout/hProcess4"/>
    <dgm:cxn modelId="{0FD638B6-642F-4633-9660-8E78C54317C6}" type="presOf" srcId="{E902D653-D8D5-40DC-A44D-C9E85ACF4D2F}" destId="{1AACCFC4-407A-41E6-960F-0CCFFD36C6D3}" srcOrd="0" destOrd="0" presId="urn:microsoft.com/office/officeart/2005/8/layout/hProcess4"/>
    <dgm:cxn modelId="{BA0B25B9-3846-45ED-A8BD-60177AE8B795}" srcId="{E902D653-D8D5-40DC-A44D-C9E85ACF4D2F}" destId="{4FE520C8-5417-4BCB-99B2-F4383775D721}" srcOrd="0" destOrd="0" parTransId="{BF78EC2C-39F5-49E8-8EDF-3A8A3BD2165A}" sibTransId="{F73AF852-A5F5-4E28-84F9-DACF1D427BE0}"/>
    <dgm:cxn modelId="{EC710DBA-FA11-4AD0-8A2B-4BB2F580E203}" type="presOf" srcId="{4C8E2CE7-66DC-48CE-930B-41AF0FC98836}" destId="{C62541C4-5F1A-4423-A573-94B381767A37}" srcOrd="1" destOrd="0" presId="urn:microsoft.com/office/officeart/2005/8/layout/hProcess4"/>
    <dgm:cxn modelId="{3B9696BA-529B-4F58-A201-7B7B6CA9BEF6}" type="presOf" srcId="{965A5DF1-1BCB-4ACA-A76D-10E11E072B37}" destId="{B70387AF-3C9B-4E09-B2A1-3CDB21B2816D}" srcOrd="0" destOrd="4" presId="urn:microsoft.com/office/officeart/2005/8/layout/hProcess4"/>
    <dgm:cxn modelId="{1D0F27BD-6478-453A-A513-B5F280FBABFB}" type="presOf" srcId="{174975FB-FEEF-4146-AADB-008F8D59677A}" destId="{D4643005-3B07-4333-B39F-EFEAC7771BAA}" srcOrd="0" destOrd="1" presId="urn:microsoft.com/office/officeart/2005/8/layout/hProcess4"/>
    <dgm:cxn modelId="{79D311C4-7F56-43A2-9FB7-AD13A98C5F72}" type="presOf" srcId="{F480A11D-E7F5-4DA5-8D15-5D626ED3BBA8}" destId="{20E93B34-4B86-4499-992D-B414093AF437}" srcOrd="1" destOrd="6" presId="urn:microsoft.com/office/officeart/2005/8/layout/hProcess4"/>
    <dgm:cxn modelId="{B4A2D6C5-250B-4922-8BFD-D6D637403BFD}" srcId="{1C2422C0-B61A-4C41-BFAC-0D8DA980EEFB}" destId="{C9BA18C6-1688-44A3-B585-0F30B69F9C4F}" srcOrd="2" destOrd="0" parTransId="{C006B955-B80F-4759-A3B5-E3070D2402D3}" sibTransId="{F5428DDE-7489-4C84-8F56-19C505201CDE}"/>
    <dgm:cxn modelId="{6BD6A9C7-3431-4C5E-9239-8FDAA2A30A33}" type="presOf" srcId="{5FE65EEE-FB3B-445B-94DE-2F3039EF851B}" destId="{F3B7B9E5-0788-4163-BD1D-3DEDCE2D6B32}" srcOrd="0" destOrd="1" presId="urn:microsoft.com/office/officeart/2005/8/layout/hProcess4"/>
    <dgm:cxn modelId="{ADB7C1C7-3599-4228-9B04-03AE733440CA}" srcId="{3901DFD9-C5D7-442E-AEE2-90766AF8E80E}" destId="{7EDCD917-9861-4A67-A670-322E8DD8E704}" srcOrd="5" destOrd="0" parTransId="{7702E16E-12D0-4BCB-AD5B-FE8424414DD0}" sibTransId="{B5BD2D3C-6935-424B-8DA8-DB59F2A90D27}"/>
    <dgm:cxn modelId="{5A1CB1C9-3342-48C3-8C74-E465DFC1C42B}" type="presOf" srcId="{F74405B0-5350-4719-8E5A-58864C98BB16}" destId="{24C95D2B-48EA-4A7B-8F0B-F1AC241A9DCF}" srcOrd="0" destOrd="3" presId="urn:microsoft.com/office/officeart/2005/8/layout/hProcess4"/>
    <dgm:cxn modelId="{EAA14ECA-4450-40E5-A4A7-F8CDC014C7E9}" srcId="{E902D653-D8D5-40DC-A44D-C9E85ACF4D2F}" destId="{95BB6840-8EB4-4B2A-8E20-280E4F72374F}" srcOrd="3" destOrd="0" parTransId="{706C6988-3CCC-4E9C-B2BC-00785168C645}" sibTransId="{7CCDAF6B-B22D-4C90-8E93-AF05809074D7}"/>
    <dgm:cxn modelId="{90639DCB-0B93-415B-A32E-5CC546FD6A1B}" type="presOf" srcId="{81083DD8-68E7-4116-9E6E-1FD5A8D52432}" destId="{A3A3943A-B1B1-432B-B532-80BA0AC452C9}" srcOrd="1" destOrd="6" presId="urn:microsoft.com/office/officeart/2005/8/layout/hProcess4"/>
    <dgm:cxn modelId="{B71AA1CB-D3E1-40DA-B0AB-B918746DF493}" srcId="{C9BA18C6-1688-44A3-B585-0F30B69F9C4F}" destId="{E30DFF50-46B4-4D5B-8936-8D26D3985491}" srcOrd="3" destOrd="0" parTransId="{3207FB42-AB11-4B13-8A7E-BC8B1A9FD0A8}" sibTransId="{072295C7-B17F-48E4-A234-7B8E0A9FF3BE}"/>
    <dgm:cxn modelId="{18830BCC-76E6-487D-A4B7-070C7AA52494}" srcId="{3901DFD9-C5D7-442E-AEE2-90766AF8E80E}" destId="{07F5B093-F6B4-4E1C-A191-F2E98F9F6CFD}" srcOrd="0" destOrd="0" parTransId="{D7C69D5A-1DE5-4C03-9F41-8796895D251A}" sibTransId="{A34A02E8-C77F-430A-B416-05919372839C}"/>
    <dgm:cxn modelId="{3B10ADCE-67C3-4891-B5CC-FF4466AC6B11}" srcId="{7D49E842-6EF6-4C45-8534-EED3A2E484DD}" destId="{EDF3B1F8-3A2F-4B98-879D-D03AE77916AD}" srcOrd="4" destOrd="0" parTransId="{D49F8028-EB80-4B9B-87FA-AA46D1F3E46F}" sibTransId="{8E073775-42D3-4088-B498-2260D66D6B71}"/>
    <dgm:cxn modelId="{2B0CFDCF-1512-4472-8AE3-98FED203CA0F}" type="presOf" srcId="{E3ADA3E2-F9E6-4359-A687-1A4F208B53F4}" destId="{26B86AF0-925E-4019-A96B-21BCA7B66288}" srcOrd="0" destOrd="0" presId="urn:microsoft.com/office/officeart/2005/8/layout/hProcess4"/>
    <dgm:cxn modelId="{A2EAB4D1-DFBA-40EA-B437-854C9EBF7A7F}" type="presOf" srcId="{F480A11D-E7F5-4DA5-8D15-5D626ED3BBA8}" destId="{24C95D2B-48EA-4A7B-8F0B-F1AC241A9DCF}" srcOrd="0" destOrd="6" presId="urn:microsoft.com/office/officeart/2005/8/layout/hProcess4"/>
    <dgm:cxn modelId="{17BEA8D7-AFE0-4AAC-8A1E-46DB61A1D210}" type="presOf" srcId="{84EDE297-AC33-45B8-97D2-51FB2846EC1D}" destId="{20E93B34-4B86-4499-992D-B414093AF437}" srcOrd="1" destOrd="7" presId="urn:microsoft.com/office/officeart/2005/8/layout/hProcess4"/>
    <dgm:cxn modelId="{864D75DB-05DC-48E6-994B-63B46E73C0E3}" type="presOf" srcId="{D2DC0D10-0302-42CA-A122-08F81B73DE44}" destId="{24C95D2B-48EA-4A7B-8F0B-F1AC241A9DCF}" srcOrd="0" destOrd="4" presId="urn:microsoft.com/office/officeart/2005/8/layout/hProcess4"/>
    <dgm:cxn modelId="{6A08B7DB-3ED0-4CAA-BBDC-8DFE9FAC6D01}" srcId="{C9BA18C6-1688-44A3-B585-0F30B69F9C4F}" destId="{174975FB-FEEF-4146-AADB-008F8D59677A}" srcOrd="1" destOrd="0" parTransId="{3569DAE8-36B1-40BE-A2DA-ED9DA307FA85}" sibTransId="{95AB8D7A-9E16-4C9C-8F43-A364CE604E01}"/>
    <dgm:cxn modelId="{31F741DC-07ED-4A4F-8B8C-342C74917765}" type="presOf" srcId="{9A2DB8C4-8084-4709-AEFB-B50A1FEB1DD9}" destId="{1B57AD0B-ED91-43E0-BCEB-BCFE3AF74457}" srcOrd="0" destOrd="0" presId="urn:microsoft.com/office/officeart/2005/8/layout/hProcess4"/>
    <dgm:cxn modelId="{288FCCDC-B68C-4662-8E63-4B3005C89965}" type="presOf" srcId="{174975FB-FEEF-4146-AADB-008F8D59677A}" destId="{8C87E3F0-E4D5-49C7-A3DF-2D35376135EE}" srcOrd="1" destOrd="1" presId="urn:microsoft.com/office/officeart/2005/8/layout/hProcess4"/>
    <dgm:cxn modelId="{92294CE3-0376-4673-8825-3471BA87409A}" srcId="{3901DFD9-C5D7-442E-AEE2-90766AF8E80E}" destId="{36C5E64D-F1EA-4DCB-A312-285C2C7F5224}" srcOrd="1" destOrd="0" parTransId="{8F931850-2DE2-4ED0-A253-CD6D16AA3CE2}" sibTransId="{7CE5BE7A-ECB5-437C-A775-5969E955677D}"/>
    <dgm:cxn modelId="{8EA284ED-7BA1-4DAF-85D4-D25AD48A6C85}" type="presOf" srcId="{F5428DDE-7489-4C84-8F56-19C505201CDE}" destId="{7653ECB6-67B7-4855-9BD2-4E4CE71939F8}" srcOrd="0" destOrd="0" presId="urn:microsoft.com/office/officeart/2005/8/layout/hProcess4"/>
    <dgm:cxn modelId="{68933AF1-0E05-4F0C-BAB9-79EDBBE92F14}" srcId="{C9BA18C6-1688-44A3-B585-0F30B69F9C4F}" destId="{5016F1F8-65B7-48B4-8C3F-8B64AFBFC1D2}" srcOrd="5" destOrd="0" parTransId="{9B4E9A14-4A14-4967-AEF9-F88E47915CE7}" sibTransId="{7EC280EC-3AAD-4FCB-94DB-5C84525243B0}"/>
    <dgm:cxn modelId="{0045AEF1-308F-490C-896F-09D37B273B75}" type="presOf" srcId="{95BB6840-8EB4-4B2A-8E20-280E4F72374F}" destId="{A826516E-D5D7-4A34-B03D-AB9FB7FB4977}" srcOrd="1" destOrd="3" presId="urn:microsoft.com/office/officeart/2005/8/layout/hProcess4"/>
    <dgm:cxn modelId="{6E2997F2-34DB-42BF-ABE4-147CCD62E8A7}" srcId="{E902D653-D8D5-40DC-A44D-C9E85ACF4D2F}" destId="{987FE590-768A-47F3-BEFA-1A9E2988B912}" srcOrd="2" destOrd="0" parTransId="{44853482-86EC-4781-9950-7252027842E3}" sibTransId="{ADAB4843-E207-4CF8-B626-CD06D54D5872}"/>
    <dgm:cxn modelId="{6C3CA5F2-D4A2-446E-AE5D-E31044358F4E}" srcId="{C9BA18C6-1688-44A3-B585-0F30B69F9C4F}" destId="{E4BBAB24-779F-4D92-B8CD-92C9EDCEA1A8}" srcOrd="2" destOrd="0" parTransId="{DAFA2700-3B03-4CAB-AFA0-BD15D86A3350}" sibTransId="{2EDAA3DA-C0E9-4EC2-B742-F02036C7F354}"/>
    <dgm:cxn modelId="{68B16CF4-CF55-4288-B839-0434E94472A2}" srcId="{E902D653-D8D5-40DC-A44D-C9E85ACF4D2F}" destId="{E29D2F98-C2AB-4F72-962B-DBE6DBBCFEC7}" srcOrd="1" destOrd="0" parTransId="{CDA92403-A636-43F8-9CCE-43C88B01C28E}" sibTransId="{9740D012-6A50-4FE1-AB8B-DFAE95655A6F}"/>
    <dgm:cxn modelId="{A8F532F7-9D40-4737-BEC1-E4D0CD0EF4D8}" srcId="{3901DFD9-C5D7-442E-AEE2-90766AF8E80E}" destId="{84EDE297-AC33-45B8-97D2-51FB2846EC1D}" srcOrd="7" destOrd="0" parTransId="{5F5A7A66-747F-40BC-96A6-3AFB21FAD2FA}" sibTransId="{E68AED9F-9518-4F0C-99BB-E49CEB966840}"/>
    <dgm:cxn modelId="{506741F9-4F77-4486-B2F4-1D42CDE28646}" type="presOf" srcId="{4B05E609-6F9E-4C6B-A35E-961AF9BFA7B8}" destId="{D4643005-3B07-4333-B39F-EFEAC7771BAA}" srcOrd="0" destOrd="0" presId="urn:microsoft.com/office/officeart/2005/8/layout/hProcess4"/>
    <dgm:cxn modelId="{AC92D2F9-1B45-4E13-BB65-E569D815E189}" type="presOf" srcId="{899A00E3-3BDF-4282-BF88-5A88DD398E86}" destId="{20E93B34-4B86-4499-992D-B414093AF437}" srcOrd="1" destOrd="2" presId="urn:microsoft.com/office/officeart/2005/8/layout/hProcess4"/>
    <dgm:cxn modelId="{7AF303FC-C567-4E19-BE61-7D00F8BA37B2}" type="presOf" srcId="{4FE520C8-5417-4BCB-99B2-F4383775D721}" destId="{A826516E-D5D7-4A34-B03D-AB9FB7FB4977}" srcOrd="1" destOrd="0" presId="urn:microsoft.com/office/officeart/2005/8/layout/hProcess4"/>
    <dgm:cxn modelId="{49E6CCFD-3732-42DF-9733-488E629CDBD9}" type="presOf" srcId="{35E51F57-A897-49D2-99F8-47CBF27FF4B8}" destId="{F3B7B9E5-0788-4163-BD1D-3DEDCE2D6B32}" srcOrd="0" destOrd="2" presId="urn:microsoft.com/office/officeart/2005/8/layout/hProcess4"/>
    <dgm:cxn modelId="{88923CAE-BE36-4EDD-BDF8-366444CCDA73}" type="presParOf" srcId="{F4DDD7AB-11CF-490E-8EA0-EC666606A38C}" destId="{E47F3AA7-D82D-4C4F-966F-37CD2B3B7E66}" srcOrd="0" destOrd="0" presId="urn:microsoft.com/office/officeart/2005/8/layout/hProcess4"/>
    <dgm:cxn modelId="{B33FA311-2EAB-44CC-8571-593144EDFDCA}" type="presParOf" srcId="{F4DDD7AB-11CF-490E-8EA0-EC666606A38C}" destId="{CE434696-0309-4AE0-A9E3-EC6EBB3A9B85}" srcOrd="1" destOrd="0" presId="urn:microsoft.com/office/officeart/2005/8/layout/hProcess4"/>
    <dgm:cxn modelId="{50A86AEF-D77D-4A62-8107-0094B1BE986D}" type="presParOf" srcId="{F4DDD7AB-11CF-490E-8EA0-EC666606A38C}" destId="{8020A339-4D20-4841-8B6D-E4A58C8088E8}" srcOrd="2" destOrd="0" presId="urn:microsoft.com/office/officeart/2005/8/layout/hProcess4"/>
    <dgm:cxn modelId="{99C7EC93-7D6A-4F82-A18B-6BA725846D1E}" type="presParOf" srcId="{8020A339-4D20-4841-8B6D-E4A58C8088E8}" destId="{0801C126-96C6-47E4-A2B1-FA40D7F68BE0}" srcOrd="0" destOrd="0" presId="urn:microsoft.com/office/officeart/2005/8/layout/hProcess4"/>
    <dgm:cxn modelId="{A2D29561-0EB3-4D49-A384-AFE830CE99FC}" type="presParOf" srcId="{0801C126-96C6-47E4-A2B1-FA40D7F68BE0}" destId="{A2573F38-D276-4096-8295-FF68DAA012DD}" srcOrd="0" destOrd="0" presId="urn:microsoft.com/office/officeart/2005/8/layout/hProcess4"/>
    <dgm:cxn modelId="{9C98A400-B16C-4318-BADE-7D80C89587A2}" type="presParOf" srcId="{0801C126-96C6-47E4-A2B1-FA40D7F68BE0}" destId="{24C95D2B-48EA-4A7B-8F0B-F1AC241A9DCF}" srcOrd="1" destOrd="0" presId="urn:microsoft.com/office/officeart/2005/8/layout/hProcess4"/>
    <dgm:cxn modelId="{3B898ECC-FF5E-4F28-B19B-5E9C33C75E2B}" type="presParOf" srcId="{0801C126-96C6-47E4-A2B1-FA40D7F68BE0}" destId="{20E93B34-4B86-4499-992D-B414093AF437}" srcOrd="2" destOrd="0" presId="urn:microsoft.com/office/officeart/2005/8/layout/hProcess4"/>
    <dgm:cxn modelId="{0AD0D416-7AE7-423F-93F0-7D9EDE652D5B}" type="presParOf" srcId="{0801C126-96C6-47E4-A2B1-FA40D7F68BE0}" destId="{576296D7-AC0D-4100-987D-75CEADE0ED92}" srcOrd="3" destOrd="0" presId="urn:microsoft.com/office/officeart/2005/8/layout/hProcess4"/>
    <dgm:cxn modelId="{16704D9D-3526-4EA5-8842-12EEFBDFA81D}" type="presParOf" srcId="{0801C126-96C6-47E4-A2B1-FA40D7F68BE0}" destId="{0DBDA565-FA39-4D94-9A01-1D7046118DCF}" srcOrd="4" destOrd="0" presId="urn:microsoft.com/office/officeart/2005/8/layout/hProcess4"/>
    <dgm:cxn modelId="{FB5F93A4-C0CF-4625-A59E-5502153F6DDB}" type="presParOf" srcId="{8020A339-4D20-4841-8B6D-E4A58C8088E8}" destId="{FFEAD238-735F-47A7-B527-83E9090472C1}" srcOrd="1" destOrd="0" presId="urn:microsoft.com/office/officeart/2005/8/layout/hProcess4"/>
    <dgm:cxn modelId="{913B4BE1-4588-46E6-BFE6-051A25A0AC2E}" type="presParOf" srcId="{8020A339-4D20-4841-8B6D-E4A58C8088E8}" destId="{F26F090A-D0E2-4E8C-BEAE-05BDA436C661}" srcOrd="2" destOrd="0" presId="urn:microsoft.com/office/officeart/2005/8/layout/hProcess4"/>
    <dgm:cxn modelId="{F4EE249A-9D44-4E8E-AFD2-CE82F5BCA3F2}" type="presParOf" srcId="{F26F090A-D0E2-4E8C-BEAE-05BDA436C661}" destId="{49DA25CB-1970-4577-BF70-66A51EA47742}" srcOrd="0" destOrd="0" presId="urn:microsoft.com/office/officeart/2005/8/layout/hProcess4"/>
    <dgm:cxn modelId="{2D0E0225-33D5-4D92-ABEE-09E47C7193C1}" type="presParOf" srcId="{F26F090A-D0E2-4E8C-BEAE-05BDA436C661}" destId="{6A0EB708-BF17-40BD-A091-293B8939B770}" srcOrd="1" destOrd="0" presId="urn:microsoft.com/office/officeart/2005/8/layout/hProcess4"/>
    <dgm:cxn modelId="{FE5E74A6-77E4-40E5-803A-56E1766AC2E0}" type="presParOf" srcId="{F26F090A-D0E2-4E8C-BEAE-05BDA436C661}" destId="{C62541C4-5F1A-4423-A573-94B381767A37}" srcOrd="2" destOrd="0" presId="urn:microsoft.com/office/officeart/2005/8/layout/hProcess4"/>
    <dgm:cxn modelId="{9D455C1D-75A0-4724-BB2F-188F47B56EA4}" type="presParOf" srcId="{F26F090A-D0E2-4E8C-BEAE-05BDA436C661}" destId="{26B86AF0-925E-4019-A96B-21BCA7B66288}" srcOrd="3" destOrd="0" presId="urn:microsoft.com/office/officeart/2005/8/layout/hProcess4"/>
    <dgm:cxn modelId="{297D0D8E-979C-4C47-8538-7E9902DEA759}" type="presParOf" srcId="{F26F090A-D0E2-4E8C-BEAE-05BDA436C661}" destId="{D1A0C4BC-2A61-4536-90C6-6E0AE2B1B42A}" srcOrd="4" destOrd="0" presId="urn:microsoft.com/office/officeart/2005/8/layout/hProcess4"/>
    <dgm:cxn modelId="{5DCB9218-6602-44BD-968B-C589028C4F46}" type="presParOf" srcId="{8020A339-4D20-4841-8B6D-E4A58C8088E8}" destId="{29D44E95-17B6-4F1F-8ADE-3CE0117F29BA}" srcOrd="3" destOrd="0" presId="urn:microsoft.com/office/officeart/2005/8/layout/hProcess4"/>
    <dgm:cxn modelId="{C810CBED-661E-46A5-B66F-3E33A01EBAB8}" type="presParOf" srcId="{8020A339-4D20-4841-8B6D-E4A58C8088E8}" destId="{84AAA9C9-A138-4660-BE5C-190568A920F2}" srcOrd="4" destOrd="0" presId="urn:microsoft.com/office/officeart/2005/8/layout/hProcess4"/>
    <dgm:cxn modelId="{6F5C6909-F023-4F73-86F5-E0C9AB8ED29A}" type="presParOf" srcId="{84AAA9C9-A138-4660-BE5C-190568A920F2}" destId="{63D719C7-2D8B-4181-84B3-DFA8C2DDC5EB}" srcOrd="0" destOrd="0" presId="urn:microsoft.com/office/officeart/2005/8/layout/hProcess4"/>
    <dgm:cxn modelId="{E9432A42-FD9F-4AC1-AC9F-03DFF4126FC0}" type="presParOf" srcId="{84AAA9C9-A138-4660-BE5C-190568A920F2}" destId="{D4643005-3B07-4333-B39F-EFEAC7771BAA}" srcOrd="1" destOrd="0" presId="urn:microsoft.com/office/officeart/2005/8/layout/hProcess4"/>
    <dgm:cxn modelId="{202EB765-EA60-4461-8339-0B78FD7079BC}" type="presParOf" srcId="{84AAA9C9-A138-4660-BE5C-190568A920F2}" destId="{8C87E3F0-E4D5-49C7-A3DF-2D35376135EE}" srcOrd="2" destOrd="0" presId="urn:microsoft.com/office/officeart/2005/8/layout/hProcess4"/>
    <dgm:cxn modelId="{7A651D3C-D937-4503-A6ED-2EC380F2FC83}" type="presParOf" srcId="{84AAA9C9-A138-4660-BE5C-190568A920F2}" destId="{72F39B0A-90AB-409A-BD03-F848B3F13485}" srcOrd="3" destOrd="0" presId="urn:microsoft.com/office/officeart/2005/8/layout/hProcess4"/>
    <dgm:cxn modelId="{6F1E5D52-320F-41AF-AE2F-B9E9D66C142A}" type="presParOf" srcId="{84AAA9C9-A138-4660-BE5C-190568A920F2}" destId="{F76AA4FF-9EB1-4A40-8651-CC93FDCDC70B}" srcOrd="4" destOrd="0" presId="urn:microsoft.com/office/officeart/2005/8/layout/hProcess4"/>
    <dgm:cxn modelId="{DA730009-42EA-4A07-BDD8-0C6DF21E2790}" type="presParOf" srcId="{8020A339-4D20-4841-8B6D-E4A58C8088E8}" destId="{7653ECB6-67B7-4855-9BD2-4E4CE71939F8}" srcOrd="5" destOrd="0" presId="urn:microsoft.com/office/officeart/2005/8/layout/hProcess4"/>
    <dgm:cxn modelId="{BA2D42E1-B6C3-498A-9672-9167310A7D9D}" type="presParOf" srcId="{8020A339-4D20-4841-8B6D-E4A58C8088E8}" destId="{8CF548B6-497A-4B14-A1BB-99E610AF9133}" srcOrd="6" destOrd="0" presId="urn:microsoft.com/office/officeart/2005/8/layout/hProcess4"/>
    <dgm:cxn modelId="{7E4D189B-B1CE-478A-93D7-C537190125A0}" type="presParOf" srcId="{8CF548B6-497A-4B14-A1BB-99E610AF9133}" destId="{7DEC0749-F1D0-4ECD-B8BF-396D050CA1AB}" srcOrd="0" destOrd="0" presId="urn:microsoft.com/office/officeart/2005/8/layout/hProcess4"/>
    <dgm:cxn modelId="{476B423D-CF6F-4CDA-9172-A956CCA44729}" type="presParOf" srcId="{8CF548B6-497A-4B14-A1BB-99E610AF9133}" destId="{F3B7B9E5-0788-4163-BD1D-3DEDCE2D6B32}" srcOrd="1" destOrd="0" presId="urn:microsoft.com/office/officeart/2005/8/layout/hProcess4"/>
    <dgm:cxn modelId="{F9D6C6FC-8249-4473-A197-58FFB5285225}" type="presParOf" srcId="{8CF548B6-497A-4B14-A1BB-99E610AF9133}" destId="{A3A3943A-B1B1-432B-B532-80BA0AC452C9}" srcOrd="2" destOrd="0" presId="urn:microsoft.com/office/officeart/2005/8/layout/hProcess4"/>
    <dgm:cxn modelId="{D5BF3996-F3C3-4A9C-B41C-23E6E9C588FF}" type="presParOf" srcId="{8CF548B6-497A-4B14-A1BB-99E610AF9133}" destId="{980393BF-CC11-493E-8A97-0FD4CE4B1F09}" srcOrd="3" destOrd="0" presId="urn:microsoft.com/office/officeart/2005/8/layout/hProcess4"/>
    <dgm:cxn modelId="{2FBC021F-528E-40AF-AE91-2B3B7141C397}" type="presParOf" srcId="{8CF548B6-497A-4B14-A1BB-99E610AF9133}" destId="{23242733-9CCB-481B-94C8-2BEBD3BFAB09}" srcOrd="4" destOrd="0" presId="urn:microsoft.com/office/officeart/2005/8/layout/hProcess4"/>
    <dgm:cxn modelId="{FF485459-FB22-4E89-8CEB-E07726A06910}" type="presParOf" srcId="{8020A339-4D20-4841-8B6D-E4A58C8088E8}" destId="{1B57AD0B-ED91-43E0-BCEB-BCFE3AF74457}" srcOrd="7" destOrd="0" presId="urn:microsoft.com/office/officeart/2005/8/layout/hProcess4"/>
    <dgm:cxn modelId="{206A8691-1A72-4536-9AD8-B750DD230FD4}" type="presParOf" srcId="{8020A339-4D20-4841-8B6D-E4A58C8088E8}" destId="{03D1A9BE-80D3-4E04-B85A-207F6BF20CF0}" srcOrd="8" destOrd="0" presId="urn:microsoft.com/office/officeart/2005/8/layout/hProcess4"/>
    <dgm:cxn modelId="{3BA66A0A-6E75-4B92-AD96-56BBA04CA22E}" type="presParOf" srcId="{03D1A9BE-80D3-4E04-B85A-207F6BF20CF0}" destId="{2C6FEB56-FE17-41B7-8423-10A361FA7963}" srcOrd="0" destOrd="0" presId="urn:microsoft.com/office/officeart/2005/8/layout/hProcess4"/>
    <dgm:cxn modelId="{62436037-FD29-460A-94B9-69E9F79AB575}" type="presParOf" srcId="{03D1A9BE-80D3-4E04-B85A-207F6BF20CF0}" destId="{B70387AF-3C9B-4E09-B2A1-3CDB21B2816D}" srcOrd="1" destOrd="0" presId="urn:microsoft.com/office/officeart/2005/8/layout/hProcess4"/>
    <dgm:cxn modelId="{6D08E06C-7E6C-4ED8-8BB4-CFB87438EEBB}" type="presParOf" srcId="{03D1A9BE-80D3-4E04-B85A-207F6BF20CF0}" destId="{A826516E-D5D7-4A34-B03D-AB9FB7FB4977}" srcOrd="2" destOrd="0" presId="urn:microsoft.com/office/officeart/2005/8/layout/hProcess4"/>
    <dgm:cxn modelId="{BD1BE24A-CBF7-4FCD-AFB1-9C6719C9547C}" type="presParOf" srcId="{03D1A9BE-80D3-4E04-B85A-207F6BF20CF0}" destId="{1AACCFC4-407A-41E6-960F-0CCFFD36C6D3}" srcOrd="3" destOrd="0" presId="urn:microsoft.com/office/officeart/2005/8/layout/hProcess4"/>
    <dgm:cxn modelId="{9090C0F7-7A5A-41B8-BDFB-1A0BBF1E570E}" type="presParOf" srcId="{03D1A9BE-80D3-4E04-B85A-207F6BF20CF0}" destId="{2C72E9A6-FF3C-4189-B2B1-464BF46F020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7AC5-D8E4-4019-8558-FCAC7079DAF0}">
      <dsp:nvSpPr>
        <dsp:cNvPr id="0" name=""/>
        <dsp:cNvSpPr/>
      </dsp:nvSpPr>
      <dsp:spPr>
        <a:xfrm rot="5400000">
          <a:off x="374866" y="2528007"/>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7B576-DF63-4EA6-BCB6-19A6D04EB7BA}">
      <dsp:nvSpPr>
        <dsp:cNvPr id="0" name=""/>
        <dsp:cNvSpPr/>
      </dsp:nvSpPr>
      <dsp:spPr>
        <a:xfrm>
          <a:off x="188988" y="308162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Connect to the Google Cloud Storage bucket.</a:t>
          </a:r>
        </a:p>
      </dsp:txBody>
      <dsp:txXfrm>
        <a:off x="188988" y="3081628"/>
        <a:ext cx="1672815" cy="1466320"/>
      </dsp:txXfrm>
    </dsp:sp>
    <dsp:sp modelId="{F027DD4C-E2B7-4495-B674-E390B9A929EF}">
      <dsp:nvSpPr>
        <dsp:cNvPr id="0" name=""/>
        <dsp:cNvSpPr/>
      </dsp:nvSpPr>
      <dsp:spPr>
        <a:xfrm>
          <a:off x="1546178" y="239159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87165-D5C9-4E0E-8982-BEB6F3979F4B}">
      <dsp:nvSpPr>
        <dsp:cNvPr id="0" name=""/>
        <dsp:cNvSpPr/>
      </dsp:nvSpPr>
      <dsp:spPr>
        <a:xfrm rot="5400000">
          <a:off x="2422719" y="202126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D88CE-D957-4F87-A0AD-7F3FB16E4E5D}">
      <dsp:nvSpPr>
        <dsp:cNvPr id="0" name=""/>
        <dsp:cNvSpPr/>
      </dsp:nvSpPr>
      <dsp:spPr>
        <a:xfrm>
          <a:off x="2236841" y="2574884"/>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data file into a </a:t>
          </a:r>
          <a:r>
            <a:rPr lang="en-US" sz="1700" kern="1200" dirty="0" err="1"/>
            <a:t>PySpark</a:t>
          </a:r>
          <a:r>
            <a:rPr lang="en-US" sz="1700" kern="1200" dirty="0"/>
            <a:t> </a:t>
          </a:r>
          <a:r>
            <a:rPr lang="en-US" sz="1700" kern="1200" dirty="0" err="1"/>
            <a:t>DataFrame</a:t>
          </a:r>
          <a:r>
            <a:rPr lang="en-US" sz="1700" kern="1200" dirty="0"/>
            <a:t>.</a:t>
          </a:r>
          <a:endParaRPr lang="en-CA" sz="1700" kern="1200" dirty="0"/>
        </a:p>
      </dsp:txBody>
      <dsp:txXfrm>
        <a:off x="2236841" y="2574884"/>
        <a:ext cx="1672815" cy="1466320"/>
      </dsp:txXfrm>
    </dsp:sp>
    <dsp:sp modelId="{0B0EEF94-E75B-4012-8D9B-F42052A24F49}">
      <dsp:nvSpPr>
        <dsp:cNvPr id="0" name=""/>
        <dsp:cNvSpPr/>
      </dsp:nvSpPr>
      <dsp:spPr>
        <a:xfrm>
          <a:off x="3594031" y="1884851"/>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02172-0E28-4738-831E-168215615967}">
      <dsp:nvSpPr>
        <dsp:cNvPr id="0" name=""/>
        <dsp:cNvSpPr/>
      </dsp:nvSpPr>
      <dsp:spPr>
        <a:xfrm rot="5400000">
          <a:off x="4470572" y="1514521"/>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7FE44-2D5F-4F35-8509-B1CAE2E9D191}">
      <dsp:nvSpPr>
        <dsp:cNvPr id="0" name=""/>
        <dsp:cNvSpPr/>
      </dsp:nvSpPr>
      <dsp:spPr>
        <a:xfrm>
          <a:off x="4284694" y="2068141"/>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the required data types.</a:t>
          </a:r>
          <a:endParaRPr lang="en-CA" sz="1700" kern="1200" dirty="0"/>
        </a:p>
      </dsp:txBody>
      <dsp:txXfrm>
        <a:off x="4284694" y="2068141"/>
        <a:ext cx="1672815" cy="1466320"/>
      </dsp:txXfrm>
    </dsp:sp>
    <dsp:sp modelId="{113E7BD7-F9AC-4801-9E89-64A28FCA7B99}">
      <dsp:nvSpPr>
        <dsp:cNvPr id="0" name=""/>
        <dsp:cNvSpPr/>
      </dsp:nvSpPr>
      <dsp:spPr>
        <a:xfrm>
          <a:off x="5641884" y="1378108"/>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D1816-EC2F-4400-8670-1C15A8E2A6D9}">
      <dsp:nvSpPr>
        <dsp:cNvPr id="0" name=""/>
        <dsp:cNvSpPr/>
      </dsp:nvSpPr>
      <dsp:spPr>
        <a:xfrm rot="5400000">
          <a:off x="6518425" y="1007778"/>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5012-A5FD-43DA-9ED2-03A9D6852722}">
      <dsp:nvSpPr>
        <dsp:cNvPr id="0" name=""/>
        <dsp:cNvSpPr/>
      </dsp:nvSpPr>
      <dsp:spPr>
        <a:xfrm>
          <a:off x="6332547" y="156139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Transform the </a:t>
          </a:r>
          <a:r>
            <a:rPr lang="en-US" sz="1700" kern="1200" dirty="0" err="1"/>
            <a:t>DataFrame</a:t>
          </a:r>
          <a:r>
            <a:rPr lang="en-US" sz="1700" kern="1200" dirty="0"/>
            <a:t> into multiple </a:t>
          </a:r>
          <a:r>
            <a:rPr lang="en-US" sz="1700" kern="1200" dirty="0" err="1"/>
            <a:t>DataFrames</a:t>
          </a:r>
          <a:r>
            <a:rPr lang="en-US" sz="1700" kern="1200" dirty="0"/>
            <a:t> to match the schema.</a:t>
          </a:r>
          <a:endParaRPr lang="en-CA" sz="1700" kern="1200" dirty="0"/>
        </a:p>
      </dsp:txBody>
      <dsp:txXfrm>
        <a:off x="6332547" y="1561398"/>
        <a:ext cx="1672815" cy="1466320"/>
      </dsp:txXfrm>
    </dsp:sp>
    <dsp:sp modelId="{3E5FFF00-EF04-4046-A4DD-C8D19CC8FBF6}">
      <dsp:nvSpPr>
        <dsp:cNvPr id="0" name=""/>
        <dsp:cNvSpPr/>
      </dsp:nvSpPr>
      <dsp:spPr>
        <a:xfrm>
          <a:off x="7689737" y="87136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08D50-9435-4607-845B-77CE66C01061}">
      <dsp:nvSpPr>
        <dsp:cNvPr id="0" name=""/>
        <dsp:cNvSpPr/>
      </dsp:nvSpPr>
      <dsp:spPr>
        <a:xfrm rot="5400000">
          <a:off x="8566278" y="50103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F19F0-6C71-4233-A367-9685104C53CC}">
      <dsp:nvSpPr>
        <dsp:cNvPr id="0" name=""/>
        <dsp:cNvSpPr/>
      </dsp:nvSpPr>
      <dsp:spPr>
        <a:xfrm>
          <a:off x="8380400" y="1054655"/>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a:t>
          </a:r>
          <a:r>
            <a:rPr lang="en-US" sz="1700" kern="1200" dirty="0" err="1"/>
            <a:t>DataFrames</a:t>
          </a:r>
          <a:r>
            <a:rPr lang="en-US" sz="1700" kern="1200" dirty="0"/>
            <a:t> to the Google Cloud SQL database.</a:t>
          </a:r>
          <a:endParaRPr lang="en-CA" sz="1700" kern="1200" dirty="0"/>
        </a:p>
      </dsp:txBody>
      <dsp:txXfrm>
        <a:off x="8380400" y="1054655"/>
        <a:ext cx="1672815" cy="146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4684-E4B2-4B28-8CD6-DCE35E8FB119}">
      <dsp:nvSpPr>
        <dsp:cNvPr id="0" name=""/>
        <dsp:cNvSpPr/>
      </dsp:nvSpPr>
      <dsp:spPr>
        <a:xfrm rot="5400000">
          <a:off x="-139329" y="141584"/>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1</a:t>
          </a:r>
        </a:p>
      </dsp:txBody>
      <dsp:txXfrm rot="-5400000">
        <a:off x="2" y="327357"/>
        <a:ext cx="650205" cy="278660"/>
      </dsp:txXfrm>
    </dsp:sp>
    <dsp:sp modelId="{91613AEA-7442-4266-96C1-5FA4EC10337A}">
      <dsp:nvSpPr>
        <dsp:cNvPr id="0" name=""/>
        <dsp:cNvSpPr/>
      </dsp:nvSpPr>
      <dsp:spPr>
        <a:xfrm rot="5400000">
          <a:off x="3544775" y="-2892314"/>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Connect to the database using Cloud SQL Proxy.</a:t>
          </a:r>
          <a:endParaRPr lang="en-CA" sz="2000" kern="1200" dirty="0"/>
        </a:p>
      </dsp:txBody>
      <dsp:txXfrm rot="-5400000">
        <a:off x="650206" y="31728"/>
        <a:ext cx="6363428" cy="544816"/>
      </dsp:txXfrm>
    </dsp:sp>
    <dsp:sp modelId="{83DA4C4E-F4E0-427B-B54F-28E94AF1BE04}">
      <dsp:nvSpPr>
        <dsp:cNvPr id="0" name=""/>
        <dsp:cNvSpPr/>
      </dsp:nvSpPr>
      <dsp:spPr>
        <a:xfrm rot="5400000">
          <a:off x="-139329" y="951177"/>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2</a:t>
          </a:r>
        </a:p>
      </dsp:txBody>
      <dsp:txXfrm rot="-5400000">
        <a:off x="2" y="1136950"/>
        <a:ext cx="650205" cy="278660"/>
      </dsp:txXfrm>
    </dsp:sp>
    <dsp:sp modelId="{3EF48CDB-0C25-4851-8CF3-2A091E3ED445}">
      <dsp:nvSpPr>
        <dsp:cNvPr id="0" name=""/>
        <dsp:cNvSpPr/>
      </dsp:nvSpPr>
      <dsp:spPr>
        <a:xfrm rot="5400000">
          <a:off x="3544775" y="-2082721"/>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Query the database for required tables.</a:t>
          </a:r>
          <a:endParaRPr lang="en-CA" sz="2000" kern="1200" dirty="0"/>
        </a:p>
      </dsp:txBody>
      <dsp:txXfrm rot="-5400000">
        <a:off x="650206" y="841321"/>
        <a:ext cx="6363428" cy="544816"/>
      </dsp:txXfrm>
    </dsp:sp>
    <dsp:sp modelId="{81DC4F2C-705B-4D40-BAA8-AC482BA4EFB8}">
      <dsp:nvSpPr>
        <dsp:cNvPr id="0" name=""/>
        <dsp:cNvSpPr/>
      </dsp:nvSpPr>
      <dsp:spPr>
        <a:xfrm rot="5400000">
          <a:off x="-139329" y="1760770"/>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3</a:t>
          </a:r>
        </a:p>
      </dsp:txBody>
      <dsp:txXfrm rot="-5400000">
        <a:off x="2" y="1946543"/>
        <a:ext cx="650205" cy="278660"/>
      </dsp:txXfrm>
    </dsp:sp>
    <dsp:sp modelId="{9339811A-2678-4FB4-8363-645272FFBE20}">
      <dsp:nvSpPr>
        <dsp:cNvPr id="0" name=""/>
        <dsp:cNvSpPr/>
      </dsp:nvSpPr>
      <dsp:spPr>
        <a:xfrm rot="5400000">
          <a:off x="3544775" y="-1273128"/>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Join tables into a DataFrame.</a:t>
          </a:r>
          <a:endParaRPr lang="en-CA" sz="2000" kern="1200" dirty="0"/>
        </a:p>
      </dsp:txBody>
      <dsp:txXfrm rot="-5400000">
        <a:off x="650206" y="1650914"/>
        <a:ext cx="6363428" cy="544816"/>
      </dsp:txXfrm>
    </dsp:sp>
    <dsp:sp modelId="{E00F61B2-777C-469B-8AB3-CC4A3ADA86FD}">
      <dsp:nvSpPr>
        <dsp:cNvPr id="0" name=""/>
        <dsp:cNvSpPr/>
      </dsp:nvSpPr>
      <dsp:spPr>
        <a:xfrm rot="5400000">
          <a:off x="-139329" y="2570363"/>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4</a:t>
          </a:r>
        </a:p>
      </dsp:txBody>
      <dsp:txXfrm rot="-5400000">
        <a:off x="2" y="2756136"/>
        <a:ext cx="650205" cy="278660"/>
      </dsp:txXfrm>
    </dsp:sp>
    <dsp:sp modelId="{4AEDC413-EEDA-4529-992B-32380899A41E}">
      <dsp:nvSpPr>
        <dsp:cNvPr id="0" name=""/>
        <dsp:cNvSpPr/>
      </dsp:nvSpPr>
      <dsp:spPr>
        <a:xfrm rot="5400000">
          <a:off x="3544775" y="-463535"/>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Perform data transformation adding a "class" column for the machine learning model.</a:t>
          </a:r>
          <a:endParaRPr lang="en-CA" sz="2000" kern="1200" dirty="0"/>
        </a:p>
      </dsp:txBody>
      <dsp:txXfrm rot="-5400000">
        <a:off x="650206" y="2460507"/>
        <a:ext cx="6363428" cy="544816"/>
      </dsp:txXfrm>
    </dsp:sp>
    <dsp:sp modelId="{DA787236-8C9F-4ED3-ABAA-D8619EF0621F}">
      <dsp:nvSpPr>
        <dsp:cNvPr id="0" name=""/>
        <dsp:cNvSpPr/>
      </dsp:nvSpPr>
      <dsp:spPr>
        <a:xfrm rot="5400000">
          <a:off x="-139329" y="3379956"/>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5</a:t>
          </a:r>
        </a:p>
      </dsp:txBody>
      <dsp:txXfrm rot="-5400000">
        <a:off x="2" y="3565729"/>
        <a:ext cx="650205" cy="278660"/>
      </dsp:txXfrm>
    </dsp:sp>
    <dsp:sp modelId="{6AF3FF93-B5F9-4C91-8298-F119C15D0FEF}">
      <dsp:nvSpPr>
        <dsp:cNvPr id="0" name=""/>
        <dsp:cNvSpPr/>
      </dsp:nvSpPr>
      <dsp:spPr>
        <a:xfrm rot="5400000">
          <a:off x="3544775" y="346057"/>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Load class information to the </a:t>
          </a:r>
          <a:r>
            <a:rPr lang="en-US" sz="2000" kern="1200" dirty="0" err="1"/>
            <a:t>review_class</a:t>
          </a:r>
          <a:r>
            <a:rPr lang="en-US" sz="2000" kern="1200" dirty="0"/>
            <a:t> table in the database.</a:t>
          </a:r>
          <a:endParaRPr lang="en-CA" sz="2000" kern="1200" dirty="0"/>
        </a:p>
      </dsp:txBody>
      <dsp:txXfrm rot="-5400000">
        <a:off x="650206" y="3270100"/>
        <a:ext cx="6363428" cy="54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95D2B-48EA-4A7B-8F0B-F1AC241A9DCF}">
      <dsp:nvSpPr>
        <dsp:cNvPr id="0" name=""/>
        <dsp:cNvSpPr/>
      </dsp:nvSpPr>
      <dsp:spPr>
        <a:xfrm>
          <a:off x="325361" y="2567330"/>
          <a:ext cx="1983748" cy="15192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00050">
            <a:lnSpc>
              <a:spcPct val="90000"/>
            </a:lnSpc>
            <a:spcBef>
              <a:spcPct val="0"/>
            </a:spcBef>
            <a:spcAft>
              <a:spcPct val="15000"/>
            </a:spcAft>
            <a:buFont typeface="+mj-lt"/>
            <a:buAutoNum type="arabicPeriod"/>
          </a:pPr>
          <a:r>
            <a:rPr lang="en-CA" sz="900" kern="1200" dirty="0"/>
            <a:t>Install Java, Spark, and </a:t>
          </a:r>
          <a:r>
            <a:rPr lang="en-CA" sz="900" kern="1200" dirty="0" err="1"/>
            <a:t>Findspark</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dirty="0"/>
            <a:t>Set Environment Variables</a:t>
          </a:r>
        </a:p>
        <a:p>
          <a:pPr marL="57150" lvl="1" indent="-57150" algn="l" defTabSz="400050">
            <a:lnSpc>
              <a:spcPct val="90000"/>
            </a:lnSpc>
            <a:spcBef>
              <a:spcPct val="0"/>
            </a:spcBef>
            <a:spcAft>
              <a:spcPct val="15000"/>
            </a:spcAft>
            <a:buFont typeface="+mj-lt"/>
            <a:buAutoNum type="arabicPeriod"/>
          </a:pPr>
          <a:r>
            <a:rPr lang="en-CA" sz="900" kern="1200" dirty="0"/>
            <a:t>Start a SparkSession</a:t>
          </a:r>
        </a:p>
        <a:p>
          <a:pPr marL="57150" lvl="1" indent="-57150" algn="l" defTabSz="400050">
            <a:lnSpc>
              <a:spcPct val="90000"/>
            </a:lnSpc>
            <a:spcBef>
              <a:spcPct val="0"/>
            </a:spcBef>
            <a:spcAft>
              <a:spcPct val="15000"/>
            </a:spcAft>
            <a:buFont typeface="+mj-lt"/>
            <a:buAutoNum type="arabicPeriod"/>
          </a:pPr>
          <a:r>
            <a:rPr lang="en-CA" sz="900" kern="1200" dirty="0"/>
            <a:t>Interact with SQL</a:t>
          </a:r>
        </a:p>
        <a:p>
          <a:pPr marL="57150" lvl="1" indent="-57150" algn="l" defTabSz="400050">
            <a:lnSpc>
              <a:spcPct val="90000"/>
            </a:lnSpc>
            <a:spcBef>
              <a:spcPct val="0"/>
            </a:spcBef>
            <a:spcAft>
              <a:spcPct val="15000"/>
            </a:spcAft>
            <a:buFont typeface="+mj-lt"/>
            <a:buAutoNum type="arabicPeriod"/>
          </a:pPr>
          <a:r>
            <a:rPr lang="en-CA" sz="900" kern="1200" dirty="0"/>
            <a:t>Create Spark application</a:t>
          </a:r>
        </a:p>
        <a:p>
          <a:pPr marL="57150" lvl="1" indent="-57150" algn="l" defTabSz="400050">
            <a:lnSpc>
              <a:spcPct val="90000"/>
            </a:lnSpc>
            <a:spcBef>
              <a:spcPct val="0"/>
            </a:spcBef>
            <a:spcAft>
              <a:spcPct val="15000"/>
            </a:spcAft>
            <a:buFont typeface="+mj-lt"/>
            <a:buAutoNum type="arabicPeriod"/>
          </a:pPr>
          <a:r>
            <a:rPr lang="en-US" sz="900" kern="1200" dirty="0"/>
            <a:t>gcloud login and check the DB</a:t>
          </a:r>
          <a:endParaRPr lang="en-CA" sz="900" kern="1200" dirty="0"/>
        </a:p>
        <a:p>
          <a:pPr marL="57150" lvl="1" indent="-57150" algn="l" defTabSz="400050">
            <a:lnSpc>
              <a:spcPct val="90000"/>
            </a:lnSpc>
            <a:spcBef>
              <a:spcPct val="0"/>
            </a:spcBef>
            <a:spcAft>
              <a:spcPct val="15000"/>
            </a:spcAft>
            <a:buFont typeface="+mj-lt"/>
            <a:buAutoNum type="arabicPeriod"/>
          </a:pPr>
          <a:r>
            <a:rPr lang="en-US" sz="900" kern="1200" dirty="0"/>
            <a:t>download and initialize the SQL proxy</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dirty="0"/>
            <a:t>Configure settings for RDS</a:t>
          </a:r>
        </a:p>
      </dsp:txBody>
      <dsp:txXfrm>
        <a:off x="360322" y="2602291"/>
        <a:ext cx="1913826" cy="1123737"/>
      </dsp:txXfrm>
    </dsp:sp>
    <dsp:sp modelId="{FFEAD238-735F-47A7-B527-83E9090472C1}">
      <dsp:nvSpPr>
        <dsp:cNvPr id="0" name=""/>
        <dsp:cNvSpPr/>
      </dsp:nvSpPr>
      <dsp:spPr>
        <a:xfrm>
          <a:off x="1413887" y="3324129"/>
          <a:ext cx="1550740" cy="1550740"/>
        </a:xfrm>
        <a:prstGeom prst="leftCircularArrow">
          <a:avLst>
            <a:gd name="adj1" fmla="val 3365"/>
            <a:gd name="adj2" fmla="val 416201"/>
            <a:gd name="adj3" fmla="val 1541987"/>
            <a:gd name="adj4" fmla="val 8374765"/>
            <a:gd name="adj5" fmla="val 39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6296D7-AC0D-4100-987D-75CEADE0ED92}">
      <dsp:nvSpPr>
        <dsp:cNvPr id="0" name=""/>
        <dsp:cNvSpPr/>
      </dsp:nvSpPr>
      <dsp:spPr>
        <a:xfrm>
          <a:off x="871721" y="3952956"/>
          <a:ext cx="1540565" cy="6126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b="1" i="0" kern="1200" dirty="0"/>
            <a:t>Connect to Database</a:t>
          </a:r>
          <a:endParaRPr lang="en-CA" sz="1600" kern="1200" dirty="0"/>
        </a:p>
      </dsp:txBody>
      <dsp:txXfrm>
        <a:off x="889664" y="3970899"/>
        <a:ext cx="1504679" cy="576746"/>
      </dsp:txXfrm>
    </dsp:sp>
    <dsp:sp modelId="{6A0EB708-BF17-40BD-A091-293B8939B770}">
      <dsp:nvSpPr>
        <dsp:cNvPr id="0" name=""/>
        <dsp:cNvSpPr/>
      </dsp:nvSpPr>
      <dsp:spPr>
        <a:xfrm>
          <a:off x="2467436" y="2549421"/>
          <a:ext cx="1555940" cy="15192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i="0" kern="1200" dirty="0"/>
            <a:t>Read data from DB</a:t>
          </a:r>
        </a:p>
        <a:p>
          <a:pPr marL="57150" lvl="1" indent="-57150" algn="l" defTabSz="444500">
            <a:lnSpc>
              <a:spcPct val="90000"/>
            </a:lnSpc>
            <a:spcBef>
              <a:spcPct val="0"/>
            </a:spcBef>
            <a:spcAft>
              <a:spcPct val="15000"/>
            </a:spcAft>
            <a:buFont typeface="+mj-lt"/>
            <a:buAutoNum type="arabicPeriod"/>
          </a:pPr>
          <a:r>
            <a:rPr lang="en-CA" sz="1000" kern="1200" dirty="0"/>
            <a:t>Pull tables from DB</a:t>
          </a:r>
        </a:p>
        <a:p>
          <a:pPr marL="57150" lvl="1" indent="-57150" algn="l" defTabSz="444500">
            <a:lnSpc>
              <a:spcPct val="90000"/>
            </a:lnSpc>
            <a:spcBef>
              <a:spcPct val="0"/>
            </a:spcBef>
            <a:spcAft>
              <a:spcPct val="15000"/>
            </a:spcAft>
            <a:buFont typeface="+mj-lt"/>
            <a:buAutoNum type="arabicPeriod"/>
          </a:pPr>
          <a:r>
            <a:rPr lang="en-CA" sz="1000" kern="1200" dirty="0"/>
            <a:t>Join tables into </a:t>
          </a:r>
          <a:r>
            <a:rPr lang="en-CA" sz="1000" kern="1200" dirty="0" err="1"/>
            <a:t>PySpark</a:t>
          </a:r>
          <a:r>
            <a:rPr lang="en-CA" sz="1000" kern="1200" dirty="0"/>
            <a:t> </a:t>
          </a:r>
          <a:r>
            <a:rPr lang="en-CA" sz="1000" kern="1200" dirty="0" err="1"/>
            <a:t>DataFrame</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Convert to Pandas </a:t>
          </a:r>
          <a:r>
            <a:rPr lang="en-CA" sz="1000" kern="1200" dirty="0" err="1"/>
            <a:t>DataFrame</a:t>
          </a:r>
          <a:endParaRPr lang="en-CA" sz="1000" kern="1200" dirty="0"/>
        </a:p>
      </dsp:txBody>
      <dsp:txXfrm>
        <a:off x="2502397" y="2909925"/>
        <a:ext cx="1486018" cy="1123737"/>
      </dsp:txXfrm>
    </dsp:sp>
    <dsp:sp modelId="{29D44E95-17B6-4F1F-8ADE-3CE0117F29BA}">
      <dsp:nvSpPr>
        <dsp:cNvPr id="0" name=""/>
        <dsp:cNvSpPr/>
      </dsp:nvSpPr>
      <dsp:spPr>
        <a:xfrm>
          <a:off x="3248366" y="1587967"/>
          <a:ext cx="2234547" cy="2234547"/>
        </a:xfrm>
        <a:prstGeom prst="circularArrow">
          <a:avLst>
            <a:gd name="adj1" fmla="val 2335"/>
            <a:gd name="adj2" fmla="val 281956"/>
            <a:gd name="adj3" fmla="val 20007686"/>
            <a:gd name="adj4" fmla="val 13040663"/>
            <a:gd name="adj5" fmla="val 2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B86AF0-925E-4019-A96B-21BCA7B66288}">
      <dsp:nvSpPr>
        <dsp:cNvPr id="0" name=""/>
        <dsp:cNvSpPr/>
      </dsp:nvSpPr>
      <dsp:spPr>
        <a:xfrm>
          <a:off x="2752065" y="2061791"/>
          <a:ext cx="1540565" cy="6126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b="1" i="0" kern="1200" dirty="0"/>
            <a:t>Extract Tables</a:t>
          </a:r>
          <a:endParaRPr lang="en-CA" sz="1600" kern="1200" dirty="0"/>
        </a:p>
      </dsp:txBody>
      <dsp:txXfrm>
        <a:off x="2770008" y="2079734"/>
        <a:ext cx="1504679" cy="576746"/>
      </dsp:txXfrm>
    </dsp:sp>
    <dsp:sp modelId="{D4643005-3B07-4333-B39F-EFEAC7771BAA}">
      <dsp:nvSpPr>
        <dsp:cNvPr id="0" name=""/>
        <dsp:cNvSpPr/>
      </dsp:nvSpPr>
      <dsp:spPr>
        <a:xfrm>
          <a:off x="4354011" y="2572733"/>
          <a:ext cx="2358365" cy="15192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Categorize into binary categories (binary) / Drop rows with 2 and 4 stars (3-category) / Keep all rows (5-category)</a:t>
          </a:r>
        </a:p>
        <a:p>
          <a:pPr marL="57150" lvl="1" indent="-57150" algn="l" defTabSz="444500">
            <a:lnSpc>
              <a:spcPct val="90000"/>
            </a:lnSpc>
            <a:spcBef>
              <a:spcPct val="0"/>
            </a:spcBef>
            <a:spcAft>
              <a:spcPct val="15000"/>
            </a:spcAft>
            <a:buFont typeface="+mj-lt"/>
            <a:buAutoNum type="arabicPeriod"/>
          </a:pPr>
          <a:r>
            <a:rPr lang="en-CA" sz="1000" kern="1200" dirty="0"/>
            <a:t>Remove punctuation</a:t>
          </a:r>
        </a:p>
        <a:p>
          <a:pPr marL="57150" lvl="1" indent="-57150" algn="l" defTabSz="444500">
            <a:lnSpc>
              <a:spcPct val="90000"/>
            </a:lnSpc>
            <a:spcBef>
              <a:spcPct val="0"/>
            </a:spcBef>
            <a:spcAft>
              <a:spcPct val="15000"/>
            </a:spcAft>
            <a:buFont typeface="+mj-lt"/>
            <a:buAutoNum type="arabicPeriod"/>
          </a:pPr>
          <a:r>
            <a:rPr lang="en-CA" sz="1000" kern="1200" dirty="0"/>
            <a:t>Tokenize data and change to lowercase</a:t>
          </a:r>
        </a:p>
        <a:p>
          <a:pPr marL="57150" lvl="1" indent="-57150" algn="l" defTabSz="444500">
            <a:lnSpc>
              <a:spcPct val="90000"/>
            </a:lnSpc>
            <a:spcBef>
              <a:spcPct val="0"/>
            </a:spcBef>
            <a:spcAft>
              <a:spcPct val="15000"/>
            </a:spcAft>
            <a:buFont typeface="+mj-lt"/>
            <a:buAutoNum type="arabicPeriod"/>
          </a:pPr>
          <a:r>
            <a:rPr lang="en-CA" sz="1000" kern="1200" dirty="0"/>
            <a:t>Remove </a:t>
          </a:r>
          <a:r>
            <a:rPr lang="en-CA" sz="1000" kern="1200" dirty="0" err="1"/>
            <a:t>stopwords</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Stem and lemmatize remaining words</a:t>
          </a:r>
        </a:p>
        <a:p>
          <a:pPr marL="57150" lvl="1" indent="-57150" algn="l" defTabSz="444500">
            <a:lnSpc>
              <a:spcPct val="90000"/>
            </a:lnSpc>
            <a:spcBef>
              <a:spcPct val="0"/>
            </a:spcBef>
            <a:spcAft>
              <a:spcPct val="15000"/>
            </a:spcAft>
            <a:buFont typeface="+mj-lt"/>
            <a:buAutoNum type="arabicPeriod"/>
          </a:pPr>
          <a:r>
            <a:rPr lang="en-CA" sz="1000" kern="1200" dirty="0"/>
            <a:t>Add ‘length’ column</a:t>
          </a:r>
        </a:p>
      </dsp:txBody>
      <dsp:txXfrm>
        <a:off x="4388972" y="2607694"/>
        <a:ext cx="2288443" cy="1123737"/>
      </dsp:txXfrm>
    </dsp:sp>
    <dsp:sp modelId="{7653ECB6-67B7-4855-9BD2-4E4CE71939F8}">
      <dsp:nvSpPr>
        <dsp:cNvPr id="0" name=""/>
        <dsp:cNvSpPr/>
      </dsp:nvSpPr>
      <dsp:spPr>
        <a:xfrm>
          <a:off x="5727296" y="2699863"/>
          <a:ext cx="2058390" cy="2403482"/>
        </a:xfrm>
        <a:prstGeom prst="leftCircularArrow">
          <a:avLst>
            <a:gd name="adj1" fmla="val 2171"/>
            <a:gd name="adj2" fmla="val 261149"/>
            <a:gd name="adj3" fmla="val 1709405"/>
            <a:gd name="adj4" fmla="val 8697235"/>
            <a:gd name="adj5" fmla="val 25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F39B0A-90AB-409A-BD03-F848B3F13485}">
      <dsp:nvSpPr>
        <dsp:cNvPr id="0" name=""/>
        <dsp:cNvSpPr/>
      </dsp:nvSpPr>
      <dsp:spPr>
        <a:xfrm>
          <a:off x="5092717" y="3946591"/>
          <a:ext cx="1540565" cy="6126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Transform Data</a:t>
          </a:r>
        </a:p>
      </dsp:txBody>
      <dsp:txXfrm>
        <a:off x="5110660" y="3964534"/>
        <a:ext cx="1504679" cy="576746"/>
      </dsp:txXfrm>
    </dsp:sp>
    <dsp:sp modelId="{F3B7B9E5-0788-4163-BD1D-3DEDCE2D6B32}">
      <dsp:nvSpPr>
        <dsp:cNvPr id="0" name=""/>
        <dsp:cNvSpPr/>
      </dsp:nvSpPr>
      <dsp:spPr>
        <a:xfrm>
          <a:off x="6949351" y="2588617"/>
          <a:ext cx="2543620" cy="15192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0" rIns="36000" bIns="0" numCol="1" spcCol="1270" anchor="b" anchorCtr="0">
          <a:noAutofit/>
        </a:bodyPr>
        <a:lstStyle/>
        <a:p>
          <a:pPr marL="57150" lvl="1" indent="-57150" algn="l" defTabSz="400050">
            <a:lnSpc>
              <a:spcPct val="90000"/>
            </a:lnSpc>
            <a:spcBef>
              <a:spcPct val="0"/>
            </a:spcBef>
            <a:spcAft>
              <a:spcPct val="15000"/>
            </a:spcAft>
            <a:buFont typeface="+mj-lt"/>
            <a:buAutoNum type="arabicPeriod"/>
          </a:pPr>
          <a:r>
            <a:rPr lang="en-CA" sz="900" kern="1200" dirty="0"/>
            <a:t>Make a copy of the </a:t>
          </a:r>
          <a:r>
            <a:rPr lang="en-CA" sz="900" kern="1200" dirty="0" err="1"/>
            <a:t>DataFrame</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dirty="0"/>
            <a:t>Convert to a </a:t>
          </a:r>
          <a:r>
            <a:rPr lang="en-CA" sz="900" kern="1200" dirty="0" err="1"/>
            <a:t>PySpark</a:t>
          </a:r>
          <a:r>
            <a:rPr lang="en-CA" sz="900" kern="1200" dirty="0"/>
            <a:t> </a:t>
          </a:r>
          <a:r>
            <a:rPr lang="en-CA" sz="900" kern="1200" dirty="0" err="1"/>
            <a:t>DataFrame</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a:t>Create star values list (array) column</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a:t>Initialize Count Vectorizer and create a vector model</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a:t>One hot encode the vector model as column to the DataFrame</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a:t>Create all features and feature vector</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a:t>Create and run data processing pipeline</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dirty="0"/>
            <a:t>Fit and transform pipeline</a:t>
          </a:r>
        </a:p>
      </dsp:txBody>
      <dsp:txXfrm>
        <a:off x="6984312" y="2949122"/>
        <a:ext cx="2473698" cy="1123737"/>
      </dsp:txXfrm>
    </dsp:sp>
    <dsp:sp modelId="{1B57AD0B-ED91-43E0-BCEB-BCFE3AF74457}">
      <dsp:nvSpPr>
        <dsp:cNvPr id="0" name=""/>
        <dsp:cNvSpPr/>
      </dsp:nvSpPr>
      <dsp:spPr>
        <a:xfrm>
          <a:off x="8641747" y="1649573"/>
          <a:ext cx="2171791" cy="2171791"/>
        </a:xfrm>
        <a:prstGeom prst="circularArrow">
          <a:avLst>
            <a:gd name="adj1" fmla="val 2403"/>
            <a:gd name="adj2" fmla="val 290555"/>
            <a:gd name="adj3" fmla="val 19934385"/>
            <a:gd name="adj4" fmla="val 12975962"/>
            <a:gd name="adj5" fmla="val 28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0393BF-CC11-493E-8A97-0FD4CE4B1F09}">
      <dsp:nvSpPr>
        <dsp:cNvPr id="0" name=""/>
        <dsp:cNvSpPr/>
      </dsp:nvSpPr>
      <dsp:spPr>
        <a:xfrm>
          <a:off x="8127406" y="2126565"/>
          <a:ext cx="1540565" cy="6126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Create Pipeline</a:t>
          </a:r>
        </a:p>
      </dsp:txBody>
      <dsp:txXfrm>
        <a:off x="8145349" y="2144508"/>
        <a:ext cx="1504679" cy="576746"/>
      </dsp:txXfrm>
    </dsp:sp>
    <dsp:sp modelId="{B70387AF-3C9B-4E09-B2A1-3CDB21B2816D}">
      <dsp:nvSpPr>
        <dsp:cNvPr id="0" name=""/>
        <dsp:cNvSpPr/>
      </dsp:nvSpPr>
      <dsp:spPr>
        <a:xfrm>
          <a:off x="9711800" y="2596720"/>
          <a:ext cx="2293788" cy="15192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00050">
            <a:lnSpc>
              <a:spcPct val="90000"/>
            </a:lnSpc>
            <a:spcBef>
              <a:spcPct val="0"/>
            </a:spcBef>
            <a:spcAft>
              <a:spcPct val="15000"/>
            </a:spcAft>
            <a:buFont typeface="+mj-lt"/>
            <a:buAutoNum type="arabicPeriod"/>
          </a:pPr>
          <a:r>
            <a:rPr lang="en-CA" sz="900" kern="1200" dirty="0"/>
            <a:t>Drop intermediate columns so ‘features’ and ‘labels’ are only ones</a:t>
          </a:r>
        </a:p>
        <a:p>
          <a:pPr marL="57150" lvl="1" indent="-57150" algn="l" defTabSz="400050">
            <a:lnSpc>
              <a:spcPct val="90000"/>
            </a:lnSpc>
            <a:spcBef>
              <a:spcPct val="0"/>
            </a:spcBef>
            <a:spcAft>
              <a:spcPct val="15000"/>
            </a:spcAft>
            <a:buFont typeface="+mj-lt"/>
            <a:buAutoNum type="arabicPeriod"/>
          </a:pPr>
          <a:r>
            <a:rPr lang="en-CA" sz="900" kern="1200" dirty="0"/>
            <a:t>Change data type of ‘label’ (stars) to int</a:t>
          </a:r>
        </a:p>
        <a:p>
          <a:pPr marL="57150" lvl="1" indent="-57150" algn="l" defTabSz="400050">
            <a:lnSpc>
              <a:spcPct val="90000"/>
            </a:lnSpc>
            <a:spcBef>
              <a:spcPct val="0"/>
            </a:spcBef>
            <a:spcAft>
              <a:spcPct val="15000"/>
            </a:spcAft>
            <a:buFont typeface="+mj-lt"/>
            <a:buAutoNum type="arabicPeriod"/>
          </a:pPr>
          <a:r>
            <a:rPr lang="en-CA" sz="900" kern="1200" dirty="0"/>
            <a:t>Split data into training and testing sets</a:t>
          </a:r>
        </a:p>
        <a:p>
          <a:pPr marL="57150" lvl="1" indent="-57150" algn="l" defTabSz="400050">
            <a:lnSpc>
              <a:spcPct val="90000"/>
            </a:lnSpc>
            <a:spcBef>
              <a:spcPct val="0"/>
            </a:spcBef>
            <a:spcAft>
              <a:spcPct val="15000"/>
            </a:spcAft>
            <a:buFont typeface="+mj-lt"/>
            <a:buAutoNum type="arabicPeriod"/>
          </a:pPr>
          <a:r>
            <a:rPr lang="en-CA" sz="900" kern="1200" dirty="0"/>
            <a:t> (Naïve Bayes / Logistic Regression): Create model and fit training data / (Neural Net): Specify layers, create and train model</a:t>
          </a:r>
        </a:p>
        <a:p>
          <a:pPr marL="57150" lvl="1" indent="-57150" algn="l" defTabSz="400050">
            <a:lnSpc>
              <a:spcPct val="90000"/>
            </a:lnSpc>
            <a:spcBef>
              <a:spcPct val="0"/>
            </a:spcBef>
            <a:spcAft>
              <a:spcPct val="15000"/>
            </a:spcAft>
            <a:buFont typeface="+mj-lt"/>
            <a:buAutoNum type="arabicPeriod"/>
          </a:pPr>
          <a:r>
            <a:rPr lang="en-CA" sz="900" kern="1200" dirty="0"/>
            <a:t>Display accuracy of model prediction of rating</a:t>
          </a:r>
        </a:p>
      </dsp:txBody>
      <dsp:txXfrm>
        <a:off x="9746761" y="2631681"/>
        <a:ext cx="2223866" cy="1123737"/>
      </dsp:txXfrm>
    </dsp:sp>
    <dsp:sp modelId="{1AACCFC4-407A-41E6-960F-0CCFFD36C6D3}">
      <dsp:nvSpPr>
        <dsp:cNvPr id="0" name=""/>
        <dsp:cNvSpPr/>
      </dsp:nvSpPr>
      <dsp:spPr>
        <a:xfrm>
          <a:off x="10473418" y="3800864"/>
          <a:ext cx="1540565" cy="6126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Run Machine Learning Models</a:t>
          </a:r>
        </a:p>
      </dsp:txBody>
      <dsp:txXfrm>
        <a:off x="10491361" y="3818807"/>
        <a:ext cx="1504679" cy="57674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7523A-9918-4474-B554-9AB7DCF0E552}" type="datetimeFigureOut">
              <a:rPr lang="en-CA" smtClean="0"/>
              <a:t>2020-07-30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012F3-EFBB-4220-B725-9B1359B19F49}" type="slidenum">
              <a:rPr lang="en-CA" smtClean="0"/>
              <a:t>‹#›</a:t>
            </a:fld>
            <a:endParaRPr lang="en-CA"/>
          </a:p>
        </p:txBody>
      </p:sp>
    </p:spTree>
    <p:extLst>
      <p:ext uri="{BB962C8B-B14F-4D97-AF65-F5344CB8AC3E}">
        <p14:creationId xmlns:p14="http://schemas.microsoft.com/office/powerpoint/2010/main" val="271796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Reason for topic selection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Of all the topics learned in the course, our group agreed that NLP was of particular interest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course content covered the ETL process, and this project allowed us to see how to further incorporate NLP with machine learning models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Yelp reviews were chosen since everyone has an opinion about services and products!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2</a:t>
            </a:fld>
            <a:endParaRPr lang="en-CA"/>
          </a:p>
        </p:txBody>
      </p:sp>
    </p:spTree>
    <p:extLst>
      <p:ext uri="{BB962C8B-B14F-4D97-AF65-F5344CB8AC3E}">
        <p14:creationId xmlns:p14="http://schemas.microsoft.com/office/powerpoint/2010/main" val="194068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3</a:t>
            </a:fld>
            <a:endParaRPr lang="en-CA"/>
          </a:p>
        </p:txBody>
      </p:sp>
    </p:spTree>
    <p:extLst>
      <p:ext uri="{BB962C8B-B14F-4D97-AF65-F5344CB8AC3E}">
        <p14:creationId xmlns:p14="http://schemas.microsoft.com/office/powerpoint/2010/main" val="42862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7</a:t>
            </a:fld>
            <a:endParaRPr lang="en-CA"/>
          </a:p>
        </p:txBody>
      </p:sp>
    </p:spTree>
    <p:extLst>
      <p:ext uri="{BB962C8B-B14F-4D97-AF65-F5344CB8AC3E}">
        <p14:creationId xmlns:p14="http://schemas.microsoft.com/office/powerpoint/2010/main" val="170855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8</a:t>
            </a:fld>
            <a:endParaRPr lang="en-CA"/>
          </a:p>
        </p:txBody>
      </p:sp>
    </p:spTree>
    <p:extLst>
      <p:ext uri="{BB962C8B-B14F-4D97-AF65-F5344CB8AC3E}">
        <p14:creationId xmlns:p14="http://schemas.microsoft.com/office/powerpoint/2010/main" val="250399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9</a:t>
            </a:fld>
            <a:endParaRPr lang="en-CA"/>
          </a:p>
        </p:txBody>
      </p:sp>
    </p:spTree>
    <p:extLst>
      <p:ext uri="{BB962C8B-B14F-4D97-AF65-F5344CB8AC3E}">
        <p14:creationId xmlns:p14="http://schemas.microsoft.com/office/powerpoint/2010/main" val="1994159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10</a:t>
            </a:fld>
            <a:endParaRPr lang="en-CA"/>
          </a:p>
        </p:txBody>
      </p:sp>
    </p:spTree>
    <p:extLst>
      <p:ext uri="{BB962C8B-B14F-4D97-AF65-F5344CB8AC3E}">
        <p14:creationId xmlns:p14="http://schemas.microsoft.com/office/powerpoint/2010/main" val="6406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11</a:t>
            </a:fld>
            <a:endParaRPr lang="en-CA"/>
          </a:p>
        </p:txBody>
      </p:sp>
    </p:spTree>
    <p:extLst>
      <p:ext uri="{BB962C8B-B14F-4D97-AF65-F5344CB8AC3E}">
        <p14:creationId xmlns:p14="http://schemas.microsoft.com/office/powerpoint/2010/main" val="113006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12</a:t>
            </a:fld>
            <a:endParaRPr lang="en-CA"/>
          </a:p>
        </p:txBody>
      </p:sp>
    </p:spTree>
    <p:extLst>
      <p:ext uri="{BB962C8B-B14F-4D97-AF65-F5344CB8AC3E}">
        <p14:creationId xmlns:p14="http://schemas.microsoft.com/office/powerpoint/2010/main" val="89144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Courier New" panose="02070309020205020404" pitchFamily="49" charset="0"/>
                <a:cs typeface="Courier New" panose="02070309020205020404" pitchFamily="49" charset="0"/>
              </a:defRPr>
            </a:lvl1pPr>
          </a:lstStyle>
          <a:p>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lvl1pPr>
              <a:defRPr>
                <a:solidFill>
                  <a:schemeClr val="bg1"/>
                </a:solidFill>
              </a:defRPr>
            </a:lvl1pPr>
          </a:lstStyle>
          <a:p>
            <a:r>
              <a:rPr lang="en-US"/>
              <a:t>August 2020</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lvl1pPr>
              <a:defRPr>
                <a:solidFill>
                  <a:schemeClr val="bg1"/>
                </a:solidFill>
              </a:defRPr>
            </a:lvl1p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descr="A picture containing food, drawing&#10;&#10;Description automatically generated">
            <a:extLst>
              <a:ext uri="{FF2B5EF4-FFF2-40B4-BE49-F238E27FC236}">
                <a16:creationId xmlns:a16="http://schemas.microsoft.com/office/drawing/2014/main" id="{E2E96B13-381C-451C-B4E1-B3D2030526F0}"/>
              </a:ext>
            </a:extLst>
          </p:cNvPr>
          <p:cNvPicPr>
            <a:picLocks noChangeAspect="1"/>
          </p:cNvPicPr>
          <p:nvPr userDrawn="1"/>
        </p:nvPicPr>
        <p:blipFill>
          <a:blip r:embed="rId2"/>
          <a:stretch>
            <a:fillRect/>
          </a:stretch>
        </p:blipFill>
        <p:spPr>
          <a:xfrm>
            <a:off x="0" y="5958562"/>
            <a:ext cx="1116970" cy="799933"/>
          </a:xfrm>
          <a:prstGeom prst="rect">
            <a:avLst/>
          </a:prstGeom>
        </p:spPr>
      </p:pic>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August 2020</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August 2020</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August 2020</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August 2020</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Team Xy: Blake Belnap, Helen Ly, Jasmeer Sangha, Karen Bennis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August 2020</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August 2020</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food, plate&#10;&#10;Description automatically generated">
            <a:extLst>
              <a:ext uri="{FF2B5EF4-FFF2-40B4-BE49-F238E27FC236}">
                <a16:creationId xmlns:a16="http://schemas.microsoft.com/office/drawing/2014/main" id="{95F32613-627F-403D-A50C-77250FAD629B}"/>
              </a:ext>
            </a:extLst>
          </p:cNvPr>
          <p:cNvPicPr>
            <a:picLocks noChangeAspect="1"/>
          </p:cNvPicPr>
          <p:nvPr userDrawn="1"/>
        </p:nvPicPr>
        <p:blipFill>
          <a:blip r:embed="rId11"/>
          <a:stretch>
            <a:fillRect/>
          </a:stretch>
        </p:blipFill>
        <p:spPr>
          <a:xfrm>
            <a:off x="30777" y="6396560"/>
            <a:ext cx="650001" cy="465507"/>
          </a:xfrm>
          <a:prstGeom prst="rect">
            <a:avLst/>
          </a:prstGeom>
        </p:spPr>
      </p:pic>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omkarsabnis/yelp-reviews-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shikhar42/yelps-dataset?select=yelp_review.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3C370-AE30-4CF5-AAF4-693915123036}"/>
              </a:ext>
            </a:extLst>
          </p:cNvPr>
          <p:cNvSpPr>
            <a:spLocks noGrp="1"/>
          </p:cNvSpPr>
          <p:nvPr>
            <p:ph type="ctrTitle"/>
          </p:nvPr>
        </p:nvSpPr>
        <p:spPr>
          <a:xfrm>
            <a:off x="386444" y="640080"/>
            <a:ext cx="3975493" cy="2862699"/>
          </a:xfrm>
        </p:spPr>
        <p:txBody>
          <a:bodyPr>
            <a:normAutofit fontScale="90000"/>
          </a:bodyPr>
          <a:lstStyle/>
          <a:p>
            <a:r>
              <a:rPr lang="en-US" sz="4100" dirty="0">
                <a:solidFill>
                  <a:srgbClr val="FFFFFF"/>
                </a:solidFill>
              </a:rPr>
              <a:t>Sentiment analysis using NLP for</a:t>
            </a:r>
            <a:br>
              <a:rPr lang="en-US" sz="4100" dirty="0">
                <a:solidFill>
                  <a:srgbClr val="FFFFFF"/>
                </a:solidFill>
              </a:rPr>
            </a:br>
            <a:r>
              <a:rPr lang="en-US" sz="4100" dirty="0">
                <a:solidFill>
                  <a:srgbClr val="FFFFFF"/>
                </a:solidFill>
              </a:rPr>
              <a:t>predicting Yelp review rating</a:t>
            </a:r>
          </a:p>
        </p:txBody>
      </p:sp>
      <p:sp>
        <p:nvSpPr>
          <p:cNvPr id="3" name="Subtitle 2">
            <a:extLst>
              <a:ext uri="{FF2B5EF4-FFF2-40B4-BE49-F238E27FC236}">
                <a16:creationId xmlns:a16="http://schemas.microsoft.com/office/drawing/2014/main" id="{0E4F96BA-B418-4879-99E8-6BCAB609D534}"/>
              </a:ext>
            </a:extLst>
          </p:cNvPr>
          <p:cNvSpPr>
            <a:spLocks noGrp="1"/>
          </p:cNvSpPr>
          <p:nvPr>
            <p:ph type="subTitle" idx="1"/>
          </p:nvPr>
        </p:nvSpPr>
        <p:spPr>
          <a:xfrm>
            <a:off x="386444" y="4386753"/>
            <a:ext cx="3975494" cy="2393403"/>
          </a:xfrm>
        </p:spPr>
        <p:txBody>
          <a:bodyPr>
            <a:normAutofit/>
          </a:bodyPr>
          <a:lstStyle/>
          <a:p>
            <a:r>
              <a:rPr lang="en-CA" sz="1500" dirty="0">
                <a:solidFill>
                  <a:srgbClr val="FFFFFF"/>
                </a:solidFill>
              </a:rPr>
              <a:t>Team </a:t>
            </a:r>
            <a:r>
              <a:rPr lang="en-CA" sz="1500" dirty="0" err="1">
                <a:solidFill>
                  <a:srgbClr val="FFFFFF"/>
                </a:solidFill>
              </a:rPr>
              <a:t>Xy</a:t>
            </a:r>
            <a:r>
              <a:rPr lang="en-CA" sz="1500" dirty="0">
                <a:solidFill>
                  <a:srgbClr val="FFFFFF"/>
                </a:solidFill>
              </a:rPr>
              <a:t>: </a:t>
            </a:r>
            <a:r>
              <a:rPr lang="en-CA" sz="1500" dirty="0">
                <a:solidFill>
                  <a:srgbClr val="BF2419"/>
                </a:solidFill>
              </a:rPr>
              <a:t>Blake Belnap, Helen Ly, </a:t>
            </a:r>
            <a:r>
              <a:rPr lang="en-CA" sz="1500" dirty="0" err="1">
                <a:solidFill>
                  <a:srgbClr val="BF2419"/>
                </a:solidFill>
              </a:rPr>
              <a:t>Jasmeer</a:t>
            </a:r>
            <a:r>
              <a:rPr lang="en-CA" sz="1500" dirty="0">
                <a:solidFill>
                  <a:srgbClr val="BF2419"/>
                </a:solidFill>
              </a:rPr>
              <a:t> Sangha, &amp; Karen Bennis</a:t>
            </a:r>
          </a:p>
          <a:p>
            <a:r>
              <a:rPr lang="en-CA" sz="1500" dirty="0">
                <a:solidFill>
                  <a:schemeClr val="bg1"/>
                </a:solidFill>
              </a:rPr>
              <a:t>University of Toronto </a:t>
            </a:r>
            <a:r>
              <a:rPr lang="en-CA" sz="1500" dirty="0" err="1">
                <a:solidFill>
                  <a:schemeClr val="bg1"/>
                </a:solidFill>
              </a:rPr>
              <a:t>Scs</a:t>
            </a:r>
            <a:br>
              <a:rPr lang="en-CA" sz="1500" dirty="0">
                <a:solidFill>
                  <a:schemeClr val="bg1"/>
                </a:solidFill>
              </a:rPr>
            </a:br>
            <a:r>
              <a:rPr lang="en-CA" sz="1500" dirty="0">
                <a:solidFill>
                  <a:schemeClr val="accent1"/>
                </a:solidFill>
              </a:rPr>
              <a:t>Data Analytics Coding Bootcamp</a:t>
            </a:r>
            <a:r>
              <a:rPr lang="en-CA" sz="1500" dirty="0">
                <a:solidFill>
                  <a:schemeClr val="bg1"/>
                </a:solidFill>
              </a:rPr>
              <a:t> Final Project</a:t>
            </a:r>
          </a:p>
          <a:p>
            <a:r>
              <a:rPr lang="en-CA" sz="1500" dirty="0">
                <a:solidFill>
                  <a:schemeClr val="accent1"/>
                </a:solidFill>
              </a:rPr>
              <a:t>August 2020</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food, drawing&#10;&#10;Description automatically generated">
            <a:extLst>
              <a:ext uri="{FF2B5EF4-FFF2-40B4-BE49-F238E27FC236}">
                <a16:creationId xmlns:a16="http://schemas.microsoft.com/office/drawing/2014/main" id="{4BAC1A69-9B82-4EE5-8456-406CFDF194E8}"/>
              </a:ext>
            </a:extLst>
          </p:cNvPr>
          <p:cNvPicPr>
            <a:picLocks noChangeAspect="1"/>
          </p:cNvPicPr>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10277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2" name="Picture 11">
            <a:extLst>
              <a:ext uri="{FF2B5EF4-FFF2-40B4-BE49-F238E27FC236}">
                <a16:creationId xmlns:a16="http://schemas.microsoft.com/office/drawing/2014/main" id="{3CAA161E-5CAE-44B2-A48E-AF8E048DEE3C}"/>
              </a:ext>
            </a:extLst>
          </p:cNvPr>
          <p:cNvPicPr>
            <a:picLocks noChangeAspect="1"/>
          </p:cNvPicPr>
          <p:nvPr/>
        </p:nvPicPr>
        <p:blipFill>
          <a:blip r:embed="rId3"/>
          <a:stretch>
            <a:fillRect/>
          </a:stretch>
        </p:blipFill>
        <p:spPr>
          <a:xfrm>
            <a:off x="1129485" y="2956142"/>
            <a:ext cx="4921503" cy="3257717"/>
          </a:xfrm>
          <a:prstGeom prst="rect">
            <a:avLst/>
          </a:prstGeom>
        </p:spPr>
      </p:pic>
      <p:pic>
        <p:nvPicPr>
          <p:cNvPr id="15" name="Picture 14">
            <a:extLst>
              <a:ext uri="{FF2B5EF4-FFF2-40B4-BE49-F238E27FC236}">
                <a16:creationId xmlns:a16="http://schemas.microsoft.com/office/drawing/2014/main" id="{FB85A3DC-384F-4E63-9687-D69D9A947133}"/>
              </a:ext>
            </a:extLst>
          </p:cNvPr>
          <p:cNvPicPr>
            <a:picLocks noChangeAspect="1"/>
          </p:cNvPicPr>
          <p:nvPr/>
        </p:nvPicPr>
        <p:blipFill>
          <a:blip r:embed="rId4"/>
          <a:stretch>
            <a:fillRect/>
          </a:stretch>
        </p:blipFill>
        <p:spPr>
          <a:xfrm>
            <a:off x="6515944" y="2956142"/>
            <a:ext cx="4870700" cy="3245017"/>
          </a:xfrm>
          <a:prstGeom prst="rect">
            <a:avLst/>
          </a:prstGeom>
        </p:spPr>
      </p:pic>
    </p:spTree>
    <p:extLst>
      <p:ext uri="{BB962C8B-B14F-4D97-AF65-F5344CB8AC3E}">
        <p14:creationId xmlns:p14="http://schemas.microsoft.com/office/powerpoint/2010/main" val="65627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graphicFrame>
        <p:nvGraphicFramePr>
          <p:cNvPr id="7" name="Table 7">
            <a:extLst>
              <a:ext uri="{FF2B5EF4-FFF2-40B4-BE49-F238E27FC236}">
                <a16:creationId xmlns:a16="http://schemas.microsoft.com/office/drawing/2014/main" id="{B4696BD7-2E44-4E88-8A11-1D8AC8C585CB}"/>
              </a:ext>
            </a:extLst>
          </p:cNvPr>
          <p:cNvGraphicFramePr>
            <a:graphicFrameLocks noGrp="1"/>
          </p:cNvGraphicFramePr>
          <p:nvPr>
            <p:ph idx="1"/>
            <p:extLst>
              <p:ext uri="{D42A27DB-BD31-4B8C-83A1-F6EECF244321}">
                <p14:modId xmlns:p14="http://schemas.microsoft.com/office/powerpoint/2010/main" val="2304305307"/>
              </p:ext>
            </p:extLst>
          </p:nvPr>
        </p:nvGraphicFramePr>
        <p:xfrm>
          <a:off x="6133311" y="2821893"/>
          <a:ext cx="5555769" cy="3474718"/>
        </p:xfrm>
        <a:graphic>
          <a:graphicData uri="http://schemas.openxmlformats.org/drawingml/2006/table">
            <a:tbl>
              <a:tblPr firstRow="1" bandRow="1">
                <a:tableStyleId>{5C22544A-7EE6-4342-B048-85BDC9FD1C3A}</a:tableStyleId>
              </a:tblPr>
              <a:tblGrid>
                <a:gridCol w="1526647">
                  <a:extLst>
                    <a:ext uri="{9D8B030D-6E8A-4147-A177-3AD203B41FA5}">
                      <a16:colId xmlns:a16="http://schemas.microsoft.com/office/drawing/2014/main" val="2570411558"/>
                    </a:ext>
                  </a:extLst>
                </a:gridCol>
                <a:gridCol w="4029122">
                  <a:extLst>
                    <a:ext uri="{9D8B030D-6E8A-4147-A177-3AD203B41FA5}">
                      <a16:colId xmlns:a16="http://schemas.microsoft.com/office/drawing/2014/main" val="2098199720"/>
                    </a:ext>
                  </a:extLst>
                </a:gridCol>
              </a:tblGrid>
              <a:tr h="370531">
                <a:tc>
                  <a:txBody>
                    <a:bodyPr/>
                    <a:lstStyle/>
                    <a:p>
                      <a:r>
                        <a:rPr lang="en-CA" dirty="0"/>
                        <a:t>Classification</a:t>
                      </a:r>
                    </a:p>
                  </a:txBody>
                  <a:tcPr/>
                </a:tc>
                <a:tc>
                  <a:txBody>
                    <a:bodyPr/>
                    <a:lstStyle/>
                    <a:p>
                      <a:r>
                        <a:rPr lang="en-CA" dirty="0"/>
                        <a:t>Description</a:t>
                      </a:r>
                    </a:p>
                  </a:txBody>
                  <a:tcPr/>
                </a:tc>
                <a:extLst>
                  <a:ext uri="{0D108BD9-81ED-4DB2-BD59-A6C34878D82A}">
                    <a16:rowId xmlns:a16="http://schemas.microsoft.com/office/drawing/2014/main" val="222944410"/>
                  </a:ext>
                </a:extLst>
              </a:tr>
              <a:tr h="733053">
                <a:tc>
                  <a:txBody>
                    <a:bodyPr/>
                    <a:lstStyle/>
                    <a:p>
                      <a:r>
                        <a:rPr lang="en-CA" dirty="0"/>
                        <a:t>Binary</a:t>
                      </a:r>
                    </a:p>
                  </a:txBody>
                  <a:tcPr marL="72000" marR="72000" marT="36000" marB="36000" anchor="ctr"/>
                </a:tc>
                <a:tc>
                  <a:txBody>
                    <a:bodyPr/>
                    <a:lstStyle/>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Positive = ‘4 stars’, ‘5 stars’</a:t>
                      </a:r>
                    </a:p>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Negative = ‘1 star’, ‘2 stars’, ‘3 stars’</a:t>
                      </a:r>
                    </a:p>
                  </a:txBody>
                  <a:tcPr marL="72000" marR="72000" marT="36000" marB="36000" anchor="ctr"/>
                </a:tc>
                <a:extLst>
                  <a:ext uri="{0D108BD9-81ED-4DB2-BD59-A6C34878D82A}">
                    <a16:rowId xmlns:a16="http://schemas.microsoft.com/office/drawing/2014/main" val="1357142387"/>
                  </a:ext>
                </a:extLst>
              </a:tr>
              <a:tr h="908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Positive = ‘5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Negative = ‘1 star’</a:t>
                      </a:r>
                    </a:p>
                  </a:txBody>
                  <a:tcPr marL="72000" marR="72000" marT="36000" marB="36000" anchor="ctr"/>
                </a:tc>
                <a:extLst>
                  <a:ext uri="{0D108BD9-81ED-4DB2-BD59-A6C34878D82A}">
                    <a16:rowId xmlns:a16="http://schemas.microsoft.com/office/drawing/2014/main" val="408286850"/>
                  </a:ext>
                </a:extLst>
              </a:tr>
              <a:tr h="1461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Best = ‘5 stars’</a:t>
                      </a:r>
                    </a:p>
                    <a:p>
                      <a:pPr marL="285750" indent="-285750">
                        <a:buClr>
                          <a:srgbClr val="BF2419"/>
                        </a:buClr>
                        <a:buFont typeface="Wingdings" panose="05000000000000000000" pitchFamily="2" charset="2"/>
                        <a:buChar char="«"/>
                      </a:pPr>
                      <a:r>
                        <a:rPr lang="en-CA" dirty="0"/>
                        <a:t>Good = ‘4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Bad = ‘2 stars’</a:t>
                      </a:r>
                    </a:p>
                    <a:p>
                      <a:pPr marL="285750" indent="-285750">
                        <a:buClr>
                          <a:srgbClr val="BF2419"/>
                        </a:buClr>
                        <a:buFont typeface="Wingdings" panose="05000000000000000000" pitchFamily="2" charset="2"/>
                        <a:buChar char="«"/>
                      </a:pPr>
                      <a:r>
                        <a:rPr lang="en-CA" dirty="0"/>
                        <a:t>Worst = ‘1 star’</a:t>
                      </a:r>
                    </a:p>
                  </a:txBody>
                  <a:tcPr anchor="ctr"/>
                </a:tc>
                <a:extLst>
                  <a:ext uri="{0D108BD9-81ED-4DB2-BD59-A6C34878D82A}">
                    <a16:rowId xmlns:a16="http://schemas.microsoft.com/office/drawing/2014/main" val="2506637445"/>
                  </a:ext>
                </a:extLst>
              </a:tr>
            </a:tbl>
          </a:graphicData>
        </a:graphic>
      </p:graphicFrame>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8" name="TextBox 7">
            <a:extLst>
              <a:ext uri="{FF2B5EF4-FFF2-40B4-BE49-F238E27FC236}">
                <a16:creationId xmlns:a16="http://schemas.microsoft.com/office/drawing/2014/main" id="{BE678FB6-A42D-4384-A14A-40801AF8BD87}"/>
              </a:ext>
            </a:extLst>
          </p:cNvPr>
          <p:cNvSpPr txBox="1"/>
          <p:nvPr/>
        </p:nvSpPr>
        <p:spPr>
          <a:xfrm>
            <a:off x="1097278" y="2120418"/>
            <a:ext cx="4785362" cy="2062103"/>
          </a:xfrm>
          <a:prstGeom prst="rect">
            <a:avLst/>
          </a:prstGeom>
          <a:noFill/>
        </p:spPr>
        <p:txBody>
          <a:bodyPr wrap="square" rtlCol="0">
            <a:spAutoFit/>
          </a:bodyPr>
          <a:lstStyle/>
          <a:p>
            <a:r>
              <a:rPr lang="en-CA" sz="3200" b="1" dirty="0">
                <a:solidFill>
                  <a:schemeClr val="accent1"/>
                </a:solidFill>
              </a:rPr>
              <a:t>Machine Learning Models:</a:t>
            </a:r>
          </a:p>
          <a:p>
            <a:pPr marL="285750" indent="-285750">
              <a:buClr>
                <a:srgbClr val="BF2419"/>
              </a:buClr>
              <a:buFont typeface="Wingdings" panose="05000000000000000000" pitchFamily="2" charset="2"/>
              <a:buChar char="«"/>
            </a:pPr>
            <a:r>
              <a:rPr lang="en-CA" sz="3200" dirty="0"/>
              <a:t>Naïve Bayes</a:t>
            </a:r>
          </a:p>
          <a:p>
            <a:pPr marL="285750" indent="-285750">
              <a:buClr>
                <a:srgbClr val="BF2419"/>
              </a:buClr>
              <a:buFont typeface="Wingdings" panose="05000000000000000000" pitchFamily="2" charset="2"/>
              <a:buChar char="«"/>
            </a:pPr>
            <a:r>
              <a:rPr lang="en-CA" sz="3200" dirty="0"/>
              <a:t>Logistic Regression</a:t>
            </a:r>
          </a:p>
          <a:p>
            <a:pPr marL="285750" indent="-285750">
              <a:buClr>
                <a:srgbClr val="BF2419"/>
              </a:buClr>
              <a:buFont typeface="Wingdings" panose="05000000000000000000" pitchFamily="2" charset="2"/>
              <a:buChar char="«"/>
            </a:pPr>
            <a:r>
              <a:rPr lang="en-CA" sz="3200" dirty="0"/>
              <a:t>Neural Network</a:t>
            </a:r>
            <a:endParaRPr lang="en-CA" sz="1400" dirty="0"/>
          </a:p>
        </p:txBody>
      </p:sp>
      <p:sp>
        <p:nvSpPr>
          <p:cNvPr id="9" name="TextBox 8">
            <a:extLst>
              <a:ext uri="{FF2B5EF4-FFF2-40B4-BE49-F238E27FC236}">
                <a16:creationId xmlns:a16="http://schemas.microsoft.com/office/drawing/2014/main" id="{227C2F44-9940-4C68-AB0B-9E2C451D3B3C}"/>
              </a:ext>
            </a:extLst>
          </p:cNvPr>
          <p:cNvSpPr txBox="1"/>
          <p:nvPr/>
        </p:nvSpPr>
        <p:spPr>
          <a:xfrm>
            <a:off x="5984993" y="2120418"/>
            <a:ext cx="4527864" cy="584775"/>
          </a:xfrm>
          <a:prstGeom prst="rect">
            <a:avLst/>
          </a:prstGeom>
          <a:noFill/>
        </p:spPr>
        <p:txBody>
          <a:bodyPr wrap="square" rtlCol="0">
            <a:spAutoFit/>
          </a:bodyPr>
          <a:lstStyle/>
          <a:p>
            <a:r>
              <a:rPr lang="en-CA" sz="3200" b="1" dirty="0">
                <a:solidFill>
                  <a:schemeClr val="accent1"/>
                </a:solidFill>
              </a:rPr>
              <a:t>Classes:</a:t>
            </a:r>
            <a:endParaRPr lang="en-CA" sz="1400" dirty="0"/>
          </a:p>
        </p:txBody>
      </p:sp>
      <p:sp>
        <p:nvSpPr>
          <p:cNvPr id="10" name="TextBox 9">
            <a:extLst>
              <a:ext uri="{FF2B5EF4-FFF2-40B4-BE49-F238E27FC236}">
                <a16:creationId xmlns:a16="http://schemas.microsoft.com/office/drawing/2014/main" id="{5AE4C0D2-9AB0-469B-B440-0E1CA2815EAB}"/>
              </a:ext>
            </a:extLst>
          </p:cNvPr>
          <p:cNvSpPr txBox="1"/>
          <p:nvPr/>
        </p:nvSpPr>
        <p:spPr>
          <a:xfrm>
            <a:off x="1142998" y="4368318"/>
            <a:ext cx="4687427" cy="2062103"/>
          </a:xfrm>
          <a:prstGeom prst="rect">
            <a:avLst/>
          </a:prstGeom>
          <a:noFill/>
        </p:spPr>
        <p:txBody>
          <a:bodyPr wrap="square" rtlCol="0">
            <a:spAutoFit/>
          </a:bodyPr>
          <a:lstStyle/>
          <a:p>
            <a:r>
              <a:rPr lang="en-CA" sz="3200" b="1" dirty="0">
                <a:solidFill>
                  <a:schemeClr val="accent1"/>
                </a:solidFill>
              </a:rPr>
              <a:t>Dataset:</a:t>
            </a:r>
          </a:p>
          <a:p>
            <a:pPr marL="285750" indent="-285750">
              <a:buClr>
                <a:srgbClr val="BF2419"/>
              </a:buClr>
              <a:buFont typeface="Wingdings" panose="05000000000000000000" pitchFamily="2" charset="2"/>
              <a:buChar char="«"/>
            </a:pPr>
            <a:r>
              <a:rPr lang="en-CA" sz="3200" dirty="0"/>
              <a:t>10K row sample from big dataset (‘yelp_reviews.csv’)</a:t>
            </a:r>
          </a:p>
        </p:txBody>
      </p:sp>
      <p:cxnSp>
        <p:nvCxnSpPr>
          <p:cNvPr id="12" name="Straight Connector 11">
            <a:extLst>
              <a:ext uri="{FF2B5EF4-FFF2-40B4-BE49-F238E27FC236}">
                <a16:creationId xmlns:a16="http://schemas.microsoft.com/office/drawing/2014/main" id="{84FD4DF9-CB86-42E7-B8D6-EE435C703907}"/>
              </a:ext>
            </a:extLst>
          </p:cNvPr>
          <p:cNvCxnSpPr/>
          <p:nvPr/>
        </p:nvCxnSpPr>
        <p:spPr>
          <a:xfrm>
            <a:off x="1389053" y="4296821"/>
            <a:ext cx="428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4E0036-CBD2-4BDD-B906-4D2B8294F966}"/>
              </a:ext>
            </a:extLst>
          </p:cNvPr>
          <p:cNvCxnSpPr/>
          <p:nvPr/>
        </p:nvCxnSpPr>
        <p:spPr>
          <a:xfrm>
            <a:off x="5882640" y="2194560"/>
            <a:ext cx="0" cy="41172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8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11" name="Diagram 10">
            <a:extLst>
              <a:ext uri="{FF2B5EF4-FFF2-40B4-BE49-F238E27FC236}">
                <a16:creationId xmlns:a16="http://schemas.microsoft.com/office/drawing/2014/main" id="{5D328D8E-77D7-4545-8DD5-D57526C07324}"/>
              </a:ext>
            </a:extLst>
          </p:cNvPr>
          <p:cNvGraphicFramePr/>
          <p:nvPr>
            <p:extLst>
              <p:ext uri="{D42A27DB-BD31-4B8C-83A1-F6EECF244321}">
                <p14:modId xmlns:p14="http://schemas.microsoft.com/office/powerpoint/2010/main" val="702991321"/>
              </p:ext>
            </p:extLst>
          </p:nvPr>
        </p:nvGraphicFramePr>
        <p:xfrm>
          <a:off x="12525" y="577301"/>
          <a:ext cx="12175298" cy="7146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4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CA" dirty="0"/>
              <a:t>Results</a:t>
            </a:r>
          </a:p>
        </p:txBody>
      </p:sp>
      <p:graphicFrame>
        <p:nvGraphicFramePr>
          <p:cNvPr id="7" name="Table 7">
            <a:extLst>
              <a:ext uri="{FF2B5EF4-FFF2-40B4-BE49-F238E27FC236}">
                <a16:creationId xmlns:a16="http://schemas.microsoft.com/office/drawing/2014/main" id="{C01AD0FB-C5EB-4478-AE03-D3E0CAD2AA25}"/>
              </a:ext>
            </a:extLst>
          </p:cNvPr>
          <p:cNvGraphicFramePr>
            <a:graphicFrameLocks noGrp="1"/>
          </p:cNvGraphicFramePr>
          <p:nvPr>
            <p:ph idx="1"/>
            <p:extLst>
              <p:ext uri="{D42A27DB-BD31-4B8C-83A1-F6EECF244321}">
                <p14:modId xmlns:p14="http://schemas.microsoft.com/office/powerpoint/2010/main" val="452555088"/>
              </p:ext>
            </p:extLst>
          </p:nvPr>
        </p:nvGraphicFramePr>
        <p:xfrm>
          <a:off x="1096963" y="2108200"/>
          <a:ext cx="5776277" cy="3708400"/>
        </p:xfrm>
        <a:graphic>
          <a:graphicData uri="http://schemas.openxmlformats.org/drawingml/2006/table">
            <a:tbl>
              <a:tblPr firstRow="1" bandRow="1">
                <a:tableStyleId>{5C22544A-7EE6-4342-B048-85BDC9FD1C3A}</a:tableStyleId>
              </a:tblPr>
              <a:tblGrid>
                <a:gridCol w="1973897">
                  <a:extLst>
                    <a:ext uri="{9D8B030D-6E8A-4147-A177-3AD203B41FA5}">
                      <a16:colId xmlns:a16="http://schemas.microsoft.com/office/drawing/2014/main" val="1023632960"/>
                    </a:ext>
                  </a:extLst>
                </a:gridCol>
                <a:gridCol w="2098231">
                  <a:extLst>
                    <a:ext uri="{9D8B030D-6E8A-4147-A177-3AD203B41FA5}">
                      <a16:colId xmlns:a16="http://schemas.microsoft.com/office/drawing/2014/main" val="1084755356"/>
                    </a:ext>
                  </a:extLst>
                </a:gridCol>
                <a:gridCol w="1704149">
                  <a:extLst>
                    <a:ext uri="{9D8B030D-6E8A-4147-A177-3AD203B41FA5}">
                      <a16:colId xmlns:a16="http://schemas.microsoft.com/office/drawing/2014/main" val="443197878"/>
                    </a:ext>
                  </a:extLst>
                </a:gridCol>
              </a:tblGrid>
              <a:tr h="370840">
                <a:tc>
                  <a:txBody>
                    <a:bodyPr/>
                    <a:lstStyle/>
                    <a:p>
                      <a:r>
                        <a:rPr lang="en-CA" dirty="0"/>
                        <a:t>Classification type</a:t>
                      </a:r>
                    </a:p>
                  </a:txBody>
                  <a:tcPr/>
                </a:tc>
                <a:tc>
                  <a:txBody>
                    <a:bodyPr/>
                    <a:lstStyle/>
                    <a:p>
                      <a:r>
                        <a:rPr lang="en-CA" dirty="0"/>
                        <a:t>Model type</a:t>
                      </a:r>
                    </a:p>
                  </a:txBody>
                  <a:tcPr/>
                </a:tc>
                <a:tc>
                  <a:txBody>
                    <a:bodyPr/>
                    <a:lstStyle/>
                    <a:p>
                      <a:r>
                        <a:rPr lang="en-CA" dirty="0"/>
                        <a:t>Accuracy score</a:t>
                      </a:r>
                    </a:p>
                  </a:txBody>
                  <a:tcPr/>
                </a:tc>
                <a:extLst>
                  <a:ext uri="{0D108BD9-81ED-4DB2-BD59-A6C34878D82A}">
                    <a16:rowId xmlns:a16="http://schemas.microsoft.com/office/drawing/2014/main" val="4076871325"/>
                  </a:ext>
                </a:extLst>
              </a:tr>
              <a:tr h="370840">
                <a:tc rowSpan="3">
                  <a:txBody>
                    <a:bodyPr/>
                    <a:lstStyle/>
                    <a:p>
                      <a:r>
                        <a:rPr lang="en-CA" dirty="0"/>
                        <a:t>Binary</a:t>
                      </a:r>
                    </a:p>
                  </a:txBody>
                  <a:tcPr/>
                </a:tc>
                <a:tc>
                  <a:txBody>
                    <a:bodyPr/>
                    <a:lstStyle/>
                    <a:p>
                      <a:r>
                        <a:rPr lang="en-CA" dirty="0"/>
                        <a:t>Naïve Bayes</a:t>
                      </a:r>
                    </a:p>
                  </a:txBody>
                  <a:tcPr/>
                </a:tc>
                <a:tc>
                  <a:txBody>
                    <a:bodyPr/>
                    <a:lstStyle/>
                    <a:p>
                      <a:r>
                        <a:rPr lang="en-CA" dirty="0"/>
                        <a:t>0.802866</a:t>
                      </a:r>
                    </a:p>
                  </a:txBody>
                  <a:tcPr/>
                </a:tc>
                <a:extLst>
                  <a:ext uri="{0D108BD9-81ED-4DB2-BD59-A6C34878D82A}">
                    <a16:rowId xmlns:a16="http://schemas.microsoft.com/office/drawing/2014/main" val="3482601454"/>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0.877527</a:t>
                      </a:r>
                    </a:p>
                  </a:txBody>
                  <a:tcPr/>
                </a:tc>
                <a:extLst>
                  <a:ext uri="{0D108BD9-81ED-4DB2-BD59-A6C34878D82A}">
                    <a16:rowId xmlns:a16="http://schemas.microsoft.com/office/drawing/2014/main" val="462438986"/>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680304952"/>
                  </a:ext>
                </a:extLst>
              </a:tr>
              <a:tr h="370840">
                <a:tc rowSpan="3">
                  <a:txBody>
                    <a:bodyPr/>
                    <a:lstStyle/>
                    <a:p>
                      <a:r>
                        <a:rPr lang="en-CA" dirty="0"/>
                        <a:t>3-Category</a:t>
                      </a:r>
                    </a:p>
                  </a:txBody>
                  <a:tcPr/>
                </a:tc>
                <a:tc>
                  <a:txBody>
                    <a:bodyPr/>
                    <a:lstStyle/>
                    <a:p>
                      <a:r>
                        <a:rPr lang="en-CA" dirty="0"/>
                        <a:t>Naïve Bayes</a:t>
                      </a:r>
                    </a:p>
                  </a:txBody>
                  <a:tcPr/>
                </a:tc>
                <a:tc>
                  <a:txBody>
                    <a:bodyPr/>
                    <a:lstStyle/>
                    <a:p>
                      <a:r>
                        <a:rPr lang="en-CA" dirty="0"/>
                        <a:t>0.586072</a:t>
                      </a:r>
                    </a:p>
                  </a:txBody>
                  <a:tcPr/>
                </a:tc>
                <a:extLst>
                  <a:ext uri="{0D108BD9-81ED-4DB2-BD59-A6C34878D82A}">
                    <a16:rowId xmlns:a16="http://schemas.microsoft.com/office/drawing/2014/main" val="73943425"/>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0.750741</a:t>
                      </a:r>
                    </a:p>
                  </a:txBody>
                  <a:tcPr/>
                </a:tc>
                <a:extLst>
                  <a:ext uri="{0D108BD9-81ED-4DB2-BD59-A6C34878D82A}">
                    <a16:rowId xmlns:a16="http://schemas.microsoft.com/office/drawing/2014/main" val="3187281810"/>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2506944413"/>
                  </a:ext>
                </a:extLst>
              </a:tr>
              <a:tr h="370840">
                <a:tc rowSpan="3">
                  <a:txBody>
                    <a:bodyPr/>
                    <a:lstStyle/>
                    <a:p>
                      <a:r>
                        <a:rPr lang="en-CA" dirty="0"/>
                        <a:t>5-category</a:t>
                      </a:r>
                    </a:p>
                  </a:txBody>
                  <a:tcPr/>
                </a:tc>
                <a:tc>
                  <a:txBody>
                    <a:bodyPr/>
                    <a:lstStyle/>
                    <a:p>
                      <a:r>
                        <a:rPr lang="en-CA" dirty="0"/>
                        <a:t>Naïve Bayes</a:t>
                      </a:r>
                    </a:p>
                  </a:txBody>
                  <a:tcPr/>
                </a:tc>
                <a:tc>
                  <a:txBody>
                    <a:bodyPr/>
                    <a:lstStyle/>
                    <a:p>
                      <a:r>
                        <a:rPr lang="en-CA" dirty="0"/>
                        <a:t>0.373853</a:t>
                      </a:r>
                    </a:p>
                  </a:txBody>
                  <a:tcPr/>
                </a:tc>
                <a:extLst>
                  <a:ext uri="{0D108BD9-81ED-4DB2-BD59-A6C34878D82A}">
                    <a16:rowId xmlns:a16="http://schemas.microsoft.com/office/drawing/2014/main" val="857050003"/>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0.435023</a:t>
                      </a:r>
                    </a:p>
                  </a:txBody>
                  <a:tcPr/>
                </a:tc>
                <a:extLst>
                  <a:ext uri="{0D108BD9-81ED-4DB2-BD59-A6C34878D82A}">
                    <a16:rowId xmlns:a16="http://schemas.microsoft.com/office/drawing/2014/main" val="1679830398"/>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416074506"/>
                  </a:ext>
                </a:extLst>
              </a:tr>
            </a:tbl>
          </a:graphicData>
        </a:graphic>
      </p:graphicFrame>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7322D4E5-3D94-412A-A5B3-3FD589883DB1}"/>
              </a:ext>
            </a:extLst>
          </p:cNvPr>
          <p:cNvSpPr txBox="1"/>
          <p:nvPr/>
        </p:nvSpPr>
        <p:spPr>
          <a:xfrm>
            <a:off x="7429499" y="2082318"/>
            <a:ext cx="4527864" cy="3046988"/>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Neural Network models were unable to run in </a:t>
            </a:r>
            <a:r>
              <a:rPr lang="en-CA" sz="3200" dirty="0" err="1"/>
              <a:t>Colab</a:t>
            </a:r>
            <a:r>
              <a:rPr lang="en-CA" sz="3200" dirty="0"/>
              <a:t> because it uses too much RAM, even when reducing </a:t>
            </a:r>
            <a:r>
              <a:rPr lang="en-CA" sz="3200"/>
              <a:t>the size </a:t>
            </a:r>
            <a:r>
              <a:rPr lang="en-CA" sz="3200" dirty="0"/>
              <a:t>of the dataset.</a:t>
            </a:r>
            <a:endParaRPr lang="en-CA" sz="1400" dirty="0"/>
          </a:p>
        </p:txBody>
      </p:sp>
    </p:spTree>
    <p:extLst>
      <p:ext uri="{BB962C8B-B14F-4D97-AF65-F5344CB8AC3E}">
        <p14:creationId xmlns:p14="http://schemas.microsoft.com/office/powerpoint/2010/main" val="50933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Technologies, tools, and languages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lstStyle/>
          <a:p>
            <a:pPr marL="0" indent="0">
              <a:buNone/>
            </a:pPr>
            <a:r>
              <a:rPr lang="en-CA" dirty="0"/>
              <a:t>Technologies / Tools: Google Cloud Storage, Google </a:t>
            </a:r>
            <a:r>
              <a:rPr lang="en-CA" dirty="0" err="1"/>
              <a:t>Colaboratory</a:t>
            </a:r>
            <a:r>
              <a:rPr lang="en-CA" dirty="0"/>
              <a:t>, PostgreSQL, </a:t>
            </a:r>
            <a:r>
              <a:rPr lang="en-CA" dirty="0" err="1"/>
              <a:t>PgAdmin</a:t>
            </a:r>
            <a:endParaRPr lang="en-CA" dirty="0"/>
          </a:p>
          <a:p>
            <a:pPr marL="0" indent="0">
              <a:buNone/>
            </a:pPr>
            <a:r>
              <a:rPr lang="en-CA" dirty="0"/>
              <a:t>Languages: Python</a:t>
            </a:r>
          </a:p>
          <a:p>
            <a:pPr marL="0" indent="0">
              <a:buNone/>
            </a:pPr>
            <a:r>
              <a:rPr lang="en-CA" dirty="0"/>
              <a:t>Libraries: Pandas, </a:t>
            </a:r>
            <a:r>
              <a:rPr lang="en-CA" dirty="0" err="1"/>
              <a:t>os</a:t>
            </a:r>
            <a:r>
              <a:rPr lang="en-CA" dirty="0"/>
              <a:t>, </a:t>
            </a:r>
            <a:r>
              <a:rPr lang="en-CA" dirty="0" err="1"/>
              <a:t>findspark</a:t>
            </a:r>
            <a:r>
              <a:rPr lang="en-CA" dirty="0"/>
              <a:t>, </a:t>
            </a:r>
            <a:r>
              <a:rPr lang="en-CA" dirty="0" err="1"/>
              <a:t>pyspark.sql</a:t>
            </a:r>
            <a:r>
              <a:rPr lang="en-CA" dirty="0"/>
              <a:t>, </a:t>
            </a:r>
            <a:r>
              <a:rPr lang="en-CA" dirty="0" err="1"/>
              <a:t>nltk</a:t>
            </a:r>
            <a:r>
              <a:rPr lang="en-CA" dirty="0"/>
              <a:t>, string, re, </a:t>
            </a:r>
            <a:r>
              <a:rPr lang="en-CA" dirty="0" err="1"/>
              <a:t>nltk.stem</a:t>
            </a:r>
            <a:r>
              <a:rPr lang="en-CA" dirty="0"/>
              <a:t> (</a:t>
            </a:r>
            <a:r>
              <a:rPr lang="en-CA" dirty="0" err="1"/>
              <a:t>PorterStemmer</a:t>
            </a:r>
            <a:r>
              <a:rPr lang="en-CA" dirty="0"/>
              <a:t>, </a:t>
            </a:r>
            <a:r>
              <a:rPr lang="en-CA" dirty="0" err="1"/>
              <a:t>WordNetLemmatizer</a:t>
            </a:r>
            <a:r>
              <a:rPr lang="en-CA" dirty="0"/>
              <a:t>), </a:t>
            </a:r>
            <a:r>
              <a:rPr lang="en-CA" dirty="0" err="1"/>
              <a:t>pyspark.ml.feature</a:t>
            </a:r>
            <a:r>
              <a:rPr lang="en-CA" dirty="0"/>
              <a:t> (</a:t>
            </a:r>
            <a:r>
              <a:rPr lang="en-CA" dirty="0" err="1"/>
              <a:t>HashingTF</a:t>
            </a:r>
            <a:r>
              <a:rPr lang="en-CA" dirty="0"/>
              <a:t>, IDF, </a:t>
            </a:r>
            <a:r>
              <a:rPr lang="en-CA" dirty="0" err="1"/>
              <a:t>VectorAssembler</a:t>
            </a:r>
            <a:r>
              <a:rPr lang="en-CA" dirty="0"/>
              <a:t>), </a:t>
            </a:r>
            <a:r>
              <a:rPr lang="en-CA" dirty="0" err="1"/>
              <a:t>pyspark.ml.linalg</a:t>
            </a:r>
            <a:r>
              <a:rPr lang="en-CA" dirty="0"/>
              <a:t> (Vector), pyspark.ml (Pipeline), </a:t>
            </a:r>
            <a:r>
              <a:rPr lang="en-CA" dirty="0" err="1"/>
              <a:t>pyspark.ml.classification</a:t>
            </a:r>
            <a:r>
              <a:rPr lang="en-CA" dirty="0"/>
              <a:t> (</a:t>
            </a:r>
            <a:r>
              <a:rPr lang="en-CA" dirty="0" err="1"/>
              <a:t>NaiveBayes</a:t>
            </a:r>
            <a:r>
              <a:rPr lang="en-CA" dirty="0"/>
              <a:t>, </a:t>
            </a:r>
            <a:r>
              <a:rPr lang="en-CA" dirty="0" err="1"/>
              <a:t>LogisticRegression</a:t>
            </a:r>
            <a:r>
              <a:rPr lang="en-CA" dirty="0"/>
              <a:t>, </a:t>
            </a:r>
            <a:r>
              <a:rPr lang="en-CA" dirty="0" err="1"/>
              <a:t>MultilayerPerceptronClassifier</a:t>
            </a:r>
            <a:r>
              <a:rPr lang="en-CA" dirty="0"/>
              <a:t>), </a:t>
            </a:r>
            <a:r>
              <a:rPr lang="en-CA" dirty="0" err="1"/>
              <a:t>pyspark.ml.evaluation</a:t>
            </a:r>
            <a:r>
              <a:rPr lang="en-CA" dirty="0"/>
              <a:t> (</a:t>
            </a:r>
            <a:r>
              <a:rPr lang="en-CA" dirty="0" err="1"/>
              <a:t>MulticlassClassificationEvaluator</a:t>
            </a:r>
            <a:r>
              <a:rPr lang="en-CA" dirty="0"/>
              <a:t>), </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05955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Lessons learned</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5206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Recommendation for future analysis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lstStyle/>
          <a:p>
            <a:endParaRPr lang="en-CA"/>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8263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Questions?</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8421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08F-BA6C-455B-A37C-38D9818593C7}"/>
              </a:ext>
            </a:extLst>
          </p:cNvPr>
          <p:cNvSpPr>
            <a:spLocks noGrp="1"/>
          </p:cNvSpPr>
          <p:nvPr>
            <p:ph type="title"/>
          </p:nvPr>
        </p:nvSpPr>
        <p:spPr/>
        <p:txBody>
          <a:bodyPr/>
          <a:lstStyle/>
          <a:p>
            <a:r>
              <a:rPr lang="en-CA" dirty="0"/>
              <a:t>Topic</a:t>
            </a:r>
          </a:p>
        </p:txBody>
      </p:sp>
      <p:sp>
        <p:nvSpPr>
          <p:cNvPr id="3" name="Content Placeholder 2">
            <a:extLst>
              <a:ext uri="{FF2B5EF4-FFF2-40B4-BE49-F238E27FC236}">
                <a16:creationId xmlns:a16="http://schemas.microsoft.com/office/drawing/2014/main" id="{EFE654CA-E749-49D4-89BB-C5EF0F67C521}"/>
              </a:ext>
            </a:extLst>
          </p:cNvPr>
          <p:cNvSpPr>
            <a:spLocks noGrp="1"/>
          </p:cNvSpPr>
          <p:nvPr>
            <p:ph idx="1"/>
          </p:nvPr>
        </p:nvSpPr>
        <p:spPr/>
        <p:txBody>
          <a:bodyPr>
            <a:normAutofit/>
          </a:bodyPr>
          <a:lstStyle/>
          <a:p>
            <a:pPr marL="201168" lvl="1" indent="0">
              <a:buNone/>
            </a:pPr>
            <a:r>
              <a:rPr lang="en-CA" sz="2800" b="1" i="1" dirty="0">
                <a:solidFill>
                  <a:srgbClr val="BF2419"/>
                </a:solidFill>
              </a:rPr>
              <a:t>Sentiment analysis using natural language processing (NLP) and machine learning techniques to classify Yelp reviews by star rating</a:t>
            </a:r>
          </a:p>
          <a:p>
            <a:pPr marL="201168" lvl="1" indent="0">
              <a:buNone/>
            </a:pPr>
            <a:endParaRPr lang="en-CA" sz="2800" b="1" i="1" dirty="0">
              <a:solidFill>
                <a:srgbClr val="BF2419"/>
              </a:solidFill>
            </a:endParaRPr>
          </a:p>
          <a:p>
            <a:r>
              <a:rPr lang="en-CA" sz="2800" b="1" dirty="0"/>
              <a:t>Reason for topic selection:</a:t>
            </a:r>
          </a:p>
          <a:p>
            <a:pPr>
              <a:buFont typeface="Wingdings" panose="05000000000000000000" pitchFamily="2" charset="2"/>
              <a:buChar char=""/>
            </a:pPr>
            <a:r>
              <a:rPr lang="en-CA" dirty="0"/>
              <a:t>To expand upon the course content covering NLP</a:t>
            </a:r>
          </a:p>
          <a:p>
            <a:pPr>
              <a:buFont typeface="Wingdings" panose="05000000000000000000" pitchFamily="2" charset="2"/>
              <a:buChar char=""/>
            </a:pPr>
            <a:r>
              <a:rPr lang="en-CA" dirty="0"/>
              <a:t>To cover a topic with universal appeal and relevance to everyday life</a:t>
            </a:r>
          </a:p>
        </p:txBody>
      </p:sp>
      <p:sp>
        <p:nvSpPr>
          <p:cNvPr id="4" name="Date Placeholder 3">
            <a:extLst>
              <a:ext uri="{FF2B5EF4-FFF2-40B4-BE49-F238E27FC236}">
                <a16:creationId xmlns:a16="http://schemas.microsoft.com/office/drawing/2014/main" id="{05DAE0B8-3F7D-477E-B30E-DBFD59B952A2}"/>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0D576905-1740-4FB0-8DC9-E1BA0D426DB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BFB12F51-B2BE-4012-A367-EF18620AF7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70854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6F92-88CA-47BB-95E4-BDA990263DB2}"/>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79D8873A-9B33-4A62-8657-57A6FA451BE8}"/>
              </a:ext>
            </a:extLst>
          </p:cNvPr>
          <p:cNvSpPr>
            <a:spLocks noGrp="1"/>
          </p:cNvSpPr>
          <p:nvPr>
            <p:ph sz="half" idx="1"/>
          </p:nvPr>
        </p:nvSpPr>
        <p:spPr/>
        <p:txBody>
          <a:bodyPr>
            <a:normAutofit fontScale="70000" lnSpcReduction="20000"/>
          </a:bodyPr>
          <a:lstStyle/>
          <a:p>
            <a:r>
              <a:rPr lang="en-CA" sz="2900" b="1" dirty="0">
                <a:solidFill>
                  <a:srgbClr val="BF2419"/>
                </a:solidFill>
              </a:rPr>
              <a:t> Sample Dataset</a:t>
            </a:r>
          </a:p>
          <a:p>
            <a:r>
              <a:rPr lang="en-CA" sz="2300" b="1" dirty="0">
                <a:hlinkClick r:id="rId3"/>
              </a:rPr>
              <a:t>Raw dataset ('yelp.csv'), source: </a:t>
            </a:r>
            <a:r>
              <a:rPr lang="en-CA" sz="2300" b="1" dirty="0" err="1">
                <a:hlinkClick r:id="rId3"/>
              </a:rPr>
              <a:t>kaggle</a:t>
            </a:r>
            <a:endParaRPr lang="en-CA" sz="2300" dirty="0"/>
          </a:p>
          <a:p>
            <a:pPr>
              <a:spcAft>
                <a:spcPts val="1200"/>
              </a:spcAft>
              <a:buFont typeface="Wingdings" panose="05000000000000000000" pitchFamily="2" charset="2"/>
              <a:buChar char=""/>
            </a:pPr>
            <a:r>
              <a:rPr lang="en-US" sz="2800" dirty="0"/>
              <a:t>.csv file with 10 thousand rows</a:t>
            </a:r>
          </a:p>
          <a:p>
            <a:pPr>
              <a:spcAft>
                <a:spcPts val="1200"/>
              </a:spcAft>
              <a:buFont typeface="Wingdings" panose="05000000000000000000" pitchFamily="2" charset="2"/>
              <a:buChar char=""/>
            </a:pPr>
            <a:r>
              <a:rPr lang="en-US" sz="2800" dirty="0"/>
              <a:t>Has same columns as large dataset (therefore suitable as a sample dataset)</a:t>
            </a:r>
          </a:p>
          <a:p>
            <a:pPr>
              <a:spcAft>
                <a:spcPts val="1200"/>
              </a:spcAft>
              <a:buFont typeface="Wingdings" panose="05000000000000000000" pitchFamily="2" charset="2"/>
              <a:buChar char=""/>
            </a:pPr>
            <a:r>
              <a:rPr lang="en-US" sz="2800" dirty="0"/>
              <a:t>Unequal distribution of reviews corresponding with  each star rating</a:t>
            </a:r>
          </a:p>
          <a:p>
            <a:pPr>
              <a:spcAft>
                <a:spcPts val="1200"/>
              </a:spcAft>
              <a:buFont typeface="Wingdings" panose="05000000000000000000" pitchFamily="2" charset="2"/>
              <a:buChar char=""/>
            </a:pPr>
            <a:endParaRPr lang="en-CA" sz="2800" dirty="0"/>
          </a:p>
        </p:txBody>
      </p:sp>
      <p:sp>
        <p:nvSpPr>
          <p:cNvPr id="4" name="Content Placeholder 3">
            <a:extLst>
              <a:ext uri="{FF2B5EF4-FFF2-40B4-BE49-F238E27FC236}">
                <a16:creationId xmlns:a16="http://schemas.microsoft.com/office/drawing/2014/main" id="{C3CC2B4C-80E7-464C-9293-ED35CC4C327B}"/>
              </a:ext>
            </a:extLst>
          </p:cNvPr>
          <p:cNvSpPr>
            <a:spLocks noGrp="1"/>
          </p:cNvSpPr>
          <p:nvPr>
            <p:ph sz="half" idx="2"/>
          </p:nvPr>
        </p:nvSpPr>
        <p:spPr/>
        <p:txBody>
          <a:bodyPr>
            <a:normAutofit fontScale="70000" lnSpcReduction="20000"/>
          </a:bodyPr>
          <a:lstStyle/>
          <a:p>
            <a:r>
              <a:rPr lang="en-CA" sz="2900" b="1" dirty="0">
                <a:solidFill>
                  <a:srgbClr val="BF2419"/>
                </a:solidFill>
              </a:rPr>
              <a:t>Dataset (big data)</a:t>
            </a:r>
            <a:endParaRPr lang="en-CA" sz="2900" b="1" dirty="0">
              <a:hlinkClick r:id="rId4"/>
            </a:endParaRPr>
          </a:p>
          <a:p>
            <a:r>
              <a:rPr lang="en-CA" sz="2300" b="1" dirty="0">
                <a:hlinkClick r:id="rId4"/>
              </a:rPr>
              <a:t>Raw dataset ('yelp_review.csv'), source: </a:t>
            </a:r>
            <a:r>
              <a:rPr lang="en-CA" sz="2300" b="1" dirty="0" err="1">
                <a:hlinkClick r:id="rId4"/>
              </a:rPr>
              <a:t>kaggle</a:t>
            </a:r>
            <a:endParaRPr lang="en-CA" sz="2700" dirty="0"/>
          </a:p>
          <a:p>
            <a:pPr>
              <a:spcAft>
                <a:spcPts val="1200"/>
              </a:spcAft>
              <a:buFont typeface="Wingdings" panose="05000000000000000000" pitchFamily="2" charset="2"/>
              <a:buChar char=""/>
            </a:pPr>
            <a:r>
              <a:rPr lang="en-US" sz="2800" dirty="0"/>
              <a:t> .csv file with 5.25 million rows</a:t>
            </a:r>
          </a:p>
          <a:p>
            <a:pPr>
              <a:spcAft>
                <a:spcPts val="1200"/>
              </a:spcAft>
              <a:buFont typeface="Wingdings" panose="05000000000000000000" pitchFamily="2" charset="2"/>
              <a:buChar char=""/>
            </a:pPr>
            <a:r>
              <a:rPr lang="en-US" sz="2800" dirty="0"/>
              <a:t>Selected on basis that ML model accuracy would improve with more data</a:t>
            </a:r>
          </a:p>
          <a:p>
            <a:pPr>
              <a:spcAft>
                <a:spcPts val="1200"/>
              </a:spcAft>
              <a:buFont typeface="Wingdings" panose="05000000000000000000" pitchFamily="2" charset="2"/>
              <a:buChar char=""/>
            </a:pPr>
            <a:r>
              <a:rPr lang="en-US" sz="2800" dirty="0"/>
              <a:t>Technological limitations (running </a:t>
            </a:r>
            <a:r>
              <a:rPr lang="en-US" sz="2800" dirty="0" err="1"/>
              <a:t>Colab</a:t>
            </a:r>
            <a:r>
              <a:rPr lang="en-US" sz="2800" dirty="0"/>
              <a:t>) prevented us from including more data, unfortunately</a:t>
            </a:r>
          </a:p>
          <a:p>
            <a:endParaRPr lang="en-CA" dirty="0"/>
          </a:p>
          <a:p>
            <a:endParaRPr lang="en-CA" dirty="0"/>
          </a:p>
        </p:txBody>
      </p:sp>
      <p:sp>
        <p:nvSpPr>
          <p:cNvPr id="5" name="Date Placeholder 4">
            <a:extLst>
              <a:ext uri="{FF2B5EF4-FFF2-40B4-BE49-F238E27FC236}">
                <a16:creationId xmlns:a16="http://schemas.microsoft.com/office/drawing/2014/main" id="{95BFFE8B-9711-478E-85C9-D7291666A9E1}"/>
              </a:ext>
            </a:extLst>
          </p:cNvPr>
          <p:cNvSpPr>
            <a:spLocks noGrp="1"/>
          </p:cNvSpPr>
          <p:nvPr>
            <p:ph type="dt" sz="half" idx="10"/>
          </p:nvPr>
        </p:nvSpPr>
        <p:spPr/>
        <p:txBody>
          <a:bodyPr/>
          <a:lstStyle/>
          <a:p>
            <a:r>
              <a:rPr lang="en-US"/>
              <a:t>August 2020</a:t>
            </a:r>
            <a:endParaRPr lang="en-US" dirty="0"/>
          </a:p>
        </p:txBody>
      </p:sp>
      <p:sp>
        <p:nvSpPr>
          <p:cNvPr id="6" name="Footer Placeholder 5">
            <a:extLst>
              <a:ext uri="{FF2B5EF4-FFF2-40B4-BE49-F238E27FC236}">
                <a16:creationId xmlns:a16="http://schemas.microsoft.com/office/drawing/2014/main" id="{1DD9717C-0EF9-44A7-BB15-FF8BD3A4B9A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7" name="Slide Number Placeholder 6">
            <a:extLst>
              <a:ext uri="{FF2B5EF4-FFF2-40B4-BE49-F238E27FC236}">
                <a16:creationId xmlns:a16="http://schemas.microsoft.com/office/drawing/2014/main" id="{4C3EB512-D91B-4D38-B7D3-9FE0C0597F6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9986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D43-8881-4B47-AA8E-5DE2CDEBE033}"/>
              </a:ext>
            </a:extLst>
          </p:cNvPr>
          <p:cNvSpPr>
            <a:spLocks noGrp="1"/>
          </p:cNvSpPr>
          <p:nvPr>
            <p:ph type="title"/>
          </p:nvPr>
        </p:nvSpPr>
        <p:spPr/>
        <p:txBody>
          <a:bodyPr/>
          <a:lstStyle/>
          <a:p>
            <a:r>
              <a:rPr lang="en-CA" dirty="0"/>
              <a:t>Research questions</a:t>
            </a:r>
          </a:p>
        </p:txBody>
      </p:sp>
      <p:sp>
        <p:nvSpPr>
          <p:cNvPr id="3" name="Content Placeholder 2">
            <a:extLst>
              <a:ext uri="{FF2B5EF4-FFF2-40B4-BE49-F238E27FC236}">
                <a16:creationId xmlns:a16="http://schemas.microsoft.com/office/drawing/2014/main" id="{82619945-ED80-4A62-BBB1-6640E7C45F05}"/>
              </a:ext>
            </a:extLst>
          </p:cNvPr>
          <p:cNvSpPr>
            <a:spLocks noGrp="1"/>
          </p:cNvSpPr>
          <p:nvPr>
            <p:ph idx="1"/>
          </p:nvPr>
        </p:nvSpPr>
        <p:spPr/>
        <p:txBody>
          <a:bodyPr>
            <a:normAutofit/>
          </a:bodyPr>
          <a:lstStyle/>
          <a:p>
            <a:pPr>
              <a:buFont typeface="Wingdings" panose="05000000000000000000" pitchFamily="2" charset="2"/>
              <a:buChar char="«"/>
            </a:pPr>
            <a:r>
              <a:rPr lang="en-US" sz="3600" i="1" dirty="0"/>
              <a:t>Can NLP be used to predict sentiment of Yelp reviews?</a:t>
            </a:r>
          </a:p>
          <a:p>
            <a:pPr>
              <a:buFont typeface="Wingdings" panose="05000000000000000000" pitchFamily="2" charset="2"/>
              <a:buChar char="«"/>
            </a:pPr>
            <a:r>
              <a:rPr lang="en-US" sz="3600" i="1" dirty="0"/>
              <a:t>Which machine learning model predicts Yelp sentiment with the highest accuracy?</a:t>
            </a:r>
          </a:p>
          <a:p>
            <a:pPr>
              <a:buFont typeface="Wingdings" panose="05000000000000000000" pitchFamily="2" charset="2"/>
              <a:buChar char="«"/>
            </a:pPr>
            <a:endParaRPr lang="en-US" sz="3200" i="1" dirty="0"/>
          </a:p>
        </p:txBody>
      </p:sp>
      <p:sp>
        <p:nvSpPr>
          <p:cNvPr id="4" name="Date Placeholder 3">
            <a:extLst>
              <a:ext uri="{FF2B5EF4-FFF2-40B4-BE49-F238E27FC236}">
                <a16:creationId xmlns:a16="http://schemas.microsoft.com/office/drawing/2014/main" id="{FC87BE0D-E79B-4D82-96BD-661EE0215A70}"/>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D9F82AA2-67EE-4823-A9CB-EAA6D1C07927}"/>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A8978D7-2A85-40B8-A830-7A3D10DC5CBF}"/>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02673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Database Setup</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61306" y="5637294"/>
            <a:ext cx="10462847" cy="795399"/>
          </a:xfrm>
        </p:spPr>
        <p:txBody>
          <a:bodyPr>
            <a:normAutofit/>
          </a:bodyPr>
          <a:lstStyle/>
          <a:p>
            <a:pPr>
              <a:spcBef>
                <a:spcPts val="0"/>
              </a:spcBef>
              <a:buFont typeface="Wingdings" panose="05000000000000000000" pitchFamily="2" charset="2"/>
              <a:buChar char="«"/>
            </a:pPr>
            <a:r>
              <a:rPr lang="en-CA" b="1" dirty="0">
                <a:solidFill>
                  <a:schemeClr val="accent1"/>
                </a:solidFill>
              </a:rPr>
              <a:t>Technologies:</a:t>
            </a:r>
            <a:r>
              <a:rPr lang="en-CA" dirty="0"/>
              <a:t> Google Cloud Storage (GCS), Google Cloud SQL Postgres, Google </a:t>
            </a:r>
            <a:r>
              <a:rPr lang="en-CA" dirty="0" err="1"/>
              <a:t>Colaboratory</a:t>
            </a:r>
            <a:r>
              <a:rPr lang="en-CA" dirty="0"/>
              <a:t> (</a:t>
            </a:r>
            <a:r>
              <a:rPr lang="en-CA" dirty="0" err="1"/>
              <a:t>Colab</a:t>
            </a:r>
            <a:r>
              <a:rPr lang="en-CA" dirty="0"/>
              <a:t>)</a:t>
            </a:r>
          </a:p>
          <a:p>
            <a:pPr>
              <a:spcBef>
                <a:spcPts val="0"/>
              </a:spcBef>
              <a:buFont typeface="Wingdings" panose="05000000000000000000" pitchFamily="2" charset="2"/>
              <a:buChar char="«"/>
            </a:pPr>
            <a:r>
              <a:rPr lang="en-CA" b="1" dirty="0">
                <a:solidFill>
                  <a:schemeClr val="accent1"/>
                </a:solidFill>
              </a:rPr>
              <a:t>Rationale for selection:</a:t>
            </a:r>
            <a:r>
              <a:rPr lang="en-CA" dirty="0"/>
              <a:t> Free egress between </a:t>
            </a:r>
            <a:r>
              <a:rPr lang="en-US" dirty="0"/>
              <a:t>GCS and Google Cloud SQL and Google </a:t>
            </a:r>
            <a:r>
              <a:rPr lang="en-US" dirty="0" err="1"/>
              <a:t>Colab</a:t>
            </a: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12" name="Diagram 11">
            <a:extLst>
              <a:ext uri="{FF2B5EF4-FFF2-40B4-BE49-F238E27FC236}">
                <a16:creationId xmlns:a16="http://schemas.microsoft.com/office/drawing/2014/main" id="{BB020611-9C31-431E-9222-BC47EC514647}"/>
              </a:ext>
            </a:extLst>
          </p:cNvPr>
          <p:cNvGraphicFramePr/>
          <p:nvPr>
            <p:extLst>
              <p:ext uri="{D42A27DB-BD31-4B8C-83A1-F6EECF244321}">
                <p14:modId xmlns:p14="http://schemas.microsoft.com/office/powerpoint/2010/main" val="1948585341"/>
              </p:ext>
            </p:extLst>
          </p:nvPr>
        </p:nvGraphicFramePr>
        <p:xfrm>
          <a:off x="1161306" y="1183128"/>
          <a:ext cx="10058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a:xfrm>
            <a:off x="1097280" y="292866"/>
            <a:ext cx="10058400" cy="1450757"/>
          </a:xfrm>
        </p:spPr>
        <p:txBody>
          <a:bodyPr/>
          <a:lstStyle/>
          <a:p>
            <a:r>
              <a:rPr lang="en-US" dirty="0"/>
              <a:t>Accessing data from database using </a:t>
            </a:r>
            <a:r>
              <a:rPr lang="en-US" dirty="0" err="1"/>
              <a:t>Colab</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14464"/>
            <a:ext cx="10058400" cy="3760891"/>
          </a:xfrm>
        </p:spPr>
        <p:txBody>
          <a:bodyPr>
            <a:normAutofit/>
          </a:bodyPr>
          <a:lstStyle/>
          <a:p>
            <a:pPr marL="0" indent="0">
              <a:spcBef>
                <a:spcPts val="0"/>
              </a:spcBef>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7" name="Diagram 6">
            <a:extLst>
              <a:ext uri="{FF2B5EF4-FFF2-40B4-BE49-F238E27FC236}">
                <a16:creationId xmlns:a16="http://schemas.microsoft.com/office/drawing/2014/main" id="{856DA7D2-C6E2-4731-9F91-BE6A3B03C2A5}"/>
              </a:ext>
            </a:extLst>
          </p:cNvPr>
          <p:cNvGraphicFramePr/>
          <p:nvPr>
            <p:extLst>
              <p:ext uri="{D42A27DB-BD31-4B8C-83A1-F6EECF244321}">
                <p14:modId xmlns:p14="http://schemas.microsoft.com/office/powerpoint/2010/main" val="3202194335"/>
              </p:ext>
            </p:extLst>
          </p:nvPr>
        </p:nvGraphicFramePr>
        <p:xfrm>
          <a:off x="1211547" y="1966586"/>
          <a:ext cx="7043107" cy="417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79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2" name="Picture 11">
            <a:extLst>
              <a:ext uri="{FF2B5EF4-FFF2-40B4-BE49-F238E27FC236}">
                <a16:creationId xmlns:a16="http://schemas.microsoft.com/office/drawing/2014/main" id="{4BB57E28-957A-4AB4-9A3E-44E9CF704DA8}"/>
              </a:ext>
            </a:extLst>
          </p:cNvPr>
          <p:cNvPicPr>
            <a:picLocks noChangeAspect="1"/>
          </p:cNvPicPr>
          <p:nvPr/>
        </p:nvPicPr>
        <p:blipFill>
          <a:blip r:embed="rId3"/>
          <a:stretch>
            <a:fillRect/>
          </a:stretch>
        </p:blipFill>
        <p:spPr>
          <a:xfrm>
            <a:off x="1097279" y="2958273"/>
            <a:ext cx="4737343" cy="3187864"/>
          </a:xfrm>
          <a:prstGeom prst="rect">
            <a:avLst/>
          </a:prstGeom>
        </p:spPr>
      </p:pic>
      <p:pic>
        <p:nvPicPr>
          <p:cNvPr id="14" name="Picture 13">
            <a:extLst>
              <a:ext uri="{FF2B5EF4-FFF2-40B4-BE49-F238E27FC236}">
                <a16:creationId xmlns:a16="http://schemas.microsoft.com/office/drawing/2014/main" id="{90E1690D-2E0B-48DE-98F3-EEE5D976FA1C}"/>
              </a:ext>
            </a:extLst>
          </p:cNvPr>
          <p:cNvPicPr>
            <a:picLocks noChangeAspect="1"/>
          </p:cNvPicPr>
          <p:nvPr/>
        </p:nvPicPr>
        <p:blipFill>
          <a:blip r:embed="rId4"/>
          <a:stretch>
            <a:fillRect/>
          </a:stretch>
        </p:blipFill>
        <p:spPr>
          <a:xfrm>
            <a:off x="6515944" y="2956142"/>
            <a:ext cx="4800924" cy="3189995"/>
          </a:xfrm>
          <a:prstGeom prst="rect">
            <a:avLst/>
          </a:prstGeom>
        </p:spPr>
      </p:pic>
    </p:spTree>
    <p:extLst>
      <p:ext uri="{BB962C8B-B14F-4D97-AF65-F5344CB8AC3E}">
        <p14:creationId xmlns:p14="http://schemas.microsoft.com/office/powerpoint/2010/main" val="125296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a:xfrm>
            <a:off x="1097279" y="1898781"/>
            <a:ext cx="4639736" cy="362265"/>
          </a:xfrm>
        </p:spPr>
        <p:txBody>
          <a:bodyPr>
            <a:normAutofit fontScale="92500" lnSpcReduction="20000"/>
          </a:bodyPr>
          <a:lstStyle/>
          <a:p>
            <a:r>
              <a:rPr lang="en-CA" dirty="0"/>
              <a:t>Sample Dataset (‘yelp.csv’)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a:xfrm>
            <a:off x="1096763" y="4198056"/>
            <a:ext cx="5823209" cy="362265"/>
          </a:xfrm>
        </p:spPr>
        <p:txBody>
          <a:bodyPr>
            <a:normAutofit fontScale="92500" lnSpcReduction="2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3" name="Picture 12">
            <a:extLst>
              <a:ext uri="{FF2B5EF4-FFF2-40B4-BE49-F238E27FC236}">
                <a16:creationId xmlns:a16="http://schemas.microsoft.com/office/drawing/2014/main" id="{E45189CD-300D-43AF-9B0E-951067C3A313}"/>
              </a:ext>
            </a:extLst>
          </p:cNvPr>
          <p:cNvPicPr>
            <a:picLocks noChangeAspect="1"/>
          </p:cNvPicPr>
          <p:nvPr/>
        </p:nvPicPr>
        <p:blipFill rotWithShape="1">
          <a:blip r:embed="rId3"/>
          <a:srcRect t="13013"/>
          <a:stretch/>
        </p:blipFill>
        <p:spPr>
          <a:xfrm>
            <a:off x="1096763" y="2217107"/>
            <a:ext cx="8466859" cy="1632022"/>
          </a:xfrm>
          <a:prstGeom prst="rect">
            <a:avLst/>
          </a:prstGeom>
        </p:spPr>
      </p:pic>
      <p:pic>
        <p:nvPicPr>
          <p:cNvPr id="15" name="Picture 14">
            <a:extLst>
              <a:ext uri="{FF2B5EF4-FFF2-40B4-BE49-F238E27FC236}">
                <a16:creationId xmlns:a16="http://schemas.microsoft.com/office/drawing/2014/main" id="{FA82252F-C09F-4157-B6F0-F1BF0CB117A2}"/>
              </a:ext>
            </a:extLst>
          </p:cNvPr>
          <p:cNvPicPr>
            <a:picLocks noChangeAspect="1"/>
          </p:cNvPicPr>
          <p:nvPr/>
        </p:nvPicPr>
        <p:blipFill rotWithShape="1">
          <a:blip r:embed="rId4"/>
          <a:srcRect t="13561"/>
          <a:stretch/>
        </p:blipFill>
        <p:spPr>
          <a:xfrm>
            <a:off x="1096763" y="4570304"/>
            <a:ext cx="8466859" cy="1632022"/>
          </a:xfrm>
          <a:prstGeom prst="rect">
            <a:avLst/>
          </a:prstGeom>
        </p:spPr>
      </p:pic>
    </p:spTree>
    <p:extLst>
      <p:ext uri="{BB962C8B-B14F-4D97-AF65-F5344CB8AC3E}">
        <p14:creationId xmlns:p14="http://schemas.microsoft.com/office/powerpoint/2010/main" val="409887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3" name="Picture 12">
            <a:extLst>
              <a:ext uri="{FF2B5EF4-FFF2-40B4-BE49-F238E27FC236}">
                <a16:creationId xmlns:a16="http://schemas.microsoft.com/office/drawing/2014/main" id="{BA072E5C-D54A-4CF4-BECE-9F48E1F9E2A8}"/>
              </a:ext>
            </a:extLst>
          </p:cNvPr>
          <p:cNvPicPr>
            <a:picLocks noChangeAspect="1"/>
          </p:cNvPicPr>
          <p:nvPr/>
        </p:nvPicPr>
        <p:blipFill rotWithShape="1">
          <a:blip r:embed="rId3"/>
          <a:srcRect t="3582" b="1"/>
          <a:stretch/>
        </p:blipFill>
        <p:spPr>
          <a:xfrm>
            <a:off x="6515944" y="2963783"/>
            <a:ext cx="4730993" cy="3189995"/>
          </a:xfrm>
          <a:prstGeom prst="rect">
            <a:avLst/>
          </a:prstGeom>
        </p:spPr>
      </p:pic>
      <p:pic>
        <p:nvPicPr>
          <p:cNvPr id="11" name="Picture 10">
            <a:extLst>
              <a:ext uri="{FF2B5EF4-FFF2-40B4-BE49-F238E27FC236}">
                <a16:creationId xmlns:a16="http://schemas.microsoft.com/office/drawing/2014/main" id="{029D0A8E-0278-4B7A-B945-213B014F9209}"/>
              </a:ext>
            </a:extLst>
          </p:cNvPr>
          <p:cNvPicPr>
            <a:picLocks noChangeAspect="1"/>
          </p:cNvPicPr>
          <p:nvPr/>
        </p:nvPicPr>
        <p:blipFill rotWithShape="1">
          <a:blip r:embed="rId4"/>
          <a:srcRect r="2614"/>
          <a:stretch/>
        </p:blipFill>
        <p:spPr>
          <a:xfrm>
            <a:off x="1129486" y="2965914"/>
            <a:ext cx="4730993" cy="3187864"/>
          </a:xfrm>
          <a:prstGeom prst="rect">
            <a:avLst/>
          </a:prstGeom>
        </p:spPr>
      </p:pic>
    </p:spTree>
    <p:extLst>
      <p:ext uri="{BB962C8B-B14F-4D97-AF65-F5344CB8AC3E}">
        <p14:creationId xmlns:p14="http://schemas.microsoft.com/office/powerpoint/2010/main" val="3682828029"/>
      </p:ext>
    </p:extLst>
  </p:cSld>
  <p:clrMapOvr>
    <a:masterClrMapping/>
  </p:clrMapOvr>
</p:sld>
</file>

<file path=ppt/theme/theme1.xml><?xml version="1.0" encoding="utf-8"?>
<a:theme xmlns:a="http://schemas.openxmlformats.org/drawingml/2006/main" name="1_RetrospectVTI">
  <a:themeElements>
    <a:clrScheme name="Custom 1">
      <a:dk1>
        <a:sysClr val="windowText" lastClr="000000"/>
      </a:dk1>
      <a:lt1>
        <a:sysClr val="window" lastClr="FFFFFF"/>
      </a:lt1>
      <a:dk2>
        <a:srgbClr val="39302A"/>
      </a:dk2>
      <a:lt2>
        <a:srgbClr val="E5DEDB"/>
      </a:lt2>
      <a:accent1>
        <a:srgbClr val="BF2519"/>
      </a:accent1>
      <a:accent2>
        <a:srgbClr val="002060"/>
      </a:accent2>
      <a:accent3>
        <a:srgbClr val="F2F2F2"/>
      </a:accent3>
      <a:accent4>
        <a:srgbClr val="FF0000"/>
      </a:accent4>
      <a:accent5>
        <a:srgbClr val="0F4C76"/>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2870</TotalTime>
  <Words>2321</Words>
  <Application>Microsoft Office PowerPoint</Application>
  <PresentationFormat>Widescreen</PresentationFormat>
  <Paragraphs>246</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Franklin Gothic Book</vt:lpstr>
      <vt:lpstr>Wingdings</vt:lpstr>
      <vt:lpstr>1_RetrospectVTI</vt:lpstr>
      <vt:lpstr>Sentiment analysis using NLP for predicting Yelp review rating</vt:lpstr>
      <vt:lpstr>Topic</vt:lpstr>
      <vt:lpstr>Data sources</vt:lpstr>
      <vt:lpstr>Research questions</vt:lpstr>
      <vt:lpstr>Database Setup</vt:lpstr>
      <vt:lpstr>Accessing data from database using Colab</vt:lpstr>
      <vt:lpstr>Data Exploration</vt:lpstr>
      <vt:lpstr>Data Exploration</vt:lpstr>
      <vt:lpstr>Data Exploration</vt:lpstr>
      <vt:lpstr>Data Exploration</vt:lpstr>
      <vt:lpstr>Data Analysis</vt:lpstr>
      <vt:lpstr>Data Analysis</vt:lpstr>
      <vt:lpstr>Results</vt:lpstr>
      <vt:lpstr>Technologies, tools, and languages</vt:lpstr>
      <vt:lpstr>Lessons learned</vt:lpstr>
      <vt:lpstr>Recommendation for future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 predict Yelp rating sentiment</dc:title>
  <dc:creator>Karen Bennis</dc:creator>
  <cp:lastModifiedBy>Karen Bennis</cp:lastModifiedBy>
  <cp:revision>62</cp:revision>
  <dcterms:created xsi:type="dcterms:W3CDTF">2020-07-30T03:39:08Z</dcterms:created>
  <dcterms:modified xsi:type="dcterms:W3CDTF">2020-08-01T03:29:12Z</dcterms:modified>
</cp:coreProperties>
</file>