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2"/>
  </p:notesMasterIdLst>
  <p:sldIdLst>
    <p:sldId id="256" r:id="rId5"/>
    <p:sldId id="257" r:id="rId6"/>
    <p:sldId id="259" r:id="rId7"/>
    <p:sldId id="258" r:id="rId8"/>
    <p:sldId id="271" r:id="rId9"/>
    <p:sldId id="262" r:id="rId10"/>
    <p:sldId id="272" r:id="rId11"/>
    <p:sldId id="260" r:id="rId12"/>
    <p:sldId id="263" r:id="rId13"/>
    <p:sldId id="264" r:id="rId14"/>
    <p:sldId id="265" r:id="rId15"/>
    <p:sldId id="274" r:id="rId16"/>
    <p:sldId id="273" r:id="rId17"/>
    <p:sldId id="267" r:id="rId18"/>
    <p:sldId id="269" r:id="rId19"/>
    <p:sldId id="268"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24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6" autoAdjust="0"/>
    <p:restoredTop sz="86566" autoAdjust="0"/>
  </p:normalViewPr>
  <p:slideViewPr>
    <p:cSldViewPr snapToGrid="0">
      <p:cViewPr>
        <p:scale>
          <a:sx n="102" d="100"/>
          <a:sy n="102" d="100"/>
        </p:scale>
        <p:origin x="88" y="104"/>
      </p:cViewPr>
      <p:guideLst/>
    </p:cSldViewPr>
  </p:slideViewPr>
  <p:outlineViewPr>
    <p:cViewPr>
      <p:scale>
        <a:sx n="33" d="100"/>
        <a:sy n="33" d="100"/>
      </p:scale>
      <p:origin x="0" y="-20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4B1CD1-E9DB-4661-A06E-AE882D0580E0}"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CA"/>
        </a:p>
      </dgm:t>
    </dgm:pt>
    <dgm:pt modelId="{1EC9D2E4-C689-4371-88B6-9E0F64491987}">
      <dgm:prSet/>
      <dgm:spPr/>
      <dgm:t>
        <a:bodyPr/>
        <a:lstStyle/>
        <a:p>
          <a:r>
            <a:rPr lang="en-US" dirty="0"/>
            <a:t>Load the data file into a </a:t>
          </a:r>
          <a:r>
            <a:rPr lang="en-US" dirty="0" err="1"/>
            <a:t>PySpark</a:t>
          </a:r>
          <a:r>
            <a:rPr lang="en-US" dirty="0"/>
            <a:t> </a:t>
          </a:r>
          <a:r>
            <a:rPr lang="en-US" dirty="0" err="1"/>
            <a:t>DataFrame</a:t>
          </a:r>
          <a:r>
            <a:rPr lang="en-US" dirty="0"/>
            <a:t>.</a:t>
          </a:r>
          <a:endParaRPr lang="en-CA" dirty="0"/>
        </a:p>
      </dgm:t>
    </dgm:pt>
    <dgm:pt modelId="{3E3324E3-F19F-4ABF-B093-BFFB772EBDF2}" type="parTrans" cxnId="{0714AD2F-57FD-4FCD-AE71-FE2C7A695846}">
      <dgm:prSet/>
      <dgm:spPr/>
      <dgm:t>
        <a:bodyPr/>
        <a:lstStyle/>
        <a:p>
          <a:endParaRPr lang="en-CA"/>
        </a:p>
      </dgm:t>
    </dgm:pt>
    <dgm:pt modelId="{3A24D30D-2819-4EAC-A60E-9CFEBBB14AB5}" type="sibTrans" cxnId="{0714AD2F-57FD-4FCD-AE71-FE2C7A695846}">
      <dgm:prSet/>
      <dgm:spPr/>
      <dgm:t>
        <a:bodyPr/>
        <a:lstStyle/>
        <a:p>
          <a:endParaRPr lang="en-CA"/>
        </a:p>
      </dgm:t>
    </dgm:pt>
    <dgm:pt modelId="{8941AFB8-0C1D-45E3-A9F8-33BC2221FD11}">
      <dgm:prSet/>
      <dgm:spPr/>
      <dgm:t>
        <a:bodyPr/>
        <a:lstStyle/>
        <a:p>
          <a:r>
            <a:rPr lang="en-US" dirty="0"/>
            <a:t>Change the required data types.</a:t>
          </a:r>
          <a:endParaRPr lang="en-CA" dirty="0"/>
        </a:p>
      </dgm:t>
    </dgm:pt>
    <dgm:pt modelId="{2C042EC6-BE53-4940-A4BA-F180C58DE162}" type="parTrans" cxnId="{4FB8676E-2A24-4FAB-A2C5-9425E060855A}">
      <dgm:prSet/>
      <dgm:spPr/>
      <dgm:t>
        <a:bodyPr/>
        <a:lstStyle/>
        <a:p>
          <a:endParaRPr lang="en-CA"/>
        </a:p>
      </dgm:t>
    </dgm:pt>
    <dgm:pt modelId="{B27D0445-19F4-4922-A920-EF8E15136B56}" type="sibTrans" cxnId="{4FB8676E-2A24-4FAB-A2C5-9425E060855A}">
      <dgm:prSet/>
      <dgm:spPr/>
      <dgm:t>
        <a:bodyPr/>
        <a:lstStyle/>
        <a:p>
          <a:endParaRPr lang="en-CA"/>
        </a:p>
      </dgm:t>
    </dgm:pt>
    <dgm:pt modelId="{2A1AE760-F49D-4431-982D-B4F644E857D8}">
      <dgm:prSet/>
      <dgm:spPr/>
      <dgm:t>
        <a:bodyPr/>
        <a:lstStyle/>
        <a:p>
          <a:r>
            <a:rPr lang="en-US" dirty="0"/>
            <a:t>Connect to the Google Cloud Storage bucket.</a:t>
          </a:r>
        </a:p>
      </dgm:t>
    </dgm:pt>
    <dgm:pt modelId="{7335222E-29A9-48E0-81FC-EEA3E93F6DF6}" type="parTrans" cxnId="{39500C4B-B2CF-4544-93ED-32A0442FD494}">
      <dgm:prSet/>
      <dgm:spPr/>
      <dgm:t>
        <a:bodyPr/>
        <a:lstStyle/>
        <a:p>
          <a:endParaRPr lang="en-CA"/>
        </a:p>
      </dgm:t>
    </dgm:pt>
    <dgm:pt modelId="{2EC7A7A8-86B6-45BA-A0EA-033C2C46BE51}" type="sibTrans" cxnId="{39500C4B-B2CF-4544-93ED-32A0442FD494}">
      <dgm:prSet/>
      <dgm:spPr/>
      <dgm:t>
        <a:bodyPr/>
        <a:lstStyle/>
        <a:p>
          <a:endParaRPr lang="en-CA"/>
        </a:p>
      </dgm:t>
    </dgm:pt>
    <dgm:pt modelId="{40343DFD-A8AB-4602-9DD4-C38CEF74DE96}">
      <dgm:prSet/>
      <dgm:spPr/>
      <dgm:t>
        <a:bodyPr/>
        <a:lstStyle/>
        <a:p>
          <a:r>
            <a:rPr lang="en-US" dirty="0"/>
            <a:t>Transform the </a:t>
          </a:r>
          <a:r>
            <a:rPr lang="en-US" dirty="0" err="1"/>
            <a:t>DataFrame</a:t>
          </a:r>
          <a:r>
            <a:rPr lang="en-US" dirty="0"/>
            <a:t> into multiple </a:t>
          </a:r>
          <a:r>
            <a:rPr lang="en-US" dirty="0" err="1"/>
            <a:t>DataFrames</a:t>
          </a:r>
          <a:r>
            <a:rPr lang="en-US" dirty="0"/>
            <a:t> to match the schema.</a:t>
          </a:r>
          <a:endParaRPr lang="en-CA" dirty="0"/>
        </a:p>
      </dgm:t>
    </dgm:pt>
    <dgm:pt modelId="{121A3ECB-A987-456E-B396-292C9677EF3D}" type="parTrans" cxnId="{FC44A939-B3E6-4E37-A1CA-46F5BA6C10C9}">
      <dgm:prSet/>
      <dgm:spPr/>
      <dgm:t>
        <a:bodyPr/>
        <a:lstStyle/>
        <a:p>
          <a:endParaRPr lang="en-CA"/>
        </a:p>
      </dgm:t>
    </dgm:pt>
    <dgm:pt modelId="{EF6BE43B-6206-48AD-A18B-4D254F4E7F02}" type="sibTrans" cxnId="{FC44A939-B3E6-4E37-A1CA-46F5BA6C10C9}">
      <dgm:prSet/>
      <dgm:spPr/>
      <dgm:t>
        <a:bodyPr/>
        <a:lstStyle/>
        <a:p>
          <a:endParaRPr lang="en-CA"/>
        </a:p>
      </dgm:t>
    </dgm:pt>
    <dgm:pt modelId="{B31C00F7-D042-421B-830E-0DAB71D99EEA}">
      <dgm:prSet/>
      <dgm:spPr/>
      <dgm:t>
        <a:bodyPr/>
        <a:lstStyle/>
        <a:p>
          <a:r>
            <a:rPr lang="en-US" dirty="0"/>
            <a:t>Load the </a:t>
          </a:r>
          <a:r>
            <a:rPr lang="en-US" dirty="0" err="1"/>
            <a:t>DataFrames</a:t>
          </a:r>
          <a:r>
            <a:rPr lang="en-US" dirty="0"/>
            <a:t> to the Google Cloud SQL database.</a:t>
          </a:r>
          <a:endParaRPr lang="en-CA" dirty="0"/>
        </a:p>
      </dgm:t>
    </dgm:pt>
    <dgm:pt modelId="{F151C737-F594-43C5-B08F-F560B27E2285}" type="parTrans" cxnId="{15A245CE-1A04-4828-88D9-15889234BF1D}">
      <dgm:prSet/>
      <dgm:spPr/>
      <dgm:t>
        <a:bodyPr/>
        <a:lstStyle/>
        <a:p>
          <a:endParaRPr lang="en-CA"/>
        </a:p>
      </dgm:t>
    </dgm:pt>
    <dgm:pt modelId="{F4504BD1-B873-43E3-8892-5B24D2755196}" type="sibTrans" cxnId="{15A245CE-1A04-4828-88D9-15889234BF1D}">
      <dgm:prSet/>
      <dgm:spPr/>
      <dgm:t>
        <a:bodyPr/>
        <a:lstStyle/>
        <a:p>
          <a:endParaRPr lang="en-CA"/>
        </a:p>
      </dgm:t>
    </dgm:pt>
    <dgm:pt modelId="{B0CA33A2-F284-4D12-93BC-8C316F4D9D25}" type="pres">
      <dgm:prSet presAssocID="{754B1CD1-E9DB-4661-A06E-AE882D0580E0}" presName="rootnode" presStyleCnt="0">
        <dgm:presLayoutVars>
          <dgm:chMax/>
          <dgm:chPref/>
          <dgm:dir/>
          <dgm:animLvl val="lvl"/>
        </dgm:presLayoutVars>
      </dgm:prSet>
      <dgm:spPr/>
    </dgm:pt>
    <dgm:pt modelId="{D7F78492-C83A-4BF4-9363-FA254572C977}" type="pres">
      <dgm:prSet presAssocID="{2A1AE760-F49D-4431-982D-B4F644E857D8}" presName="composite" presStyleCnt="0"/>
      <dgm:spPr/>
    </dgm:pt>
    <dgm:pt modelId="{63CB7AC5-D8E4-4019-8558-FCAC7079DAF0}" type="pres">
      <dgm:prSet presAssocID="{2A1AE760-F49D-4431-982D-B4F644E857D8}" presName="LShape" presStyleLbl="alignNode1" presStyleIdx="0" presStyleCnt="9"/>
      <dgm:spPr/>
    </dgm:pt>
    <dgm:pt modelId="{96D7B576-DF63-4EA6-BCB6-19A6D04EB7BA}" type="pres">
      <dgm:prSet presAssocID="{2A1AE760-F49D-4431-982D-B4F644E857D8}" presName="ParentText" presStyleLbl="revTx" presStyleIdx="0" presStyleCnt="5">
        <dgm:presLayoutVars>
          <dgm:chMax val="0"/>
          <dgm:chPref val="0"/>
          <dgm:bulletEnabled val="1"/>
        </dgm:presLayoutVars>
      </dgm:prSet>
      <dgm:spPr/>
    </dgm:pt>
    <dgm:pt modelId="{F027DD4C-E2B7-4495-B674-E390B9A929EF}" type="pres">
      <dgm:prSet presAssocID="{2A1AE760-F49D-4431-982D-B4F644E857D8}" presName="Triangle" presStyleLbl="alignNode1" presStyleIdx="1" presStyleCnt="9"/>
      <dgm:spPr/>
    </dgm:pt>
    <dgm:pt modelId="{EE3C0C2B-16FB-441B-A856-E13CB50E0321}" type="pres">
      <dgm:prSet presAssocID="{2EC7A7A8-86B6-45BA-A0EA-033C2C46BE51}" presName="sibTrans" presStyleCnt="0"/>
      <dgm:spPr/>
    </dgm:pt>
    <dgm:pt modelId="{6DC4FF41-0152-4A39-AD06-9E5C58262E8D}" type="pres">
      <dgm:prSet presAssocID="{2EC7A7A8-86B6-45BA-A0EA-033C2C46BE51}" presName="space" presStyleCnt="0"/>
      <dgm:spPr/>
    </dgm:pt>
    <dgm:pt modelId="{3D512344-CED0-49DB-9D63-570F3EF9A386}" type="pres">
      <dgm:prSet presAssocID="{1EC9D2E4-C689-4371-88B6-9E0F64491987}" presName="composite" presStyleCnt="0"/>
      <dgm:spPr/>
    </dgm:pt>
    <dgm:pt modelId="{7C987165-D5C9-4E0E-8982-BEB6F3979F4B}" type="pres">
      <dgm:prSet presAssocID="{1EC9D2E4-C689-4371-88B6-9E0F64491987}" presName="LShape" presStyleLbl="alignNode1" presStyleIdx="2" presStyleCnt="9"/>
      <dgm:spPr/>
    </dgm:pt>
    <dgm:pt modelId="{60AD88CE-D957-4F87-A0AD-7F3FB16E4E5D}" type="pres">
      <dgm:prSet presAssocID="{1EC9D2E4-C689-4371-88B6-9E0F64491987}" presName="ParentText" presStyleLbl="revTx" presStyleIdx="1" presStyleCnt="5">
        <dgm:presLayoutVars>
          <dgm:chMax val="0"/>
          <dgm:chPref val="0"/>
          <dgm:bulletEnabled val="1"/>
        </dgm:presLayoutVars>
      </dgm:prSet>
      <dgm:spPr/>
    </dgm:pt>
    <dgm:pt modelId="{0B0EEF94-E75B-4012-8D9B-F42052A24F49}" type="pres">
      <dgm:prSet presAssocID="{1EC9D2E4-C689-4371-88B6-9E0F64491987}" presName="Triangle" presStyleLbl="alignNode1" presStyleIdx="3" presStyleCnt="9"/>
      <dgm:spPr/>
    </dgm:pt>
    <dgm:pt modelId="{A3490C3B-64C3-4AAF-887F-890B2B547EC9}" type="pres">
      <dgm:prSet presAssocID="{3A24D30D-2819-4EAC-A60E-9CFEBBB14AB5}" presName="sibTrans" presStyleCnt="0"/>
      <dgm:spPr/>
    </dgm:pt>
    <dgm:pt modelId="{B008C7A3-9418-4CBB-93A5-D3A511445AD1}" type="pres">
      <dgm:prSet presAssocID="{3A24D30D-2819-4EAC-A60E-9CFEBBB14AB5}" presName="space" presStyleCnt="0"/>
      <dgm:spPr/>
    </dgm:pt>
    <dgm:pt modelId="{FF953F26-FF69-427B-AFF5-8BE783B42F91}" type="pres">
      <dgm:prSet presAssocID="{8941AFB8-0C1D-45E3-A9F8-33BC2221FD11}" presName="composite" presStyleCnt="0"/>
      <dgm:spPr/>
    </dgm:pt>
    <dgm:pt modelId="{2F502172-0E28-4738-831E-168215615967}" type="pres">
      <dgm:prSet presAssocID="{8941AFB8-0C1D-45E3-A9F8-33BC2221FD11}" presName="LShape" presStyleLbl="alignNode1" presStyleIdx="4" presStyleCnt="9"/>
      <dgm:spPr/>
    </dgm:pt>
    <dgm:pt modelId="{05D7FE44-2D5F-4F35-8509-B1CAE2E9D191}" type="pres">
      <dgm:prSet presAssocID="{8941AFB8-0C1D-45E3-A9F8-33BC2221FD11}" presName="ParentText" presStyleLbl="revTx" presStyleIdx="2" presStyleCnt="5">
        <dgm:presLayoutVars>
          <dgm:chMax val="0"/>
          <dgm:chPref val="0"/>
          <dgm:bulletEnabled val="1"/>
        </dgm:presLayoutVars>
      </dgm:prSet>
      <dgm:spPr/>
    </dgm:pt>
    <dgm:pt modelId="{113E7BD7-F9AC-4801-9E89-64A28FCA7B99}" type="pres">
      <dgm:prSet presAssocID="{8941AFB8-0C1D-45E3-A9F8-33BC2221FD11}" presName="Triangle" presStyleLbl="alignNode1" presStyleIdx="5" presStyleCnt="9"/>
      <dgm:spPr/>
    </dgm:pt>
    <dgm:pt modelId="{EE4B9D30-B141-4A98-A720-C64CB0ED4260}" type="pres">
      <dgm:prSet presAssocID="{B27D0445-19F4-4922-A920-EF8E15136B56}" presName="sibTrans" presStyleCnt="0"/>
      <dgm:spPr/>
    </dgm:pt>
    <dgm:pt modelId="{AF9871A5-B2CC-409D-8082-66B093158B68}" type="pres">
      <dgm:prSet presAssocID="{B27D0445-19F4-4922-A920-EF8E15136B56}" presName="space" presStyleCnt="0"/>
      <dgm:spPr/>
    </dgm:pt>
    <dgm:pt modelId="{CFE7C79B-72F5-4768-9B62-CB96BB6D5878}" type="pres">
      <dgm:prSet presAssocID="{40343DFD-A8AB-4602-9DD4-C38CEF74DE96}" presName="composite" presStyleCnt="0"/>
      <dgm:spPr/>
    </dgm:pt>
    <dgm:pt modelId="{A4BD1816-EC2F-4400-8670-1C15A8E2A6D9}" type="pres">
      <dgm:prSet presAssocID="{40343DFD-A8AB-4602-9DD4-C38CEF74DE96}" presName="LShape" presStyleLbl="alignNode1" presStyleIdx="6" presStyleCnt="9"/>
      <dgm:spPr/>
    </dgm:pt>
    <dgm:pt modelId="{FCDF5012-A5FD-43DA-9ED2-03A9D6852722}" type="pres">
      <dgm:prSet presAssocID="{40343DFD-A8AB-4602-9DD4-C38CEF74DE96}" presName="ParentText" presStyleLbl="revTx" presStyleIdx="3" presStyleCnt="5">
        <dgm:presLayoutVars>
          <dgm:chMax val="0"/>
          <dgm:chPref val="0"/>
          <dgm:bulletEnabled val="1"/>
        </dgm:presLayoutVars>
      </dgm:prSet>
      <dgm:spPr/>
    </dgm:pt>
    <dgm:pt modelId="{3E5FFF00-EF04-4046-A4DD-C8D19CC8FBF6}" type="pres">
      <dgm:prSet presAssocID="{40343DFD-A8AB-4602-9DD4-C38CEF74DE96}" presName="Triangle" presStyleLbl="alignNode1" presStyleIdx="7" presStyleCnt="9"/>
      <dgm:spPr/>
    </dgm:pt>
    <dgm:pt modelId="{55438A5E-1F86-46C6-B96E-A8C069E06473}" type="pres">
      <dgm:prSet presAssocID="{EF6BE43B-6206-48AD-A18B-4D254F4E7F02}" presName="sibTrans" presStyleCnt="0"/>
      <dgm:spPr/>
    </dgm:pt>
    <dgm:pt modelId="{CAFFFDD7-0C3E-4D6E-B1B5-61743E494600}" type="pres">
      <dgm:prSet presAssocID="{EF6BE43B-6206-48AD-A18B-4D254F4E7F02}" presName="space" presStyleCnt="0"/>
      <dgm:spPr/>
    </dgm:pt>
    <dgm:pt modelId="{55C1D952-F823-4942-875A-B52BC9D8FD35}" type="pres">
      <dgm:prSet presAssocID="{B31C00F7-D042-421B-830E-0DAB71D99EEA}" presName="composite" presStyleCnt="0"/>
      <dgm:spPr/>
    </dgm:pt>
    <dgm:pt modelId="{3F908D50-9435-4607-845B-77CE66C01061}" type="pres">
      <dgm:prSet presAssocID="{B31C00F7-D042-421B-830E-0DAB71D99EEA}" presName="LShape" presStyleLbl="alignNode1" presStyleIdx="8" presStyleCnt="9"/>
      <dgm:spPr/>
    </dgm:pt>
    <dgm:pt modelId="{8E0F19F0-6C71-4233-A367-9685104C53CC}" type="pres">
      <dgm:prSet presAssocID="{B31C00F7-D042-421B-830E-0DAB71D99EEA}" presName="ParentText" presStyleLbl="revTx" presStyleIdx="4" presStyleCnt="5">
        <dgm:presLayoutVars>
          <dgm:chMax val="0"/>
          <dgm:chPref val="0"/>
          <dgm:bulletEnabled val="1"/>
        </dgm:presLayoutVars>
      </dgm:prSet>
      <dgm:spPr/>
    </dgm:pt>
  </dgm:ptLst>
  <dgm:cxnLst>
    <dgm:cxn modelId="{F1E3BE12-BC3F-4200-BB1C-A94CCBFC166B}" type="presOf" srcId="{8941AFB8-0C1D-45E3-A9F8-33BC2221FD11}" destId="{05D7FE44-2D5F-4F35-8509-B1CAE2E9D191}" srcOrd="0" destOrd="0" presId="urn:microsoft.com/office/officeart/2009/3/layout/StepUpProcess"/>
    <dgm:cxn modelId="{0714AD2F-57FD-4FCD-AE71-FE2C7A695846}" srcId="{754B1CD1-E9DB-4661-A06E-AE882D0580E0}" destId="{1EC9D2E4-C689-4371-88B6-9E0F64491987}" srcOrd="1" destOrd="0" parTransId="{3E3324E3-F19F-4ABF-B093-BFFB772EBDF2}" sibTransId="{3A24D30D-2819-4EAC-A60E-9CFEBBB14AB5}"/>
    <dgm:cxn modelId="{FC44A939-B3E6-4E37-A1CA-46F5BA6C10C9}" srcId="{754B1CD1-E9DB-4661-A06E-AE882D0580E0}" destId="{40343DFD-A8AB-4602-9DD4-C38CEF74DE96}" srcOrd="3" destOrd="0" parTransId="{121A3ECB-A987-456E-B396-292C9677EF3D}" sibTransId="{EF6BE43B-6206-48AD-A18B-4D254F4E7F02}"/>
    <dgm:cxn modelId="{39500C4B-B2CF-4544-93ED-32A0442FD494}" srcId="{754B1CD1-E9DB-4661-A06E-AE882D0580E0}" destId="{2A1AE760-F49D-4431-982D-B4F644E857D8}" srcOrd="0" destOrd="0" parTransId="{7335222E-29A9-48E0-81FC-EEA3E93F6DF6}" sibTransId="{2EC7A7A8-86B6-45BA-A0EA-033C2C46BE51}"/>
    <dgm:cxn modelId="{4FB8676E-2A24-4FAB-A2C5-9425E060855A}" srcId="{754B1CD1-E9DB-4661-A06E-AE882D0580E0}" destId="{8941AFB8-0C1D-45E3-A9F8-33BC2221FD11}" srcOrd="2" destOrd="0" parTransId="{2C042EC6-BE53-4940-A4BA-F180C58DE162}" sibTransId="{B27D0445-19F4-4922-A920-EF8E15136B56}"/>
    <dgm:cxn modelId="{34AF8956-7760-4061-97C6-502FC15D3A10}" type="presOf" srcId="{B31C00F7-D042-421B-830E-0DAB71D99EEA}" destId="{8E0F19F0-6C71-4233-A367-9685104C53CC}" srcOrd="0" destOrd="0" presId="urn:microsoft.com/office/officeart/2009/3/layout/StepUpProcess"/>
    <dgm:cxn modelId="{15A245CE-1A04-4828-88D9-15889234BF1D}" srcId="{754B1CD1-E9DB-4661-A06E-AE882D0580E0}" destId="{B31C00F7-D042-421B-830E-0DAB71D99EEA}" srcOrd="4" destOrd="0" parTransId="{F151C737-F594-43C5-B08F-F560B27E2285}" sibTransId="{F4504BD1-B873-43E3-8892-5B24D2755196}"/>
    <dgm:cxn modelId="{1F5E4DE2-CE0A-40E2-A1A6-B7E2834D0392}" type="presOf" srcId="{40343DFD-A8AB-4602-9DD4-C38CEF74DE96}" destId="{FCDF5012-A5FD-43DA-9ED2-03A9D6852722}" srcOrd="0" destOrd="0" presId="urn:microsoft.com/office/officeart/2009/3/layout/StepUpProcess"/>
    <dgm:cxn modelId="{19D041E9-F0EF-417F-B5DE-F4CD83F689E2}" type="presOf" srcId="{2A1AE760-F49D-4431-982D-B4F644E857D8}" destId="{96D7B576-DF63-4EA6-BCB6-19A6D04EB7BA}" srcOrd="0" destOrd="0" presId="urn:microsoft.com/office/officeart/2009/3/layout/StepUpProcess"/>
    <dgm:cxn modelId="{1CC9EDF7-CE12-4059-80FD-A4DCB629F79A}" type="presOf" srcId="{754B1CD1-E9DB-4661-A06E-AE882D0580E0}" destId="{B0CA33A2-F284-4D12-93BC-8C316F4D9D25}" srcOrd="0" destOrd="0" presId="urn:microsoft.com/office/officeart/2009/3/layout/StepUpProcess"/>
    <dgm:cxn modelId="{D6EAA9FE-EA8C-4343-B1A1-5CF04258997C}" type="presOf" srcId="{1EC9D2E4-C689-4371-88B6-9E0F64491987}" destId="{60AD88CE-D957-4F87-A0AD-7F3FB16E4E5D}" srcOrd="0" destOrd="0" presId="urn:microsoft.com/office/officeart/2009/3/layout/StepUpProcess"/>
    <dgm:cxn modelId="{3EE8485D-1DBA-408B-B1B6-5F48DC808A8E}" type="presParOf" srcId="{B0CA33A2-F284-4D12-93BC-8C316F4D9D25}" destId="{D7F78492-C83A-4BF4-9363-FA254572C977}" srcOrd="0" destOrd="0" presId="urn:microsoft.com/office/officeart/2009/3/layout/StepUpProcess"/>
    <dgm:cxn modelId="{5A3A6445-1CA0-4374-9325-23CB8540BD86}" type="presParOf" srcId="{D7F78492-C83A-4BF4-9363-FA254572C977}" destId="{63CB7AC5-D8E4-4019-8558-FCAC7079DAF0}" srcOrd="0" destOrd="0" presId="urn:microsoft.com/office/officeart/2009/3/layout/StepUpProcess"/>
    <dgm:cxn modelId="{BCF3B8CD-7A38-4DB6-8381-EAEB74150CC9}" type="presParOf" srcId="{D7F78492-C83A-4BF4-9363-FA254572C977}" destId="{96D7B576-DF63-4EA6-BCB6-19A6D04EB7BA}" srcOrd="1" destOrd="0" presId="urn:microsoft.com/office/officeart/2009/3/layout/StepUpProcess"/>
    <dgm:cxn modelId="{E7DBD23E-EFE7-47CC-8DBE-64672294EEA0}" type="presParOf" srcId="{D7F78492-C83A-4BF4-9363-FA254572C977}" destId="{F027DD4C-E2B7-4495-B674-E390B9A929EF}" srcOrd="2" destOrd="0" presId="urn:microsoft.com/office/officeart/2009/3/layout/StepUpProcess"/>
    <dgm:cxn modelId="{CEA49D6E-07E4-4585-AD81-2086793A0FE4}" type="presParOf" srcId="{B0CA33A2-F284-4D12-93BC-8C316F4D9D25}" destId="{EE3C0C2B-16FB-441B-A856-E13CB50E0321}" srcOrd="1" destOrd="0" presId="urn:microsoft.com/office/officeart/2009/3/layout/StepUpProcess"/>
    <dgm:cxn modelId="{A4B99892-FF0F-4249-AFCD-DA80BF2E0503}" type="presParOf" srcId="{EE3C0C2B-16FB-441B-A856-E13CB50E0321}" destId="{6DC4FF41-0152-4A39-AD06-9E5C58262E8D}" srcOrd="0" destOrd="0" presId="urn:microsoft.com/office/officeart/2009/3/layout/StepUpProcess"/>
    <dgm:cxn modelId="{511C1DF3-7872-4BAB-87C4-3C475C6991F0}" type="presParOf" srcId="{B0CA33A2-F284-4D12-93BC-8C316F4D9D25}" destId="{3D512344-CED0-49DB-9D63-570F3EF9A386}" srcOrd="2" destOrd="0" presId="urn:microsoft.com/office/officeart/2009/3/layout/StepUpProcess"/>
    <dgm:cxn modelId="{265D4982-8C4A-42D3-9FB4-F114D9449EDC}" type="presParOf" srcId="{3D512344-CED0-49DB-9D63-570F3EF9A386}" destId="{7C987165-D5C9-4E0E-8982-BEB6F3979F4B}" srcOrd="0" destOrd="0" presId="urn:microsoft.com/office/officeart/2009/3/layout/StepUpProcess"/>
    <dgm:cxn modelId="{0BBD816F-7CFF-4B63-9EF4-5F5BD8E02F65}" type="presParOf" srcId="{3D512344-CED0-49DB-9D63-570F3EF9A386}" destId="{60AD88CE-D957-4F87-A0AD-7F3FB16E4E5D}" srcOrd="1" destOrd="0" presId="urn:microsoft.com/office/officeart/2009/3/layout/StepUpProcess"/>
    <dgm:cxn modelId="{D63DB3D5-363C-42C3-B1E7-C57229221EF9}" type="presParOf" srcId="{3D512344-CED0-49DB-9D63-570F3EF9A386}" destId="{0B0EEF94-E75B-4012-8D9B-F42052A24F49}" srcOrd="2" destOrd="0" presId="urn:microsoft.com/office/officeart/2009/3/layout/StepUpProcess"/>
    <dgm:cxn modelId="{91D9BA97-3E5E-499A-8CCC-8308FDD74C4F}" type="presParOf" srcId="{B0CA33A2-F284-4D12-93BC-8C316F4D9D25}" destId="{A3490C3B-64C3-4AAF-887F-890B2B547EC9}" srcOrd="3" destOrd="0" presId="urn:microsoft.com/office/officeart/2009/3/layout/StepUpProcess"/>
    <dgm:cxn modelId="{64E0670F-0315-48E0-8EC1-D98847840DF7}" type="presParOf" srcId="{A3490C3B-64C3-4AAF-887F-890B2B547EC9}" destId="{B008C7A3-9418-4CBB-93A5-D3A511445AD1}" srcOrd="0" destOrd="0" presId="urn:microsoft.com/office/officeart/2009/3/layout/StepUpProcess"/>
    <dgm:cxn modelId="{C1A38377-C523-4384-B708-F4796EA63639}" type="presParOf" srcId="{B0CA33A2-F284-4D12-93BC-8C316F4D9D25}" destId="{FF953F26-FF69-427B-AFF5-8BE783B42F91}" srcOrd="4" destOrd="0" presId="urn:microsoft.com/office/officeart/2009/3/layout/StepUpProcess"/>
    <dgm:cxn modelId="{72341D17-8C2D-4F6F-B3FE-8CFFCD6AF42A}" type="presParOf" srcId="{FF953F26-FF69-427B-AFF5-8BE783B42F91}" destId="{2F502172-0E28-4738-831E-168215615967}" srcOrd="0" destOrd="0" presId="urn:microsoft.com/office/officeart/2009/3/layout/StepUpProcess"/>
    <dgm:cxn modelId="{77F3FEBF-6E7A-4739-9D57-04AD330F4E10}" type="presParOf" srcId="{FF953F26-FF69-427B-AFF5-8BE783B42F91}" destId="{05D7FE44-2D5F-4F35-8509-B1CAE2E9D191}" srcOrd="1" destOrd="0" presId="urn:microsoft.com/office/officeart/2009/3/layout/StepUpProcess"/>
    <dgm:cxn modelId="{744FFFEF-18B7-42B5-BD93-0F1EB2DCA11A}" type="presParOf" srcId="{FF953F26-FF69-427B-AFF5-8BE783B42F91}" destId="{113E7BD7-F9AC-4801-9E89-64A28FCA7B99}" srcOrd="2" destOrd="0" presId="urn:microsoft.com/office/officeart/2009/3/layout/StepUpProcess"/>
    <dgm:cxn modelId="{33D17130-9521-477C-AAEC-6B236E1C1DB6}" type="presParOf" srcId="{B0CA33A2-F284-4D12-93BC-8C316F4D9D25}" destId="{EE4B9D30-B141-4A98-A720-C64CB0ED4260}" srcOrd="5" destOrd="0" presId="urn:microsoft.com/office/officeart/2009/3/layout/StepUpProcess"/>
    <dgm:cxn modelId="{5CCA451B-74FD-4488-9DBC-7F8C2B1CC716}" type="presParOf" srcId="{EE4B9D30-B141-4A98-A720-C64CB0ED4260}" destId="{AF9871A5-B2CC-409D-8082-66B093158B68}" srcOrd="0" destOrd="0" presId="urn:microsoft.com/office/officeart/2009/3/layout/StepUpProcess"/>
    <dgm:cxn modelId="{6DA2CA19-D864-4769-ADA3-1E8AA2CBB1FF}" type="presParOf" srcId="{B0CA33A2-F284-4D12-93BC-8C316F4D9D25}" destId="{CFE7C79B-72F5-4768-9B62-CB96BB6D5878}" srcOrd="6" destOrd="0" presId="urn:microsoft.com/office/officeart/2009/3/layout/StepUpProcess"/>
    <dgm:cxn modelId="{5D2F744B-D2D7-4838-9891-0F09FF8736D0}" type="presParOf" srcId="{CFE7C79B-72F5-4768-9B62-CB96BB6D5878}" destId="{A4BD1816-EC2F-4400-8670-1C15A8E2A6D9}" srcOrd="0" destOrd="0" presId="urn:microsoft.com/office/officeart/2009/3/layout/StepUpProcess"/>
    <dgm:cxn modelId="{6F002188-7062-4E35-ADCF-7587F7F1F0A8}" type="presParOf" srcId="{CFE7C79B-72F5-4768-9B62-CB96BB6D5878}" destId="{FCDF5012-A5FD-43DA-9ED2-03A9D6852722}" srcOrd="1" destOrd="0" presId="urn:microsoft.com/office/officeart/2009/3/layout/StepUpProcess"/>
    <dgm:cxn modelId="{7D821FE3-A659-4F54-AA52-037FD3B27E8C}" type="presParOf" srcId="{CFE7C79B-72F5-4768-9B62-CB96BB6D5878}" destId="{3E5FFF00-EF04-4046-A4DD-C8D19CC8FBF6}" srcOrd="2" destOrd="0" presId="urn:microsoft.com/office/officeart/2009/3/layout/StepUpProcess"/>
    <dgm:cxn modelId="{F87CF7D6-B4C0-42BB-AEF8-5E7FC6D507EC}" type="presParOf" srcId="{B0CA33A2-F284-4D12-93BC-8C316F4D9D25}" destId="{55438A5E-1F86-46C6-B96E-A8C069E06473}" srcOrd="7" destOrd="0" presId="urn:microsoft.com/office/officeart/2009/3/layout/StepUpProcess"/>
    <dgm:cxn modelId="{2DB855F2-BBCB-490F-8A7A-A8092935DDAC}" type="presParOf" srcId="{55438A5E-1F86-46C6-B96E-A8C069E06473}" destId="{CAFFFDD7-0C3E-4D6E-B1B5-61743E494600}" srcOrd="0" destOrd="0" presId="urn:microsoft.com/office/officeart/2009/3/layout/StepUpProcess"/>
    <dgm:cxn modelId="{C387181B-3A86-4C60-9F76-6B38B4F016EF}" type="presParOf" srcId="{B0CA33A2-F284-4D12-93BC-8C316F4D9D25}" destId="{55C1D952-F823-4942-875A-B52BC9D8FD35}" srcOrd="8" destOrd="0" presId="urn:microsoft.com/office/officeart/2009/3/layout/StepUpProcess"/>
    <dgm:cxn modelId="{2CD92B0F-5675-4878-8DF4-3D3B91AAB7C4}" type="presParOf" srcId="{55C1D952-F823-4942-875A-B52BC9D8FD35}" destId="{3F908D50-9435-4607-845B-77CE66C01061}" srcOrd="0" destOrd="0" presId="urn:microsoft.com/office/officeart/2009/3/layout/StepUpProcess"/>
    <dgm:cxn modelId="{B1C6FE8E-D372-47B4-B397-181707594177}" type="presParOf" srcId="{55C1D952-F823-4942-875A-B52BC9D8FD35}" destId="{8E0F19F0-6C71-4233-A367-9685104C53CC}"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4B294B-0BD4-44B4-B2F7-4175AFF69A67}"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CA"/>
        </a:p>
      </dgm:t>
    </dgm:pt>
    <dgm:pt modelId="{438827F9-338E-4388-92FA-610F8A7AAC66}">
      <dgm:prSet phldrT="[Text]"/>
      <dgm:spPr/>
      <dgm:t>
        <a:bodyPr/>
        <a:lstStyle/>
        <a:p>
          <a:r>
            <a:rPr lang="en-CA" dirty="0"/>
            <a:t>1</a:t>
          </a:r>
        </a:p>
      </dgm:t>
    </dgm:pt>
    <dgm:pt modelId="{3CA64F2B-AB82-403A-AFB0-E16D6366F991}" type="parTrans" cxnId="{2110287F-F438-41B3-BFA1-3FE9A0BE0A34}">
      <dgm:prSet/>
      <dgm:spPr/>
      <dgm:t>
        <a:bodyPr/>
        <a:lstStyle/>
        <a:p>
          <a:endParaRPr lang="en-CA"/>
        </a:p>
      </dgm:t>
    </dgm:pt>
    <dgm:pt modelId="{F1B0E0D8-0122-4FAE-9B2A-F36CD49DF54F}" type="sibTrans" cxnId="{2110287F-F438-41B3-BFA1-3FE9A0BE0A34}">
      <dgm:prSet/>
      <dgm:spPr/>
      <dgm:t>
        <a:bodyPr/>
        <a:lstStyle/>
        <a:p>
          <a:endParaRPr lang="en-CA"/>
        </a:p>
      </dgm:t>
    </dgm:pt>
    <dgm:pt modelId="{525DF5DF-F9C2-4C1C-B552-5817F6C1377F}">
      <dgm:prSet phldrT="[Text]"/>
      <dgm:spPr/>
      <dgm:t>
        <a:bodyPr/>
        <a:lstStyle/>
        <a:p>
          <a:r>
            <a:rPr lang="en-US" dirty="0"/>
            <a:t>Connect to the database using Cloud SQL Proxy.</a:t>
          </a:r>
          <a:endParaRPr lang="en-CA" dirty="0"/>
        </a:p>
      </dgm:t>
    </dgm:pt>
    <dgm:pt modelId="{66B71431-39DB-4832-B823-D056DE41902E}" type="parTrans" cxnId="{FA19794A-9FA0-4F10-AD90-C47D7AEAA31F}">
      <dgm:prSet/>
      <dgm:spPr/>
      <dgm:t>
        <a:bodyPr/>
        <a:lstStyle/>
        <a:p>
          <a:endParaRPr lang="en-CA"/>
        </a:p>
      </dgm:t>
    </dgm:pt>
    <dgm:pt modelId="{F0C3AE85-18B0-4275-80C7-BCD4D12D0789}" type="sibTrans" cxnId="{FA19794A-9FA0-4F10-AD90-C47D7AEAA31F}">
      <dgm:prSet/>
      <dgm:spPr/>
      <dgm:t>
        <a:bodyPr/>
        <a:lstStyle/>
        <a:p>
          <a:endParaRPr lang="en-CA"/>
        </a:p>
      </dgm:t>
    </dgm:pt>
    <dgm:pt modelId="{642C4013-5750-465F-909C-AB9EDFA8DA36}">
      <dgm:prSet phldrT="[Text]"/>
      <dgm:spPr/>
      <dgm:t>
        <a:bodyPr/>
        <a:lstStyle/>
        <a:p>
          <a:r>
            <a:rPr lang="en-CA" dirty="0"/>
            <a:t>2</a:t>
          </a:r>
        </a:p>
      </dgm:t>
    </dgm:pt>
    <dgm:pt modelId="{5E85F1D7-1E8E-4EBE-9A12-546F5866DF28}" type="parTrans" cxnId="{0E132631-757D-459B-ADF0-AEA33FC19BE4}">
      <dgm:prSet/>
      <dgm:spPr/>
      <dgm:t>
        <a:bodyPr/>
        <a:lstStyle/>
        <a:p>
          <a:endParaRPr lang="en-CA"/>
        </a:p>
      </dgm:t>
    </dgm:pt>
    <dgm:pt modelId="{82AA5CF0-DF80-4683-93C3-FD34307812A0}" type="sibTrans" cxnId="{0E132631-757D-459B-ADF0-AEA33FC19BE4}">
      <dgm:prSet/>
      <dgm:spPr/>
      <dgm:t>
        <a:bodyPr/>
        <a:lstStyle/>
        <a:p>
          <a:endParaRPr lang="en-CA"/>
        </a:p>
      </dgm:t>
    </dgm:pt>
    <dgm:pt modelId="{3B29563C-E931-4FC7-A05E-461DA1661402}">
      <dgm:prSet phldrT="[Text]"/>
      <dgm:spPr/>
      <dgm:t>
        <a:bodyPr/>
        <a:lstStyle/>
        <a:p>
          <a:r>
            <a:rPr lang="en-US"/>
            <a:t>Query the database for required tables.</a:t>
          </a:r>
          <a:endParaRPr lang="en-CA" dirty="0"/>
        </a:p>
      </dgm:t>
    </dgm:pt>
    <dgm:pt modelId="{01CA15AB-3088-40D1-9B0B-0570BC057D65}" type="parTrans" cxnId="{3A420B8B-D6CC-48A8-A047-BD4891B51DF3}">
      <dgm:prSet/>
      <dgm:spPr/>
      <dgm:t>
        <a:bodyPr/>
        <a:lstStyle/>
        <a:p>
          <a:endParaRPr lang="en-CA"/>
        </a:p>
      </dgm:t>
    </dgm:pt>
    <dgm:pt modelId="{17802B97-316D-4A57-B79F-62AFAE810147}" type="sibTrans" cxnId="{3A420B8B-D6CC-48A8-A047-BD4891B51DF3}">
      <dgm:prSet/>
      <dgm:spPr/>
      <dgm:t>
        <a:bodyPr/>
        <a:lstStyle/>
        <a:p>
          <a:endParaRPr lang="en-CA"/>
        </a:p>
      </dgm:t>
    </dgm:pt>
    <dgm:pt modelId="{8EB5051F-8B18-4EC0-91B8-C104BD114062}">
      <dgm:prSet phldrT="[Text]"/>
      <dgm:spPr/>
      <dgm:t>
        <a:bodyPr/>
        <a:lstStyle/>
        <a:p>
          <a:r>
            <a:rPr lang="en-CA" dirty="0"/>
            <a:t>3</a:t>
          </a:r>
        </a:p>
      </dgm:t>
    </dgm:pt>
    <dgm:pt modelId="{9642D28A-D06D-4C48-98A5-B9C3D1840733}" type="parTrans" cxnId="{0212620D-DEE7-4AF6-8B61-F4B7491FCE00}">
      <dgm:prSet/>
      <dgm:spPr/>
      <dgm:t>
        <a:bodyPr/>
        <a:lstStyle/>
        <a:p>
          <a:endParaRPr lang="en-CA"/>
        </a:p>
      </dgm:t>
    </dgm:pt>
    <dgm:pt modelId="{D6051E77-E11C-411B-B467-6E099F13E5E1}" type="sibTrans" cxnId="{0212620D-DEE7-4AF6-8B61-F4B7491FCE00}">
      <dgm:prSet/>
      <dgm:spPr/>
      <dgm:t>
        <a:bodyPr/>
        <a:lstStyle/>
        <a:p>
          <a:endParaRPr lang="en-CA"/>
        </a:p>
      </dgm:t>
    </dgm:pt>
    <dgm:pt modelId="{AB606D33-24FF-4DDE-9887-A66B382BA68E}">
      <dgm:prSet phldrT="[Text]"/>
      <dgm:spPr/>
      <dgm:t>
        <a:bodyPr/>
        <a:lstStyle/>
        <a:p>
          <a:r>
            <a:rPr lang="en-US"/>
            <a:t>Join tables into a DataFrame.</a:t>
          </a:r>
          <a:endParaRPr lang="en-CA" dirty="0"/>
        </a:p>
      </dgm:t>
    </dgm:pt>
    <dgm:pt modelId="{8253080D-FEBC-41C8-8559-5AAAD572B627}" type="parTrans" cxnId="{7CF0712D-60B0-456C-B6AC-429D5BB898F2}">
      <dgm:prSet/>
      <dgm:spPr/>
      <dgm:t>
        <a:bodyPr/>
        <a:lstStyle/>
        <a:p>
          <a:endParaRPr lang="en-CA"/>
        </a:p>
      </dgm:t>
    </dgm:pt>
    <dgm:pt modelId="{81A5E835-29B1-4AF9-9B81-45226EF7B8CE}" type="sibTrans" cxnId="{7CF0712D-60B0-456C-B6AC-429D5BB898F2}">
      <dgm:prSet/>
      <dgm:spPr/>
      <dgm:t>
        <a:bodyPr/>
        <a:lstStyle/>
        <a:p>
          <a:endParaRPr lang="en-CA"/>
        </a:p>
      </dgm:t>
    </dgm:pt>
    <dgm:pt modelId="{8C3309FC-0787-4601-8CF9-56B6974D9CFE}">
      <dgm:prSet phldrT="[Text]"/>
      <dgm:spPr/>
      <dgm:t>
        <a:bodyPr/>
        <a:lstStyle/>
        <a:p>
          <a:r>
            <a:rPr lang="en-CA" dirty="0"/>
            <a:t>4</a:t>
          </a:r>
        </a:p>
      </dgm:t>
    </dgm:pt>
    <dgm:pt modelId="{BC42ACF2-FC1F-4175-9001-5DB93C71FE58}" type="parTrans" cxnId="{C552ED56-00D0-4D1D-B0B6-F71A7E50EC61}">
      <dgm:prSet/>
      <dgm:spPr/>
      <dgm:t>
        <a:bodyPr/>
        <a:lstStyle/>
        <a:p>
          <a:endParaRPr lang="en-CA"/>
        </a:p>
      </dgm:t>
    </dgm:pt>
    <dgm:pt modelId="{C602F8DA-8AEA-42E0-B6A9-5D9AB0F5EF5C}" type="sibTrans" cxnId="{C552ED56-00D0-4D1D-B0B6-F71A7E50EC61}">
      <dgm:prSet/>
      <dgm:spPr/>
      <dgm:t>
        <a:bodyPr/>
        <a:lstStyle/>
        <a:p>
          <a:endParaRPr lang="en-CA"/>
        </a:p>
      </dgm:t>
    </dgm:pt>
    <dgm:pt modelId="{E8F22030-F4A2-4775-B6A7-BB2F042DF2E9}">
      <dgm:prSet phldrT="[Text]"/>
      <dgm:spPr/>
      <dgm:t>
        <a:bodyPr/>
        <a:lstStyle/>
        <a:p>
          <a:r>
            <a:rPr lang="en-CA" dirty="0"/>
            <a:t>5</a:t>
          </a:r>
        </a:p>
      </dgm:t>
    </dgm:pt>
    <dgm:pt modelId="{8055F8F4-4BEA-41F1-B199-16FB641BB01B}" type="parTrans" cxnId="{920918E2-BDA6-4A9D-89A3-4FB9E82E8954}">
      <dgm:prSet/>
      <dgm:spPr/>
      <dgm:t>
        <a:bodyPr/>
        <a:lstStyle/>
        <a:p>
          <a:endParaRPr lang="en-CA"/>
        </a:p>
      </dgm:t>
    </dgm:pt>
    <dgm:pt modelId="{2C42D4CB-6E48-463F-8F1F-1A53BE272E13}" type="sibTrans" cxnId="{920918E2-BDA6-4A9D-89A3-4FB9E82E8954}">
      <dgm:prSet/>
      <dgm:spPr/>
      <dgm:t>
        <a:bodyPr/>
        <a:lstStyle/>
        <a:p>
          <a:endParaRPr lang="en-CA"/>
        </a:p>
      </dgm:t>
    </dgm:pt>
    <dgm:pt modelId="{6CBF7861-5901-4914-B8B9-0139267B720D}">
      <dgm:prSet phldrT="[Text]"/>
      <dgm:spPr/>
      <dgm:t>
        <a:bodyPr/>
        <a:lstStyle/>
        <a:p>
          <a:r>
            <a:rPr lang="en-US"/>
            <a:t>Perform data transformation adding a "class" column for the machine learning model.</a:t>
          </a:r>
          <a:endParaRPr lang="en-CA" dirty="0"/>
        </a:p>
      </dgm:t>
    </dgm:pt>
    <dgm:pt modelId="{B17686CE-EFDE-4368-879B-B94A8A85FBAF}" type="parTrans" cxnId="{E0656D2B-71AA-4A3F-991B-231787DFD9B2}">
      <dgm:prSet/>
      <dgm:spPr/>
      <dgm:t>
        <a:bodyPr/>
        <a:lstStyle/>
        <a:p>
          <a:endParaRPr lang="en-CA"/>
        </a:p>
      </dgm:t>
    </dgm:pt>
    <dgm:pt modelId="{1EA630BF-1B6E-4D54-AB75-147A2E532315}" type="sibTrans" cxnId="{E0656D2B-71AA-4A3F-991B-231787DFD9B2}">
      <dgm:prSet/>
      <dgm:spPr/>
      <dgm:t>
        <a:bodyPr/>
        <a:lstStyle/>
        <a:p>
          <a:endParaRPr lang="en-CA"/>
        </a:p>
      </dgm:t>
    </dgm:pt>
    <dgm:pt modelId="{E0723FF7-087C-4724-97DD-8F89CF3D5F01}">
      <dgm:prSet phldrT="[Text]"/>
      <dgm:spPr/>
      <dgm:t>
        <a:bodyPr/>
        <a:lstStyle/>
        <a:p>
          <a:r>
            <a:rPr lang="en-US" dirty="0"/>
            <a:t>Load class information to the </a:t>
          </a:r>
          <a:r>
            <a:rPr lang="en-US" dirty="0" err="1"/>
            <a:t>review_class</a:t>
          </a:r>
          <a:r>
            <a:rPr lang="en-US" dirty="0"/>
            <a:t> table in the database.</a:t>
          </a:r>
          <a:endParaRPr lang="en-CA" dirty="0"/>
        </a:p>
      </dgm:t>
    </dgm:pt>
    <dgm:pt modelId="{2B39A1B1-D192-4A31-8032-07894C1918AF}" type="parTrans" cxnId="{38A979FA-2300-4677-B4D0-ACABBAC3E771}">
      <dgm:prSet/>
      <dgm:spPr/>
      <dgm:t>
        <a:bodyPr/>
        <a:lstStyle/>
        <a:p>
          <a:endParaRPr lang="en-CA"/>
        </a:p>
      </dgm:t>
    </dgm:pt>
    <dgm:pt modelId="{564AFE88-9AE5-468C-A951-3A01DAD7E345}" type="sibTrans" cxnId="{38A979FA-2300-4677-B4D0-ACABBAC3E771}">
      <dgm:prSet/>
      <dgm:spPr/>
      <dgm:t>
        <a:bodyPr/>
        <a:lstStyle/>
        <a:p>
          <a:endParaRPr lang="en-CA"/>
        </a:p>
      </dgm:t>
    </dgm:pt>
    <dgm:pt modelId="{A4422560-DAE9-4E64-AE11-004BB4239B36}" type="pres">
      <dgm:prSet presAssocID="{E14B294B-0BD4-44B4-B2F7-4175AFF69A67}" presName="linearFlow" presStyleCnt="0">
        <dgm:presLayoutVars>
          <dgm:dir/>
          <dgm:animLvl val="lvl"/>
          <dgm:resizeHandles val="exact"/>
        </dgm:presLayoutVars>
      </dgm:prSet>
      <dgm:spPr/>
    </dgm:pt>
    <dgm:pt modelId="{F78F3EAF-B9DA-44FE-869F-A10C3548C0AB}" type="pres">
      <dgm:prSet presAssocID="{438827F9-338E-4388-92FA-610F8A7AAC66}" presName="composite" presStyleCnt="0"/>
      <dgm:spPr/>
    </dgm:pt>
    <dgm:pt modelId="{B44B4684-E4B2-4B28-8CD6-DCE35E8FB119}" type="pres">
      <dgm:prSet presAssocID="{438827F9-338E-4388-92FA-610F8A7AAC66}" presName="parentText" presStyleLbl="alignNode1" presStyleIdx="0" presStyleCnt="5">
        <dgm:presLayoutVars>
          <dgm:chMax val="1"/>
          <dgm:bulletEnabled val="1"/>
        </dgm:presLayoutVars>
      </dgm:prSet>
      <dgm:spPr/>
    </dgm:pt>
    <dgm:pt modelId="{91613AEA-7442-4266-96C1-5FA4EC10337A}" type="pres">
      <dgm:prSet presAssocID="{438827F9-338E-4388-92FA-610F8A7AAC66}" presName="descendantText" presStyleLbl="alignAcc1" presStyleIdx="0" presStyleCnt="5" custLinFactNeighborX="0">
        <dgm:presLayoutVars>
          <dgm:bulletEnabled val="1"/>
        </dgm:presLayoutVars>
      </dgm:prSet>
      <dgm:spPr/>
    </dgm:pt>
    <dgm:pt modelId="{8858AE1C-0365-4C83-AF9F-B217B29F768F}" type="pres">
      <dgm:prSet presAssocID="{F1B0E0D8-0122-4FAE-9B2A-F36CD49DF54F}" presName="sp" presStyleCnt="0"/>
      <dgm:spPr/>
    </dgm:pt>
    <dgm:pt modelId="{EF0ED419-D817-4A7A-BC36-7CD63B7B029D}" type="pres">
      <dgm:prSet presAssocID="{642C4013-5750-465F-909C-AB9EDFA8DA36}" presName="composite" presStyleCnt="0"/>
      <dgm:spPr/>
    </dgm:pt>
    <dgm:pt modelId="{83DA4C4E-F4E0-427B-B54F-28E94AF1BE04}" type="pres">
      <dgm:prSet presAssocID="{642C4013-5750-465F-909C-AB9EDFA8DA36}" presName="parentText" presStyleLbl="alignNode1" presStyleIdx="1" presStyleCnt="5">
        <dgm:presLayoutVars>
          <dgm:chMax val="1"/>
          <dgm:bulletEnabled val="1"/>
        </dgm:presLayoutVars>
      </dgm:prSet>
      <dgm:spPr/>
    </dgm:pt>
    <dgm:pt modelId="{3EF48CDB-0C25-4851-8CF3-2A091E3ED445}" type="pres">
      <dgm:prSet presAssocID="{642C4013-5750-465F-909C-AB9EDFA8DA36}" presName="descendantText" presStyleLbl="alignAcc1" presStyleIdx="1" presStyleCnt="5">
        <dgm:presLayoutVars>
          <dgm:bulletEnabled val="1"/>
        </dgm:presLayoutVars>
      </dgm:prSet>
      <dgm:spPr/>
    </dgm:pt>
    <dgm:pt modelId="{E58FDED9-A9AC-4747-AF53-0A722362E7CA}" type="pres">
      <dgm:prSet presAssocID="{82AA5CF0-DF80-4683-93C3-FD34307812A0}" presName="sp" presStyleCnt="0"/>
      <dgm:spPr/>
    </dgm:pt>
    <dgm:pt modelId="{5C8F0293-5B84-4414-BFD8-15E84CA1DDF4}" type="pres">
      <dgm:prSet presAssocID="{8EB5051F-8B18-4EC0-91B8-C104BD114062}" presName="composite" presStyleCnt="0"/>
      <dgm:spPr/>
    </dgm:pt>
    <dgm:pt modelId="{81DC4F2C-705B-4D40-BAA8-AC482BA4EFB8}" type="pres">
      <dgm:prSet presAssocID="{8EB5051F-8B18-4EC0-91B8-C104BD114062}" presName="parentText" presStyleLbl="alignNode1" presStyleIdx="2" presStyleCnt="5">
        <dgm:presLayoutVars>
          <dgm:chMax val="1"/>
          <dgm:bulletEnabled val="1"/>
        </dgm:presLayoutVars>
      </dgm:prSet>
      <dgm:spPr/>
    </dgm:pt>
    <dgm:pt modelId="{9339811A-2678-4FB4-8363-645272FFBE20}" type="pres">
      <dgm:prSet presAssocID="{8EB5051F-8B18-4EC0-91B8-C104BD114062}" presName="descendantText" presStyleLbl="alignAcc1" presStyleIdx="2" presStyleCnt="5">
        <dgm:presLayoutVars>
          <dgm:bulletEnabled val="1"/>
        </dgm:presLayoutVars>
      </dgm:prSet>
      <dgm:spPr/>
    </dgm:pt>
    <dgm:pt modelId="{51902242-B421-43B8-8A1B-50A611EB9D8D}" type="pres">
      <dgm:prSet presAssocID="{D6051E77-E11C-411B-B467-6E099F13E5E1}" presName="sp" presStyleCnt="0"/>
      <dgm:spPr/>
    </dgm:pt>
    <dgm:pt modelId="{813A2509-EA75-462F-9092-924FA70FD177}" type="pres">
      <dgm:prSet presAssocID="{8C3309FC-0787-4601-8CF9-56B6974D9CFE}" presName="composite" presStyleCnt="0"/>
      <dgm:spPr/>
    </dgm:pt>
    <dgm:pt modelId="{E00F61B2-777C-469B-8AB3-CC4A3ADA86FD}" type="pres">
      <dgm:prSet presAssocID="{8C3309FC-0787-4601-8CF9-56B6974D9CFE}" presName="parentText" presStyleLbl="alignNode1" presStyleIdx="3" presStyleCnt="5">
        <dgm:presLayoutVars>
          <dgm:chMax val="1"/>
          <dgm:bulletEnabled val="1"/>
        </dgm:presLayoutVars>
      </dgm:prSet>
      <dgm:spPr/>
    </dgm:pt>
    <dgm:pt modelId="{4AEDC413-EEDA-4529-992B-32380899A41E}" type="pres">
      <dgm:prSet presAssocID="{8C3309FC-0787-4601-8CF9-56B6974D9CFE}" presName="descendantText" presStyleLbl="alignAcc1" presStyleIdx="3" presStyleCnt="5">
        <dgm:presLayoutVars>
          <dgm:bulletEnabled val="1"/>
        </dgm:presLayoutVars>
      </dgm:prSet>
      <dgm:spPr/>
    </dgm:pt>
    <dgm:pt modelId="{3853C7C8-95A7-47D0-B54D-1106FA311331}" type="pres">
      <dgm:prSet presAssocID="{C602F8DA-8AEA-42E0-B6A9-5D9AB0F5EF5C}" presName="sp" presStyleCnt="0"/>
      <dgm:spPr/>
    </dgm:pt>
    <dgm:pt modelId="{DB9BA42C-4CEC-4AC5-86B2-A65978F31252}" type="pres">
      <dgm:prSet presAssocID="{E8F22030-F4A2-4775-B6A7-BB2F042DF2E9}" presName="composite" presStyleCnt="0"/>
      <dgm:spPr/>
    </dgm:pt>
    <dgm:pt modelId="{DA787236-8C9F-4ED3-ABAA-D8619EF0621F}" type="pres">
      <dgm:prSet presAssocID="{E8F22030-F4A2-4775-B6A7-BB2F042DF2E9}" presName="parentText" presStyleLbl="alignNode1" presStyleIdx="4" presStyleCnt="5">
        <dgm:presLayoutVars>
          <dgm:chMax val="1"/>
          <dgm:bulletEnabled val="1"/>
        </dgm:presLayoutVars>
      </dgm:prSet>
      <dgm:spPr/>
    </dgm:pt>
    <dgm:pt modelId="{6AF3FF93-B5F9-4C91-8298-F119C15D0FEF}" type="pres">
      <dgm:prSet presAssocID="{E8F22030-F4A2-4775-B6A7-BB2F042DF2E9}" presName="descendantText" presStyleLbl="alignAcc1" presStyleIdx="4" presStyleCnt="5">
        <dgm:presLayoutVars>
          <dgm:bulletEnabled val="1"/>
        </dgm:presLayoutVars>
      </dgm:prSet>
      <dgm:spPr/>
    </dgm:pt>
  </dgm:ptLst>
  <dgm:cxnLst>
    <dgm:cxn modelId="{A64EA805-D5EF-4C06-8E07-E499298E73E9}" type="presOf" srcId="{642C4013-5750-465F-909C-AB9EDFA8DA36}" destId="{83DA4C4E-F4E0-427B-B54F-28E94AF1BE04}" srcOrd="0" destOrd="0" presId="urn:microsoft.com/office/officeart/2005/8/layout/chevron2"/>
    <dgm:cxn modelId="{0212620D-DEE7-4AF6-8B61-F4B7491FCE00}" srcId="{E14B294B-0BD4-44B4-B2F7-4175AFF69A67}" destId="{8EB5051F-8B18-4EC0-91B8-C104BD114062}" srcOrd="2" destOrd="0" parTransId="{9642D28A-D06D-4C48-98A5-B9C3D1840733}" sibTransId="{D6051E77-E11C-411B-B467-6E099F13E5E1}"/>
    <dgm:cxn modelId="{A71DB30F-7188-4C1A-A8D7-1EC8A50CB51F}" type="presOf" srcId="{3B29563C-E931-4FC7-A05E-461DA1661402}" destId="{3EF48CDB-0C25-4851-8CF3-2A091E3ED445}" srcOrd="0" destOrd="0" presId="urn:microsoft.com/office/officeart/2005/8/layout/chevron2"/>
    <dgm:cxn modelId="{B859CD0F-1F5C-4033-81B2-1CC0585DF089}" type="presOf" srcId="{6CBF7861-5901-4914-B8B9-0139267B720D}" destId="{4AEDC413-EEDA-4529-992B-32380899A41E}" srcOrd="0" destOrd="0" presId="urn:microsoft.com/office/officeart/2005/8/layout/chevron2"/>
    <dgm:cxn modelId="{E0656D2B-71AA-4A3F-991B-231787DFD9B2}" srcId="{8C3309FC-0787-4601-8CF9-56B6974D9CFE}" destId="{6CBF7861-5901-4914-B8B9-0139267B720D}" srcOrd="0" destOrd="0" parTransId="{B17686CE-EFDE-4368-879B-B94A8A85FBAF}" sibTransId="{1EA630BF-1B6E-4D54-AB75-147A2E532315}"/>
    <dgm:cxn modelId="{7CF0712D-60B0-456C-B6AC-429D5BB898F2}" srcId="{8EB5051F-8B18-4EC0-91B8-C104BD114062}" destId="{AB606D33-24FF-4DDE-9887-A66B382BA68E}" srcOrd="0" destOrd="0" parTransId="{8253080D-FEBC-41C8-8559-5AAAD572B627}" sibTransId="{81A5E835-29B1-4AF9-9B81-45226EF7B8CE}"/>
    <dgm:cxn modelId="{0E132631-757D-459B-ADF0-AEA33FC19BE4}" srcId="{E14B294B-0BD4-44B4-B2F7-4175AFF69A67}" destId="{642C4013-5750-465F-909C-AB9EDFA8DA36}" srcOrd="1" destOrd="0" parTransId="{5E85F1D7-1E8E-4EBE-9A12-546F5866DF28}" sibTransId="{82AA5CF0-DF80-4683-93C3-FD34307812A0}"/>
    <dgm:cxn modelId="{A6782532-E81F-409F-A390-E952564A862A}" type="presOf" srcId="{E14B294B-0BD4-44B4-B2F7-4175AFF69A67}" destId="{A4422560-DAE9-4E64-AE11-004BB4239B36}" srcOrd="0" destOrd="0" presId="urn:microsoft.com/office/officeart/2005/8/layout/chevron2"/>
    <dgm:cxn modelId="{9E32B842-10BB-4D46-A54F-0CE334BF607E}" type="presOf" srcId="{E0723FF7-087C-4724-97DD-8F89CF3D5F01}" destId="{6AF3FF93-B5F9-4C91-8298-F119C15D0FEF}" srcOrd="0" destOrd="0" presId="urn:microsoft.com/office/officeart/2005/8/layout/chevron2"/>
    <dgm:cxn modelId="{FA19794A-9FA0-4F10-AD90-C47D7AEAA31F}" srcId="{438827F9-338E-4388-92FA-610F8A7AAC66}" destId="{525DF5DF-F9C2-4C1C-B552-5817F6C1377F}" srcOrd="0" destOrd="0" parTransId="{66B71431-39DB-4832-B823-D056DE41902E}" sibTransId="{F0C3AE85-18B0-4275-80C7-BCD4D12D0789}"/>
    <dgm:cxn modelId="{C552ED56-00D0-4D1D-B0B6-F71A7E50EC61}" srcId="{E14B294B-0BD4-44B4-B2F7-4175AFF69A67}" destId="{8C3309FC-0787-4601-8CF9-56B6974D9CFE}" srcOrd="3" destOrd="0" parTransId="{BC42ACF2-FC1F-4175-9001-5DB93C71FE58}" sibTransId="{C602F8DA-8AEA-42E0-B6A9-5D9AB0F5EF5C}"/>
    <dgm:cxn modelId="{2110287F-F438-41B3-BFA1-3FE9A0BE0A34}" srcId="{E14B294B-0BD4-44B4-B2F7-4175AFF69A67}" destId="{438827F9-338E-4388-92FA-610F8A7AAC66}" srcOrd="0" destOrd="0" parTransId="{3CA64F2B-AB82-403A-AFB0-E16D6366F991}" sibTransId="{F1B0E0D8-0122-4FAE-9B2A-F36CD49DF54F}"/>
    <dgm:cxn modelId="{19563183-57D4-4F22-9BEB-F2A3363DC893}" type="presOf" srcId="{8EB5051F-8B18-4EC0-91B8-C104BD114062}" destId="{81DC4F2C-705B-4D40-BAA8-AC482BA4EFB8}" srcOrd="0" destOrd="0" presId="urn:microsoft.com/office/officeart/2005/8/layout/chevron2"/>
    <dgm:cxn modelId="{3A420B8B-D6CC-48A8-A047-BD4891B51DF3}" srcId="{642C4013-5750-465F-909C-AB9EDFA8DA36}" destId="{3B29563C-E931-4FC7-A05E-461DA1661402}" srcOrd="0" destOrd="0" parTransId="{01CA15AB-3088-40D1-9B0B-0570BC057D65}" sibTransId="{17802B97-316D-4A57-B79F-62AFAE810147}"/>
    <dgm:cxn modelId="{3A1DC29D-A463-433A-B768-B81A39804E91}" type="presOf" srcId="{E8F22030-F4A2-4775-B6A7-BB2F042DF2E9}" destId="{DA787236-8C9F-4ED3-ABAA-D8619EF0621F}" srcOrd="0" destOrd="0" presId="urn:microsoft.com/office/officeart/2005/8/layout/chevron2"/>
    <dgm:cxn modelId="{C2810DAC-E136-4B03-A89F-417628DBFEFC}" type="presOf" srcId="{525DF5DF-F9C2-4C1C-B552-5817F6C1377F}" destId="{91613AEA-7442-4266-96C1-5FA4EC10337A}" srcOrd="0" destOrd="0" presId="urn:microsoft.com/office/officeart/2005/8/layout/chevron2"/>
    <dgm:cxn modelId="{53DB9ACA-B2B8-46B5-98C0-573AA67D4055}" type="presOf" srcId="{8C3309FC-0787-4601-8CF9-56B6974D9CFE}" destId="{E00F61B2-777C-469B-8AB3-CC4A3ADA86FD}" srcOrd="0" destOrd="0" presId="urn:microsoft.com/office/officeart/2005/8/layout/chevron2"/>
    <dgm:cxn modelId="{C510A2D9-B0A4-4772-BF77-3BB0EC0B0E6F}" type="presOf" srcId="{438827F9-338E-4388-92FA-610F8A7AAC66}" destId="{B44B4684-E4B2-4B28-8CD6-DCE35E8FB119}" srcOrd="0" destOrd="0" presId="urn:microsoft.com/office/officeart/2005/8/layout/chevron2"/>
    <dgm:cxn modelId="{0841CAD9-2E85-4003-9E72-D7D7C0C5ECCB}" type="presOf" srcId="{AB606D33-24FF-4DDE-9887-A66B382BA68E}" destId="{9339811A-2678-4FB4-8363-645272FFBE20}" srcOrd="0" destOrd="0" presId="urn:microsoft.com/office/officeart/2005/8/layout/chevron2"/>
    <dgm:cxn modelId="{920918E2-BDA6-4A9D-89A3-4FB9E82E8954}" srcId="{E14B294B-0BD4-44B4-B2F7-4175AFF69A67}" destId="{E8F22030-F4A2-4775-B6A7-BB2F042DF2E9}" srcOrd="4" destOrd="0" parTransId="{8055F8F4-4BEA-41F1-B199-16FB641BB01B}" sibTransId="{2C42D4CB-6E48-463F-8F1F-1A53BE272E13}"/>
    <dgm:cxn modelId="{38A979FA-2300-4677-B4D0-ACABBAC3E771}" srcId="{E8F22030-F4A2-4775-B6A7-BB2F042DF2E9}" destId="{E0723FF7-087C-4724-97DD-8F89CF3D5F01}" srcOrd="0" destOrd="0" parTransId="{2B39A1B1-D192-4A31-8032-07894C1918AF}" sibTransId="{564AFE88-9AE5-468C-A951-3A01DAD7E345}"/>
    <dgm:cxn modelId="{BD7C9E57-4A4E-4402-8B8E-7EAC322DDDE6}" type="presParOf" srcId="{A4422560-DAE9-4E64-AE11-004BB4239B36}" destId="{F78F3EAF-B9DA-44FE-869F-A10C3548C0AB}" srcOrd="0" destOrd="0" presId="urn:microsoft.com/office/officeart/2005/8/layout/chevron2"/>
    <dgm:cxn modelId="{F54EFC44-9B51-457E-A90F-3EC28DBFD491}" type="presParOf" srcId="{F78F3EAF-B9DA-44FE-869F-A10C3548C0AB}" destId="{B44B4684-E4B2-4B28-8CD6-DCE35E8FB119}" srcOrd="0" destOrd="0" presId="urn:microsoft.com/office/officeart/2005/8/layout/chevron2"/>
    <dgm:cxn modelId="{5DA56912-E98F-4FD8-B633-57B1CE7EBC28}" type="presParOf" srcId="{F78F3EAF-B9DA-44FE-869F-A10C3548C0AB}" destId="{91613AEA-7442-4266-96C1-5FA4EC10337A}" srcOrd="1" destOrd="0" presId="urn:microsoft.com/office/officeart/2005/8/layout/chevron2"/>
    <dgm:cxn modelId="{FDAD8803-2E54-45A9-87B9-85706967DA44}" type="presParOf" srcId="{A4422560-DAE9-4E64-AE11-004BB4239B36}" destId="{8858AE1C-0365-4C83-AF9F-B217B29F768F}" srcOrd="1" destOrd="0" presId="urn:microsoft.com/office/officeart/2005/8/layout/chevron2"/>
    <dgm:cxn modelId="{5A9DDC6F-8879-42A5-9F28-1546611AA994}" type="presParOf" srcId="{A4422560-DAE9-4E64-AE11-004BB4239B36}" destId="{EF0ED419-D817-4A7A-BC36-7CD63B7B029D}" srcOrd="2" destOrd="0" presId="urn:microsoft.com/office/officeart/2005/8/layout/chevron2"/>
    <dgm:cxn modelId="{2171B65F-AB6D-40C2-A19A-7CE5BD8CBD73}" type="presParOf" srcId="{EF0ED419-D817-4A7A-BC36-7CD63B7B029D}" destId="{83DA4C4E-F4E0-427B-B54F-28E94AF1BE04}" srcOrd="0" destOrd="0" presId="urn:microsoft.com/office/officeart/2005/8/layout/chevron2"/>
    <dgm:cxn modelId="{EA136A1A-8D8E-4EE1-B17E-65C0DBB11BE1}" type="presParOf" srcId="{EF0ED419-D817-4A7A-BC36-7CD63B7B029D}" destId="{3EF48CDB-0C25-4851-8CF3-2A091E3ED445}" srcOrd="1" destOrd="0" presId="urn:microsoft.com/office/officeart/2005/8/layout/chevron2"/>
    <dgm:cxn modelId="{DE77DD56-31D2-429A-BF40-0FBDE37C3317}" type="presParOf" srcId="{A4422560-DAE9-4E64-AE11-004BB4239B36}" destId="{E58FDED9-A9AC-4747-AF53-0A722362E7CA}" srcOrd="3" destOrd="0" presId="urn:microsoft.com/office/officeart/2005/8/layout/chevron2"/>
    <dgm:cxn modelId="{5D295A10-36BB-48F6-AC1B-5C66A635135C}" type="presParOf" srcId="{A4422560-DAE9-4E64-AE11-004BB4239B36}" destId="{5C8F0293-5B84-4414-BFD8-15E84CA1DDF4}" srcOrd="4" destOrd="0" presId="urn:microsoft.com/office/officeart/2005/8/layout/chevron2"/>
    <dgm:cxn modelId="{3DE6C18B-F468-4E56-ADBF-3C7D53CE9B1A}" type="presParOf" srcId="{5C8F0293-5B84-4414-BFD8-15E84CA1DDF4}" destId="{81DC4F2C-705B-4D40-BAA8-AC482BA4EFB8}" srcOrd="0" destOrd="0" presId="urn:microsoft.com/office/officeart/2005/8/layout/chevron2"/>
    <dgm:cxn modelId="{531CEE39-3FE9-48F7-9E26-8DFB419CCDA3}" type="presParOf" srcId="{5C8F0293-5B84-4414-BFD8-15E84CA1DDF4}" destId="{9339811A-2678-4FB4-8363-645272FFBE20}" srcOrd="1" destOrd="0" presId="urn:microsoft.com/office/officeart/2005/8/layout/chevron2"/>
    <dgm:cxn modelId="{5365E35D-E928-43DB-B14A-E82632FDA463}" type="presParOf" srcId="{A4422560-DAE9-4E64-AE11-004BB4239B36}" destId="{51902242-B421-43B8-8A1B-50A611EB9D8D}" srcOrd="5" destOrd="0" presId="urn:microsoft.com/office/officeart/2005/8/layout/chevron2"/>
    <dgm:cxn modelId="{A5BF57C9-D4E1-465B-82C7-474F402763C4}" type="presParOf" srcId="{A4422560-DAE9-4E64-AE11-004BB4239B36}" destId="{813A2509-EA75-462F-9092-924FA70FD177}" srcOrd="6" destOrd="0" presId="urn:microsoft.com/office/officeart/2005/8/layout/chevron2"/>
    <dgm:cxn modelId="{2C63A03A-C425-4D89-BF03-5DEF7995AC40}" type="presParOf" srcId="{813A2509-EA75-462F-9092-924FA70FD177}" destId="{E00F61B2-777C-469B-8AB3-CC4A3ADA86FD}" srcOrd="0" destOrd="0" presId="urn:microsoft.com/office/officeart/2005/8/layout/chevron2"/>
    <dgm:cxn modelId="{AFCD7C38-FA04-4A33-86A3-5E276AF7C30D}" type="presParOf" srcId="{813A2509-EA75-462F-9092-924FA70FD177}" destId="{4AEDC413-EEDA-4529-992B-32380899A41E}" srcOrd="1" destOrd="0" presId="urn:microsoft.com/office/officeart/2005/8/layout/chevron2"/>
    <dgm:cxn modelId="{9769927D-ECE3-4D2F-A5D9-C46240D671F0}" type="presParOf" srcId="{A4422560-DAE9-4E64-AE11-004BB4239B36}" destId="{3853C7C8-95A7-47D0-B54D-1106FA311331}" srcOrd="7" destOrd="0" presId="urn:microsoft.com/office/officeart/2005/8/layout/chevron2"/>
    <dgm:cxn modelId="{59ECEF17-B61C-49D0-A728-DCDFA07C7BB5}" type="presParOf" srcId="{A4422560-DAE9-4E64-AE11-004BB4239B36}" destId="{DB9BA42C-4CEC-4AC5-86B2-A65978F31252}" srcOrd="8" destOrd="0" presId="urn:microsoft.com/office/officeart/2005/8/layout/chevron2"/>
    <dgm:cxn modelId="{7C05B4E4-0145-4438-9554-34A92E41CF6D}" type="presParOf" srcId="{DB9BA42C-4CEC-4AC5-86B2-A65978F31252}" destId="{DA787236-8C9F-4ED3-ABAA-D8619EF0621F}" srcOrd="0" destOrd="0" presId="urn:microsoft.com/office/officeart/2005/8/layout/chevron2"/>
    <dgm:cxn modelId="{CFAE707D-59B3-4857-AEEE-F6A591EDA101}" type="presParOf" srcId="{DB9BA42C-4CEC-4AC5-86B2-A65978F31252}" destId="{6AF3FF93-B5F9-4C91-8298-F119C15D0FE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93EB3D-5BFC-4577-86E1-5234490A1428}"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CA"/>
        </a:p>
      </dgm:t>
    </dgm:pt>
    <dgm:pt modelId="{53D9A326-9940-4D5D-8F76-B5E8FE054708}">
      <dgm:prSet phldrT="[Text]"/>
      <dgm:spPr/>
      <dgm:t>
        <a:bodyPr/>
        <a:lstStyle/>
        <a:p>
          <a:r>
            <a:rPr lang="en-CA" b="1" dirty="0"/>
            <a:t>Connect to Database</a:t>
          </a:r>
        </a:p>
      </dgm:t>
    </dgm:pt>
    <dgm:pt modelId="{BE921C20-B692-479D-B318-1D2B74DC27B3}" type="parTrans" cxnId="{37CE5417-9A20-428A-872D-4BBF383F402D}">
      <dgm:prSet/>
      <dgm:spPr/>
      <dgm:t>
        <a:bodyPr/>
        <a:lstStyle/>
        <a:p>
          <a:endParaRPr lang="en-CA"/>
        </a:p>
      </dgm:t>
    </dgm:pt>
    <dgm:pt modelId="{854A99E8-BF9F-43BE-87E6-9A96F07FF3CC}" type="sibTrans" cxnId="{37CE5417-9A20-428A-872D-4BBF383F402D}">
      <dgm:prSet/>
      <dgm:spPr/>
      <dgm:t>
        <a:bodyPr/>
        <a:lstStyle/>
        <a:p>
          <a:endParaRPr lang="en-CA"/>
        </a:p>
      </dgm:t>
    </dgm:pt>
    <dgm:pt modelId="{4E27F0F0-B813-491E-B4AB-366B13A0C9F8}">
      <dgm:prSet phldrT="[Text]"/>
      <dgm:spPr/>
      <dgm:t>
        <a:bodyPr/>
        <a:lstStyle/>
        <a:p>
          <a:r>
            <a:rPr lang="en-CA" b="1" i="0" dirty="0"/>
            <a:t>Extract Tables</a:t>
          </a:r>
          <a:endParaRPr lang="en-CA" dirty="0"/>
        </a:p>
      </dgm:t>
    </dgm:pt>
    <dgm:pt modelId="{A74A1626-0647-4DFE-92E6-CDC3B8051400}" type="parTrans" cxnId="{68460C70-A7C0-4A01-871A-38114B6D0A37}">
      <dgm:prSet/>
      <dgm:spPr/>
      <dgm:t>
        <a:bodyPr/>
        <a:lstStyle/>
        <a:p>
          <a:endParaRPr lang="en-CA"/>
        </a:p>
      </dgm:t>
    </dgm:pt>
    <dgm:pt modelId="{131E23C3-7153-4993-91E5-486FD503C40D}" type="sibTrans" cxnId="{68460C70-A7C0-4A01-871A-38114B6D0A37}">
      <dgm:prSet/>
      <dgm:spPr/>
      <dgm:t>
        <a:bodyPr/>
        <a:lstStyle/>
        <a:p>
          <a:endParaRPr lang="en-CA"/>
        </a:p>
      </dgm:t>
    </dgm:pt>
    <dgm:pt modelId="{0258D149-A1BE-433B-87AA-4DF0E415BA89}">
      <dgm:prSet phldrT="[Text]" custT="1"/>
      <dgm:spPr/>
      <dgm:t>
        <a:bodyPr lIns="36000" tIns="36000" rIns="36000" bIns="36000"/>
        <a:lstStyle/>
        <a:p>
          <a:pPr>
            <a:buFont typeface="+mj-lt"/>
            <a:buAutoNum type="arabicPeriod"/>
          </a:pPr>
          <a:r>
            <a:rPr lang="en-CA" sz="1000" i="0" dirty="0"/>
            <a:t>Read data from DB.</a:t>
          </a:r>
          <a:endParaRPr lang="en-CA" sz="1000" dirty="0"/>
        </a:p>
      </dgm:t>
    </dgm:pt>
    <dgm:pt modelId="{71F7D9B2-44C5-4A4E-BEF2-D71F1CDDAEF4}" type="parTrans" cxnId="{6E9D1560-DCEF-4790-B10E-83D4FDF94E84}">
      <dgm:prSet/>
      <dgm:spPr/>
      <dgm:t>
        <a:bodyPr/>
        <a:lstStyle/>
        <a:p>
          <a:endParaRPr lang="en-CA"/>
        </a:p>
      </dgm:t>
    </dgm:pt>
    <dgm:pt modelId="{144FE671-4897-4CA2-AD24-43CCE3F6FC13}" type="sibTrans" cxnId="{6E9D1560-DCEF-4790-B10E-83D4FDF94E84}">
      <dgm:prSet/>
      <dgm:spPr/>
      <dgm:t>
        <a:bodyPr/>
        <a:lstStyle/>
        <a:p>
          <a:endParaRPr lang="en-CA"/>
        </a:p>
      </dgm:t>
    </dgm:pt>
    <dgm:pt modelId="{4C6DAB58-6BF7-4A68-90F6-76CCD60BC396}">
      <dgm:prSet phldrT="[Text]"/>
      <dgm:spPr/>
      <dgm:t>
        <a:bodyPr/>
        <a:lstStyle/>
        <a:p>
          <a:r>
            <a:rPr lang="en-CA" b="1" dirty="0"/>
            <a:t>Transform / Pipeline (NLP)</a:t>
          </a:r>
        </a:p>
      </dgm:t>
    </dgm:pt>
    <dgm:pt modelId="{5351A743-A838-4E18-93BB-772232CBD5C6}" type="parTrans" cxnId="{B1289D15-C3F6-458E-9371-CBA1006B0667}">
      <dgm:prSet/>
      <dgm:spPr/>
      <dgm:t>
        <a:bodyPr/>
        <a:lstStyle/>
        <a:p>
          <a:endParaRPr lang="en-CA"/>
        </a:p>
      </dgm:t>
    </dgm:pt>
    <dgm:pt modelId="{D87917C1-1C80-4515-932C-647BEEA13C97}" type="sibTrans" cxnId="{B1289D15-C3F6-458E-9371-CBA1006B0667}">
      <dgm:prSet/>
      <dgm:spPr/>
      <dgm:t>
        <a:bodyPr/>
        <a:lstStyle/>
        <a:p>
          <a:endParaRPr lang="en-CA"/>
        </a:p>
      </dgm:t>
    </dgm:pt>
    <dgm:pt modelId="{71443189-7343-47C8-80D2-99EB4864C6BB}">
      <dgm:prSet phldrT="[Text]" custT="1"/>
      <dgm:spPr/>
      <dgm:t>
        <a:bodyPr lIns="36000" tIns="36000" rIns="36000" bIns="36000"/>
        <a:lstStyle/>
        <a:p>
          <a:pPr>
            <a:buFont typeface="+mj-lt"/>
            <a:buAutoNum type="arabicPeriod"/>
          </a:pPr>
          <a:r>
            <a:rPr lang="en-CA" sz="1000" dirty="0"/>
            <a:t>Categorize into binary categories (binary) / Drop rows with 2 and 4 stars (3-category) / Keep all rows (5-category).</a:t>
          </a:r>
        </a:p>
      </dgm:t>
    </dgm:pt>
    <dgm:pt modelId="{4DD340BD-4041-4A52-AC22-E7B927FE895B}" type="parTrans" cxnId="{840CBA0B-FFC2-48CA-8E6E-E3CCACC77BFE}">
      <dgm:prSet/>
      <dgm:spPr/>
      <dgm:t>
        <a:bodyPr/>
        <a:lstStyle/>
        <a:p>
          <a:endParaRPr lang="en-CA"/>
        </a:p>
      </dgm:t>
    </dgm:pt>
    <dgm:pt modelId="{A265E9B6-9110-4989-8AD2-E3E22A04C13F}" type="sibTrans" cxnId="{840CBA0B-FFC2-48CA-8E6E-E3CCACC77BFE}">
      <dgm:prSet/>
      <dgm:spPr/>
      <dgm:t>
        <a:bodyPr/>
        <a:lstStyle/>
        <a:p>
          <a:endParaRPr lang="en-CA"/>
        </a:p>
      </dgm:t>
    </dgm:pt>
    <dgm:pt modelId="{FB689ACF-14FA-42C1-8A06-730B9BE7D3E2}">
      <dgm:prSet phldrT="[Text]"/>
      <dgm:spPr/>
      <dgm:t>
        <a:bodyPr/>
        <a:lstStyle/>
        <a:p>
          <a:r>
            <a:rPr lang="en-CA" b="1" dirty="0"/>
            <a:t>Run Machine Learning Models</a:t>
          </a:r>
        </a:p>
      </dgm:t>
    </dgm:pt>
    <dgm:pt modelId="{33F470F1-9DF1-4330-8FD4-937F4F1CFE16}" type="parTrans" cxnId="{F24B4B62-0CC6-450F-B363-933898EA2AD2}">
      <dgm:prSet/>
      <dgm:spPr/>
      <dgm:t>
        <a:bodyPr/>
        <a:lstStyle/>
        <a:p>
          <a:endParaRPr lang="en-CA"/>
        </a:p>
      </dgm:t>
    </dgm:pt>
    <dgm:pt modelId="{79A355A8-F1A7-40AA-A69F-34097B36C21F}" type="sibTrans" cxnId="{F24B4B62-0CC6-450F-B363-933898EA2AD2}">
      <dgm:prSet/>
      <dgm:spPr/>
      <dgm:t>
        <a:bodyPr/>
        <a:lstStyle/>
        <a:p>
          <a:endParaRPr lang="en-CA"/>
        </a:p>
      </dgm:t>
    </dgm:pt>
    <dgm:pt modelId="{F8D75E48-9AAA-4085-809E-053F313A0330}">
      <dgm:prSet phldrT="[Text]" custT="1"/>
      <dgm:spPr/>
      <dgm:t>
        <a:bodyPr lIns="36000" tIns="72000" rIns="36000" bIns="36000"/>
        <a:lstStyle/>
        <a:p>
          <a:pPr>
            <a:buFont typeface="+mj-lt"/>
            <a:buAutoNum type="arabicPeriod"/>
          </a:pPr>
          <a:r>
            <a:rPr lang="en-CA" sz="1000" dirty="0"/>
            <a:t>Install Java, Spark, and </a:t>
          </a:r>
          <a:r>
            <a:rPr lang="en-CA" sz="1000" dirty="0" err="1"/>
            <a:t>Findspark</a:t>
          </a:r>
          <a:r>
            <a:rPr lang="en-CA" sz="1000" dirty="0"/>
            <a:t>.</a:t>
          </a:r>
        </a:p>
      </dgm:t>
    </dgm:pt>
    <dgm:pt modelId="{D9E1B4FB-A1DC-4B23-9A02-7E0FB9C5F7BD}" type="sibTrans" cxnId="{B1F83D6D-CFCC-45DF-9EC1-EEFD0B7CF6DF}">
      <dgm:prSet/>
      <dgm:spPr/>
      <dgm:t>
        <a:bodyPr/>
        <a:lstStyle/>
        <a:p>
          <a:endParaRPr lang="en-CA"/>
        </a:p>
      </dgm:t>
    </dgm:pt>
    <dgm:pt modelId="{F06241B2-FEE1-49AD-86BF-507F6FD2032F}" type="parTrans" cxnId="{B1F83D6D-CFCC-45DF-9EC1-EEFD0B7CF6DF}">
      <dgm:prSet/>
      <dgm:spPr/>
      <dgm:t>
        <a:bodyPr/>
        <a:lstStyle/>
        <a:p>
          <a:endParaRPr lang="en-CA"/>
        </a:p>
      </dgm:t>
    </dgm:pt>
    <dgm:pt modelId="{F41F1CCC-F372-4129-9639-7215FBC246D1}">
      <dgm:prSet custT="1"/>
      <dgm:spPr/>
      <dgm:t>
        <a:bodyPr lIns="36000" tIns="72000" rIns="36000" bIns="36000"/>
        <a:lstStyle/>
        <a:p>
          <a:pPr>
            <a:buFont typeface="+mj-lt"/>
            <a:buAutoNum type="arabicPeriod"/>
          </a:pPr>
          <a:r>
            <a:rPr lang="en-CA" sz="1000" dirty="0"/>
            <a:t>Set environment variables.</a:t>
          </a:r>
        </a:p>
      </dgm:t>
    </dgm:pt>
    <dgm:pt modelId="{22BBBE1B-5FD1-4320-AFB1-D7C911E79BA1}" type="parTrans" cxnId="{8269A281-C9F8-4FDB-8F4C-48BC6C4F2595}">
      <dgm:prSet/>
      <dgm:spPr/>
      <dgm:t>
        <a:bodyPr/>
        <a:lstStyle/>
        <a:p>
          <a:endParaRPr lang="en-CA"/>
        </a:p>
      </dgm:t>
    </dgm:pt>
    <dgm:pt modelId="{088068E2-2B7C-449B-A03E-251999521D8F}" type="sibTrans" cxnId="{8269A281-C9F8-4FDB-8F4C-48BC6C4F2595}">
      <dgm:prSet/>
      <dgm:spPr/>
      <dgm:t>
        <a:bodyPr/>
        <a:lstStyle/>
        <a:p>
          <a:endParaRPr lang="en-CA"/>
        </a:p>
      </dgm:t>
    </dgm:pt>
    <dgm:pt modelId="{B211B111-71CD-4CAC-BFBF-36712880C4BE}">
      <dgm:prSet custT="1"/>
      <dgm:spPr/>
      <dgm:t>
        <a:bodyPr lIns="36000" tIns="72000" rIns="36000" bIns="36000"/>
        <a:lstStyle/>
        <a:p>
          <a:pPr>
            <a:buFont typeface="+mj-lt"/>
            <a:buAutoNum type="arabicPeriod"/>
          </a:pPr>
          <a:r>
            <a:rPr lang="en-CA" sz="1000"/>
            <a:t>Start a SparkSession.</a:t>
          </a:r>
          <a:endParaRPr lang="en-CA" sz="1000" dirty="0"/>
        </a:p>
      </dgm:t>
    </dgm:pt>
    <dgm:pt modelId="{E6761443-D009-4252-B9AE-65E7A6DB6210}" type="parTrans" cxnId="{68082239-48DB-4129-9717-0FA807D330C4}">
      <dgm:prSet/>
      <dgm:spPr/>
      <dgm:t>
        <a:bodyPr/>
        <a:lstStyle/>
        <a:p>
          <a:endParaRPr lang="en-CA"/>
        </a:p>
      </dgm:t>
    </dgm:pt>
    <dgm:pt modelId="{BD8BD2DF-AD1B-455C-9CCF-AD42DE09551C}" type="sibTrans" cxnId="{68082239-48DB-4129-9717-0FA807D330C4}">
      <dgm:prSet/>
      <dgm:spPr/>
      <dgm:t>
        <a:bodyPr/>
        <a:lstStyle/>
        <a:p>
          <a:endParaRPr lang="en-CA"/>
        </a:p>
      </dgm:t>
    </dgm:pt>
    <dgm:pt modelId="{F8C52B49-3B0B-4F40-869C-E424FC8E7427}">
      <dgm:prSet custT="1"/>
      <dgm:spPr/>
      <dgm:t>
        <a:bodyPr lIns="36000" tIns="72000" rIns="36000" bIns="36000"/>
        <a:lstStyle/>
        <a:p>
          <a:pPr>
            <a:buFont typeface="+mj-lt"/>
            <a:buAutoNum type="arabicPeriod"/>
          </a:pPr>
          <a:r>
            <a:rPr lang="en-CA" sz="1000" dirty="0"/>
            <a:t>Interact with SQL.</a:t>
          </a:r>
        </a:p>
      </dgm:t>
    </dgm:pt>
    <dgm:pt modelId="{8E5A7DBA-A4C5-49AA-BEA2-3C9AE56BFAF5}" type="parTrans" cxnId="{C1E0E18B-B436-4C7F-9EB8-F64F75FE5ACB}">
      <dgm:prSet/>
      <dgm:spPr/>
      <dgm:t>
        <a:bodyPr/>
        <a:lstStyle/>
        <a:p>
          <a:endParaRPr lang="en-CA"/>
        </a:p>
      </dgm:t>
    </dgm:pt>
    <dgm:pt modelId="{AA968FC9-06D0-43AA-948E-F32D52A7ECD8}" type="sibTrans" cxnId="{C1E0E18B-B436-4C7F-9EB8-F64F75FE5ACB}">
      <dgm:prSet/>
      <dgm:spPr/>
      <dgm:t>
        <a:bodyPr/>
        <a:lstStyle/>
        <a:p>
          <a:endParaRPr lang="en-CA"/>
        </a:p>
      </dgm:t>
    </dgm:pt>
    <dgm:pt modelId="{88958FCB-C4F1-40EF-A3D7-09BC02CF0C0E}">
      <dgm:prSet custT="1"/>
      <dgm:spPr/>
      <dgm:t>
        <a:bodyPr lIns="36000" tIns="72000" rIns="36000" bIns="36000"/>
        <a:lstStyle/>
        <a:p>
          <a:pPr>
            <a:buFont typeface="+mj-lt"/>
            <a:buAutoNum type="arabicPeriod"/>
          </a:pPr>
          <a:r>
            <a:rPr lang="en-CA" sz="1000"/>
            <a:t>Create Spark application.</a:t>
          </a:r>
          <a:endParaRPr lang="en-CA" sz="1000" dirty="0"/>
        </a:p>
      </dgm:t>
    </dgm:pt>
    <dgm:pt modelId="{29FBF599-CADF-4511-A9B9-C8281EF8499C}" type="parTrans" cxnId="{64FA20C5-216B-47A4-8659-61A38665184F}">
      <dgm:prSet/>
      <dgm:spPr/>
      <dgm:t>
        <a:bodyPr/>
        <a:lstStyle/>
        <a:p>
          <a:endParaRPr lang="en-CA"/>
        </a:p>
      </dgm:t>
    </dgm:pt>
    <dgm:pt modelId="{34E2AFF1-9324-4ED7-AD19-D26AE3E06B23}" type="sibTrans" cxnId="{64FA20C5-216B-47A4-8659-61A38665184F}">
      <dgm:prSet/>
      <dgm:spPr/>
      <dgm:t>
        <a:bodyPr/>
        <a:lstStyle/>
        <a:p>
          <a:endParaRPr lang="en-CA"/>
        </a:p>
      </dgm:t>
    </dgm:pt>
    <dgm:pt modelId="{83E46B71-B847-401D-BB9A-0851B46F46D6}">
      <dgm:prSet custT="1"/>
      <dgm:spPr/>
      <dgm:t>
        <a:bodyPr lIns="36000" tIns="72000" rIns="36000" bIns="36000"/>
        <a:lstStyle/>
        <a:p>
          <a:pPr>
            <a:buFont typeface="+mj-lt"/>
            <a:buAutoNum type="arabicPeriod"/>
          </a:pPr>
          <a:r>
            <a:rPr lang="en-US" sz="1000"/>
            <a:t>Login to gcloud and check the DB.</a:t>
          </a:r>
          <a:endParaRPr lang="en-CA" sz="1000" dirty="0"/>
        </a:p>
      </dgm:t>
    </dgm:pt>
    <dgm:pt modelId="{53399EC4-DA45-4A32-B969-CA824CF1EC16}" type="parTrans" cxnId="{044DDE03-78F0-42C7-A56F-5BE3C291857B}">
      <dgm:prSet/>
      <dgm:spPr/>
      <dgm:t>
        <a:bodyPr/>
        <a:lstStyle/>
        <a:p>
          <a:endParaRPr lang="en-CA"/>
        </a:p>
      </dgm:t>
    </dgm:pt>
    <dgm:pt modelId="{60C97D8C-1F48-49DC-8A74-B963A216F1C0}" type="sibTrans" cxnId="{044DDE03-78F0-42C7-A56F-5BE3C291857B}">
      <dgm:prSet/>
      <dgm:spPr/>
      <dgm:t>
        <a:bodyPr/>
        <a:lstStyle/>
        <a:p>
          <a:endParaRPr lang="en-CA"/>
        </a:p>
      </dgm:t>
    </dgm:pt>
    <dgm:pt modelId="{F9ACF090-0FCE-4D21-8A2B-C4213E6016E7}">
      <dgm:prSet custT="1"/>
      <dgm:spPr/>
      <dgm:t>
        <a:bodyPr lIns="36000" tIns="72000" rIns="36000" bIns="36000"/>
        <a:lstStyle/>
        <a:p>
          <a:pPr>
            <a:buFont typeface="+mj-lt"/>
            <a:buAutoNum type="arabicPeriod"/>
          </a:pPr>
          <a:r>
            <a:rPr lang="en-US" sz="1000"/>
            <a:t>Download and initialize the SQL proxy.</a:t>
          </a:r>
          <a:endParaRPr lang="en-CA" sz="1000" dirty="0"/>
        </a:p>
      </dgm:t>
    </dgm:pt>
    <dgm:pt modelId="{FE0CB776-8947-45EF-A3EA-AC1589679681}" type="parTrans" cxnId="{2D695900-E19A-4B2C-ACA1-16DC2E2E1F2F}">
      <dgm:prSet/>
      <dgm:spPr/>
      <dgm:t>
        <a:bodyPr/>
        <a:lstStyle/>
        <a:p>
          <a:endParaRPr lang="en-CA"/>
        </a:p>
      </dgm:t>
    </dgm:pt>
    <dgm:pt modelId="{AE51E16D-C711-495A-8611-8F198ED2EC9C}" type="sibTrans" cxnId="{2D695900-E19A-4B2C-ACA1-16DC2E2E1F2F}">
      <dgm:prSet/>
      <dgm:spPr/>
      <dgm:t>
        <a:bodyPr/>
        <a:lstStyle/>
        <a:p>
          <a:endParaRPr lang="en-CA"/>
        </a:p>
      </dgm:t>
    </dgm:pt>
    <dgm:pt modelId="{1F15028F-33FF-4264-9B90-D9CD69979D54}">
      <dgm:prSet custT="1"/>
      <dgm:spPr/>
      <dgm:t>
        <a:bodyPr lIns="36000" tIns="72000" rIns="36000" bIns="36000"/>
        <a:lstStyle/>
        <a:p>
          <a:pPr>
            <a:buFont typeface="+mj-lt"/>
            <a:buAutoNum type="arabicPeriod"/>
          </a:pPr>
          <a:r>
            <a:rPr lang="en-CA" sz="1000" dirty="0"/>
            <a:t>Configure settings for RDS.</a:t>
          </a:r>
        </a:p>
      </dgm:t>
    </dgm:pt>
    <dgm:pt modelId="{3B810E17-9523-467D-A5A9-91A8ADD46B65}" type="parTrans" cxnId="{59AE938B-3E1B-4D31-A7D9-FDEC16FF94C6}">
      <dgm:prSet/>
      <dgm:spPr/>
      <dgm:t>
        <a:bodyPr/>
        <a:lstStyle/>
        <a:p>
          <a:endParaRPr lang="en-CA"/>
        </a:p>
      </dgm:t>
    </dgm:pt>
    <dgm:pt modelId="{64F8B2BD-0C4E-4438-A844-4D9BBB14618D}" type="sibTrans" cxnId="{59AE938B-3E1B-4D31-A7D9-FDEC16FF94C6}">
      <dgm:prSet/>
      <dgm:spPr/>
      <dgm:t>
        <a:bodyPr/>
        <a:lstStyle/>
        <a:p>
          <a:endParaRPr lang="en-CA"/>
        </a:p>
      </dgm:t>
    </dgm:pt>
    <dgm:pt modelId="{1093AC2E-5C63-417E-AE14-549B3CC21750}">
      <dgm:prSet phldrT="[Text]" custT="1"/>
      <dgm:spPr/>
      <dgm:t>
        <a:bodyPr lIns="36000" tIns="36000" rIns="36000" bIns="36000"/>
        <a:lstStyle/>
        <a:p>
          <a:pPr>
            <a:buFont typeface="+mj-lt"/>
            <a:buAutoNum type="arabicPeriod"/>
          </a:pPr>
          <a:r>
            <a:rPr lang="en-CA" sz="1000" dirty="0"/>
            <a:t>Pull tables from DB.</a:t>
          </a:r>
        </a:p>
      </dgm:t>
    </dgm:pt>
    <dgm:pt modelId="{2FEE2CAA-36E8-4835-A5AC-EBD70C81D89C}" type="parTrans" cxnId="{82B8BAB6-0B80-492A-8B10-60053E2C1CFE}">
      <dgm:prSet/>
      <dgm:spPr/>
      <dgm:t>
        <a:bodyPr/>
        <a:lstStyle/>
        <a:p>
          <a:endParaRPr lang="en-CA"/>
        </a:p>
      </dgm:t>
    </dgm:pt>
    <dgm:pt modelId="{5EC42E26-83F2-406B-A86C-66AE88498FDE}" type="sibTrans" cxnId="{82B8BAB6-0B80-492A-8B10-60053E2C1CFE}">
      <dgm:prSet/>
      <dgm:spPr/>
      <dgm:t>
        <a:bodyPr/>
        <a:lstStyle/>
        <a:p>
          <a:endParaRPr lang="en-CA"/>
        </a:p>
      </dgm:t>
    </dgm:pt>
    <dgm:pt modelId="{318B1B04-595D-4CD9-A40A-6DA4B4F8AD31}">
      <dgm:prSet phldrT="[Text]" custT="1"/>
      <dgm:spPr/>
      <dgm:t>
        <a:bodyPr lIns="36000" tIns="36000" rIns="36000" bIns="36000"/>
        <a:lstStyle/>
        <a:p>
          <a:pPr>
            <a:buFont typeface="+mj-lt"/>
            <a:buAutoNum type="arabicPeriod"/>
          </a:pPr>
          <a:r>
            <a:rPr lang="en-CA" sz="1000" dirty="0"/>
            <a:t>Join tables into </a:t>
          </a:r>
          <a:r>
            <a:rPr lang="en-CA" sz="1000" dirty="0" err="1"/>
            <a:t>PySpark</a:t>
          </a:r>
          <a:r>
            <a:rPr lang="en-CA" sz="1000" dirty="0"/>
            <a:t> </a:t>
          </a:r>
          <a:r>
            <a:rPr lang="en-CA" sz="1000" dirty="0" err="1"/>
            <a:t>DataFrame</a:t>
          </a:r>
          <a:r>
            <a:rPr lang="en-CA" sz="1000" dirty="0"/>
            <a:t>.</a:t>
          </a:r>
        </a:p>
      </dgm:t>
    </dgm:pt>
    <dgm:pt modelId="{41FE8AF2-8C32-45FD-8685-92DC68BB3E22}" type="parTrans" cxnId="{91AB9384-67B6-4424-A9A6-63221DEE18FF}">
      <dgm:prSet/>
      <dgm:spPr/>
      <dgm:t>
        <a:bodyPr/>
        <a:lstStyle/>
        <a:p>
          <a:endParaRPr lang="en-CA"/>
        </a:p>
      </dgm:t>
    </dgm:pt>
    <dgm:pt modelId="{B0226618-AC57-4360-B4A9-3EE143E2B7B0}" type="sibTrans" cxnId="{91AB9384-67B6-4424-A9A6-63221DEE18FF}">
      <dgm:prSet/>
      <dgm:spPr/>
      <dgm:t>
        <a:bodyPr/>
        <a:lstStyle/>
        <a:p>
          <a:endParaRPr lang="en-CA"/>
        </a:p>
      </dgm:t>
    </dgm:pt>
    <dgm:pt modelId="{33DC13FF-967D-4EED-9151-257A0271A4AC}">
      <dgm:prSet phldrT="[Text]" custT="1"/>
      <dgm:spPr/>
      <dgm:t>
        <a:bodyPr lIns="36000" tIns="36000" rIns="36000" bIns="36000"/>
        <a:lstStyle/>
        <a:p>
          <a:pPr>
            <a:buFont typeface="+mj-lt"/>
            <a:buAutoNum type="arabicPeriod"/>
          </a:pPr>
          <a:r>
            <a:rPr lang="en-CA" sz="1000" dirty="0"/>
            <a:t>Convert to Pandas </a:t>
          </a:r>
          <a:r>
            <a:rPr lang="en-CA" sz="1000" dirty="0" err="1"/>
            <a:t>DataFrame</a:t>
          </a:r>
          <a:r>
            <a:rPr lang="en-CA" sz="1000" dirty="0"/>
            <a:t>.</a:t>
          </a:r>
        </a:p>
      </dgm:t>
    </dgm:pt>
    <dgm:pt modelId="{309CB17F-619C-435A-9A41-616E76B5EF39}" type="parTrans" cxnId="{EE6063AF-5BF2-47E6-9B50-02C0D1946FC9}">
      <dgm:prSet/>
      <dgm:spPr/>
      <dgm:t>
        <a:bodyPr/>
        <a:lstStyle/>
        <a:p>
          <a:endParaRPr lang="en-CA"/>
        </a:p>
      </dgm:t>
    </dgm:pt>
    <dgm:pt modelId="{5840AC29-D377-42DE-A295-73FB70DF18D8}" type="sibTrans" cxnId="{EE6063AF-5BF2-47E6-9B50-02C0D1946FC9}">
      <dgm:prSet/>
      <dgm:spPr/>
      <dgm:t>
        <a:bodyPr/>
        <a:lstStyle/>
        <a:p>
          <a:endParaRPr lang="en-CA"/>
        </a:p>
      </dgm:t>
    </dgm:pt>
    <dgm:pt modelId="{3E227993-E421-432E-A313-6501DF006FA4}">
      <dgm:prSet phldrT="[Text]" custT="1"/>
      <dgm:spPr/>
      <dgm:t>
        <a:bodyPr lIns="36000" tIns="36000" rIns="36000" bIns="36000"/>
        <a:lstStyle/>
        <a:p>
          <a:pPr>
            <a:buFont typeface="+mj-lt"/>
            <a:buAutoNum type="arabicPeriod"/>
          </a:pPr>
          <a:r>
            <a:rPr lang="en-CA" sz="1000" dirty="0"/>
            <a:t>Remove punctuation.</a:t>
          </a:r>
        </a:p>
      </dgm:t>
    </dgm:pt>
    <dgm:pt modelId="{4E55A96A-C9B6-42D2-986E-F6D6DAF1D4B5}" type="parTrans" cxnId="{D002FA8D-9553-43EA-81A3-DB0BD0D36EE5}">
      <dgm:prSet/>
      <dgm:spPr/>
      <dgm:t>
        <a:bodyPr/>
        <a:lstStyle/>
        <a:p>
          <a:endParaRPr lang="en-CA"/>
        </a:p>
      </dgm:t>
    </dgm:pt>
    <dgm:pt modelId="{B3274DE4-4C7A-44F9-B11F-3C9A36A62BA8}" type="sibTrans" cxnId="{D002FA8D-9553-43EA-81A3-DB0BD0D36EE5}">
      <dgm:prSet/>
      <dgm:spPr/>
      <dgm:t>
        <a:bodyPr/>
        <a:lstStyle/>
        <a:p>
          <a:endParaRPr lang="en-CA"/>
        </a:p>
      </dgm:t>
    </dgm:pt>
    <dgm:pt modelId="{2C27F7B8-4DDF-49EE-B269-B5F48DC095E9}">
      <dgm:prSet phldrT="[Text]" custT="1"/>
      <dgm:spPr/>
      <dgm:t>
        <a:bodyPr lIns="36000" tIns="36000" rIns="36000" bIns="36000"/>
        <a:lstStyle/>
        <a:p>
          <a:pPr>
            <a:buFont typeface="+mj-lt"/>
            <a:buAutoNum type="arabicPeriod"/>
          </a:pPr>
          <a:r>
            <a:rPr lang="en-CA" sz="1000" dirty="0"/>
            <a:t>Tokenize words.</a:t>
          </a:r>
        </a:p>
      </dgm:t>
    </dgm:pt>
    <dgm:pt modelId="{5FE1B81F-87CD-4322-AEF7-C598B77D6DF8}" type="parTrans" cxnId="{C6DDA8D2-F2FF-4CE4-9107-2FAFAFA6C9C6}">
      <dgm:prSet/>
      <dgm:spPr/>
      <dgm:t>
        <a:bodyPr/>
        <a:lstStyle/>
        <a:p>
          <a:endParaRPr lang="en-CA"/>
        </a:p>
      </dgm:t>
    </dgm:pt>
    <dgm:pt modelId="{98513F7C-085F-4BD1-8AC7-171262021DD4}" type="sibTrans" cxnId="{C6DDA8D2-F2FF-4CE4-9107-2FAFAFA6C9C6}">
      <dgm:prSet/>
      <dgm:spPr/>
      <dgm:t>
        <a:bodyPr/>
        <a:lstStyle/>
        <a:p>
          <a:endParaRPr lang="en-CA"/>
        </a:p>
      </dgm:t>
    </dgm:pt>
    <dgm:pt modelId="{8FE25FAD-F216-42B2-AAFE-472DDBF2976F}">
      <dgm:prSet phldrT="[Text]" custT="1"/>
      <dgm:spPr/>
      <dgm:t>
        <a:bodyPr lIns="36000" tIns="36000" rIns="36000" bIns="36000"/>
        <a:lstStyle/>
        <a:p>
          <a:pPr>
            <a:buFont typeface="+mj-lt"/>
            <a:buAutoNum type="arabicPeriod"/>
          </a:pPr>
          <a:r>
            <a:rPr lang="en-CA" sz="1000" dirty="0"/>
            <a:t>Remove </a:t>
          </a:r>
          <a:r>
            <a:rPr lang="en-CA" sz="1000" dirty="0" err="1"/>
            <a:t>stopwords</a:t>
          </a:r>
          <a:r>
            <a:rPr lang="en-CA" sz="1000" dirty="0"/>
            <a:t>.</a:t>
          </a:r>
        </a:p>
      </dgm:t>
    </dgm:pt>
    <dgm:pt modelId="{8E355FDD-F809-4423-8276-241703F610CB}" type="parTrans" cxnId="{23B25EC0-4407-4817-B5D3-213CCCB5A1E0}">
      <dgm:prSet/>
      <dgm:spPr/>
      <dgm:t>
        <a:bodyPr/>
        <a:lstStyle/>
        <a:p>
          <a:endParaRPr lang="en-CA"/>
        </a:p>
      </dgm:t>
    </dgm:pt>
    <dgm:pt modelId="{609D1F17-4727-479C-9E53-C6FA4CB81871}" type="sibTrans" cxnId="{23B25EC0-4407-4817-B5D3-213CCCB5A1E0}">
      <dgm:prSet/>
      <dgm:spPr/>
      <dgm:t>
        <a:bodyPr/>
        <a:lstStyle/>
        <a:p>
          <a:endParaRPr lang="en-CA"/>
        </a:p>
      </dgm:t>
    </dgm:pt>
    <dgm:pt modelId="{0E96E493-1106-4EF6-A762-7EE3AA3670F8}">
      <dgm:prSet phldrT="[Text]" custT="1"/>
      <dgm:spPr/>
      <dgm:t>
        <a:bodyPr lIns="36000" tIns="36000" rIns="36000" bIns="36000"/>
        <a:lstStyle/>
        <a:p>
          <a:pPr>
            <a:buFont typeface="+mj-lt"/>
            <a:buAutoNum type="arabicPeriod"/>
          </a:pPr>
          <a:r>
            <a:rPr lang="en-CA" sz="1000" dirty="0"/>
            <a:t>Stem remaining words.</a:t>
          </a:r>
        </a:p>
      </dgm:t>
    </dgm:pt>
    <dgm:pt modelId="{8BDE3ADF-C290-4C94-BAF6-2A90FC450661}" type="parTrans" cxnId="{737A797A-B874-4BCD-BD0C-0661CE7392B4}">
      <dgm:prSet/>
      <dgm:spPr/>
      <dgm:t>
        <a:bodyPr/>
        <a:lstStyle/>
        <a:p>
          <a:endParaRPr lang="en-CA"/>
        </a:p>
      </dgm:t>
    </dgm:pt>
    <dgm:pt modelId="{2AF21DF6-347F-4597-B6D5-03AE0B3AD322}" type="sibTrans" cxnId="{737A797A-B874-4BCD-BD0C-0661CE7392B4}">
      <dgm:prSet/>
      <dgm:spPr/>
      <dgm:t>
        <a:bodyPr/>
        <a:lstStyle/>
        <a:p>
          <a:endParaRPr lang="en-CA"/>
        </a:p>
      </dgm:t>
    </dgm:pt>
    <dgm:pt modelId="{2FCC2A9B-548E-4DFF-BCE5-A6274084C448}">
      <dgm:prSet phldrT="[Text]" custT="1"/>
      <dgm:spPr/>
      <dgm:t>
        <a:bodyPr lIns="36000" tIns="0" rIns="0" bIns="0" anchor="t" anchorCtr="0"/>
        <a:lstStyle/>
        <a:p>
          <a:pPr>
            <a:buFont typeface="+mj-lt"/>
            <a:buAutoNum type="arabicPeriod" startAt="6"/>
          </a:pPr>
          <a:r>
            <a:rPr lang="en-CA" sz="1000" dirty="0"/>
            <a:t>Add ‘length’ column.</a:t>
          </a:r>
        </a:p>
      </dgm:t>
    </dgm:pt>
    <dgm:pt modelId="{90E95A32-85BA-42F2-A8C9-C70C60589226}" type="parTrans" cxnId="{19F13933-F119-421E-8C7C-CE17D58DEE74}">
      <dgm:prSet/>
      <dgm:spPr/>
      <dgm:t>
        <a:bodyPr/>
        <a:lstStyle/>
        <a:p>
          <a:endParaRPr lang="en-CA"/>
        </a:p>
      </dgm:t>
    </dgm:pt>
    <dgm:pt modelId="{31B14589-CAD1-417C-9D80-0A533598AFBB}" type="sibTrans" cxnId="{19F13933-F119-421E-8C7C-CE17D58DEE74}">
      <dgm:prSet/>
      <dgm:spPr/>
      <dgm:t>
        <a:bodyPr/>
        <a:lstStyle/>
        <a:p>
          <a:endParaRPr lang="en-CA"/>
        </a:p>
      </dgm:t>
    </dgm:pt>
    <dgm:pt modelId="{BD697209-77A4-4DE7-B323-52D18825A04A}">
      <dgm:prSet phldrT="[Text]" custT="1"/>
      <dgm:spPr/>
      <dgm:t>
        <a:bodyPr lIns="36000" tIns="0" rIns="0" bIns="0" anchor="t" anchorCtr="0"/>
        <a:lstStyle/>
        <a:p>
          <a:pPr>
            <a:buFont typeface="+mj-lt"/>
            <a:buAutoNum type="arabicPeriod" startAt="6"/>
          </a:pPr>
          <a:r>
            <a:rPr lang="en-CA" sz="1000" dirty="0"/>
            <a:t>Index stars column.</a:t>
          </a:r>
        </a:p>
      </dgm:t>
    </dgm:pt>
    <dgm:pt modelId="{A4A5EAF4-2ECB-40B4-A79E-721D35C25EDE}" type="parTrans" cxnId="{A8CAEBFB-5EBF-418B-AA37-B6EAF0E58EC0}">
      <dgm:prSet/>
      <dgm:spPr/>
      <dgm:t>
        <a:bodyPr/>
        <a:lstStyle/>
        <a:p>
          <a:endParaRPr lang="en-CA"/>
        </a:p>
      </dgm:t>
    </dgm:pt>
    <dgm:pt modelId="{685C3ABF-EA7F-458D-855A-8E43A16280CB}" type="sibTrans" cxnId="{A8CAEBFB-5EBF-418B-AA37-B6EAF0E58EC0}">
      <dgm:prSet/>
      <dgm:spPr/>
      <dgm:t>
        <a:bodyPr/>
        <a:lstStyle/>
        <a:p>
          <a:endParaRPr lang="en-CA"/>
        </a:p>
      </dgm:t>
    </dgm:pt>
    <dgm:pt modelId="{6A45A704-9AE5-4422-BEB6-433065D82919}">
      <dgm:prSet phldrT="[Text]" custT="1"/>
      <dgm:spPr/>
      <dgm:t>
        <a:bodyPr lIns="36000" tIns="0" rIns="0" bIns="0" anchor="t" anchorCtr="0"/>
        <a:lstStyle/>
        <a:p>
          <a:pPr>
            <a:buFont typeface="+mj-lt"/>
            <a:buAutoNum type="arabicPeriod" startAt="6"/>
          </a:pPr>
          <a:r>
            <a:rPr lang="en-CA" sz="1000" dirty="0"/>
            <a:t>Hash stemmed data.</a:t>
          </a:r>
        </a:p>
      </dgm:t>
    </dgm:pt>
    <dgm:pt modelId="{228D7FA2-FECB-4A29-B91E-10D2882FD6C5}" type="parTrans" cxnId="{B09A549F-D940-429E-88ED-49BAAD9F703C}">
      <dgm:prSet/>
      <dgm:spPr/>
      <dgm:t>
        <a:bodyPr/>
        <a:lstStyle/>
        <a:p>
          <a:endParaRPr lang="en-CA"/>
        </a:p>
      </dgm:t>
    </dgm:pt>
    <dgm:pt modelId="{7AC97F92-222D-4671-A2EE-F9D2B2016AA7}" type="sibTrans" cxnId="{B09A549F-D940-429E-88ED-49BAAD9F703C}">
      <dgm:prSet/>
      <dgm:spPr/>
      <dgm:t>
        <a:bodyPr/>
        <a:lstStyle/>
        <a:p>
          <a:endParaRPr lang="en-CA"/>
        </a:p>
      </dgm:t>
    </dgm:pt>
    <dgm:pt modelId="{684C9580-9C5C-493E-A636-9E503DA999C6}">
      <dgm:prSet phldrT="[Text]" custT="1"/>
      <dgm:spPr/>
      <dgm:t>
        <a:bodyPr lIns="36000" tIns="0" rIns="0" bIns="0" anchor="t" anchorCtr="0"/>
        <a:lstStyle/>
        <a:p>
          <a:pPr>
            <a:buFont typeface="+mj-lt"/>
            <a:buAutoNum type="arabicPeriod" startAt="6"/>
          </a:pPr>
          <a:r>
            <a:rPr lang="en-CA" sz="1000" dirty="0"/>
            <a:t>Find IDF of hashed text.</a:t>
          </a:r>
        </a:p>
      </dgm:t>
    </dgm:pt>
    <dgm:pt modelId="{82F596E9-F4A4-4357-9B4A-27ED8C0F55E4}" type="parTrans" cxnId="{CE9560DE-4196-4229-B366-99272561098D}">
      <dgm:prSet/>
      <dgm:spPr/>
      <dgm:t>
        <a:bodyPr/>
        <a:lstStyle/>
        <a:p>
          <a:endParaRPr lang="en-CA"/>
        </a:p>
      </dgm:t>
    </dgm:pt>
    <dgm:pt modelId="{08530E72-22E8-4CA7-B898-707AB34365A0}" type="sibTrans" cxnId="{CE9560DE-4196-4229-B366-99272561098D}">
      <dgm:prSet/>
      <dgm:spPr/>
      <dgm:t>
        <a:bodyPr/>
        <a:lstStyle/>
        <a:p>
          <a:endParaRPr lang="en-CA"/>
        </a:p>
      </dgm:t>
    </dgm:pt>
    <dgm:pt modelId="{3E28BBAE-7DA7-458D-80FD-E36313189078}">
      <dgm:prSet phldrT="[Text]" custT="1"/>
      <dgm:spPr/>
      <dgm:t>
        <a:bodyPr lIns="36000" tIns="0" rIns="0" bIns="0" anchor="t" anchorCtr="0"/>
        <a:lstStyle/>
        <a:p>
          <a:pPr>
            <a:buFont typeface="+mj-lt"/>
            <a:buAutoNum type="arabicPeriod" startAt="6"/>
          </a:pPr>
          <a:r>
            <a:rPr lang="en-CA" sz="1000" dirty="0"/>
            <a:t>Vectorize IDF tokens and length.</a:t>
          </a:r>
        </a:p>
      </dgm:t>
    </dgm:pt>
    <dgm:pt modelId="{AC5E6C6F-6A23-41B9-ACBB-3FBF9D42042F}" type="parTrans" cxnId="{D7427A61-AA71-4785-9E27-1E7F3C85B602}">
      <dgm:prSet/>
      <dgm:spPr/>
      <dgm:t>
        <a:bodyPr/>
        <a:lstStyle/>
        <a:p>
          <a:endParaRPr lang="en-CA"/>
        </a:p>
      </dgm:t>
    </dgm:pt>
    <dgm:pt modelId="{359D2024-1A63-4D09-AB21-DCC2E4740BDD}" type="sibTrans" cxnId="{D7427A61-AA71-4785-9E27-1E7F3C85B602}">
      <dgm:prSet/>
      <dgm:spPr/>
      <dgm:t>
        <a:bodyPr/>
        <a:lstStyle/>
        <a:p>
          <a:endParaRPr lang="en-CA"/>
        </a:p>
      </dgm:t>
    </dgm:pt>
    <dgm:pt modelId="{62B77608-470A-4211-91ED-B152D947F948}">
      <dgm:prSet phldrT="[Text]" custT="1"/>
      <dgm:spPr/>
      <dgm:t>
        <a:bodyPr lIns="36000" tIns="0" rIns="0" bIns="0" anchor="t" anchorCtr="0"/>
        <a:lstStyle/>
        <a:p>
          <a:pPr>
            <a:buFont typeface="+mj-lt"/>
            <a:buAutoNum type="arabicPeriod" startAt="6"/>
          </a:pPr>
          <a:r>
            <a:rPr lang="en-CA" sz="1000" dirty="0"/>
            <a:t>Convert to a </a:t>
          </a:r>
          <a:r>
            <a:rPr lang="en-CA" sz="1000" dirty="0" err="1"/>
            <a:t>PySpark</a:t>
          </a:r>
          <a:r>
            <a:rPr lang="en-CA" sz="1000" dirty="0"/>
            <a:t> </a:t>
          </a:r>
          <a:r>
            <a:rPr lang="en-CA" sz="1000" dirty="0" err="1"/>
            <a:t>DataFrame</a:t>
          </a:r>
          <a:r>
            <a:rPr lang="en-CA" sz="1000" dirty="0"/>
            <a:t>.</a:t>
          </a:r>
        </a:p>
      </dgm:t>
    </dgm:pt>
    <dgm:pt modelId="{D323E2AF-B091-4A7B-8374-20B9A078EE2F}" type="parTrans" cxnId="{9117D6E7-8082-40BA-861F-DD8E2781B98D}">
      <dgm:prSet/>
      <dgm:spPr/>
      <dgm:t>
        <a:bodyPr/>
        <a:lstStyle/>
        <a:p>
          <a:endParaRPr lang="en-CA"/>
        </a:p>
      </dgm:t>
    </dgm:pt>
    <dgm:pt modelId="{1DC5323B-3DF5-47F3-B6C0-B49921DE607E}" type="sibTrans" cxnId="{9117D6E7-8082-40BA-861F-DD8E2781B98D}">
      <dgm:prSet/>
      <dgm:spPr/>
      <dgm:t>
        <a:bodyPr/>
        <a:lstStyle/>
        <a:p>
          <a:endParaRPr lang="en-CA"/>
        </a:p>
      </dgm:t>
    </dgm:pt>
    <dgm:pt modelId="{D96FFF3E-D45D-462E-B806-DBE8C7D048E3}">
      <dgm:prSet phldrT="[Text]" custT="1"/>
      <dgm:spPr/>
      <dgm:t>
        <a:bodyPr lIns="36000" tIns="0" rIns="36000" bIns="0"/>
        <a:lstStyle/>
        <a:p>
          <a:pPr>
            <a:buFont typeface="+mj-lt"/>
            <a:buAutoNum type="arabicPeriod"/>
          </a:pPr>
          <a:r>
            <a:rPr lang="en-CA" sz="1000" dirty="0"/>
            <a:t>Drop intermediate columns so ‘features’ and ‘labels’ are only ones remaining.</a:t>
          </a:r>
        </a:p>
      </dgm:t>
    </dgm:pt>
    <dgm:pt modelId="{FA897661-C414-4560-910B-8FF7268D0B9C}" type="parTrans" cxnId="{3B2698CE-9AC5-4DA1-B84A-FDDA8D99AAA7}">
      <dgm:prSet/>
      <dgm:spPr/>
      <dgm:t>
        <a:bodyPr/>
        <a:lstStyle/>
        <a:p>
          <a:endParaRPr lang="en-CA"/>
        </a:p>
      </dgm:t>
    </dgm:pt>
    <dgm:pt modelId="{C8FDD5C0-A1E2-4A63-B18A-35C2933C1307}" type="sibTrans" cxnId="{3B2698CE-9AC5-4DA1-B84A-FDDA8D99AAA7}">
      <dgm:prSet/>
      <dgm:spPr/>
      <dgm:t>
        <a:bodyPr/>
        <a:lstStyle/>
        <a:p>
          <a:endParaRPr lang="en-CA"/>
        </a:p>
      </dgm:t>
    </dgm:pt>
    <dgm:pt modelId="{B508B559-763F-430A-B735-8B7A4E20B7CE}">
      <dgm:prSet phldrT="[Text]" custT="1"/>
      <dgm:spPr/>
      <dgm:t>
        <a:bodyPr lIns="36000" tIns="0" rIns="36000" bIns="0"/>
        <a:lstStyle/>
        <a:p>
          <a:pPr>
            <a:buFont typeface="+mj-lt"/>
            <a:buAutoNum type="arabicPeriod"/>
          </a:pPr>
          <a:r>
            <a:rPr lang="en-CA" sz="1000" dirty="0"/>
            <a:t>Split data into training and testing sets.</a:t>
          </a:r>
        </a:p>
      </dgm:t>
    </dgm:pt>
    <dgm:pt modelId="{4624D9F2-35CA-4C68-8BDD-8FEF775AD287}" type="parTrans" cxnId="{A380E1F5-C020-4315-9E28-DEE5EFA72F0D}">
      <dgm:prSet/>
      <dgm:spPr/>
      <dgm:t>
        <a:bodyPr/>
        <a:lstStyle/>
        <a:p>
          <a:endParaRPr lang="en-CA"/>
        </a:p>
      </dgm:t>
    </dgm:pt>
    <dgm:pt modelId="{761C8347-CF67-4EB9-B8A9-9781A9BA4CD7}" type="sibTrans" cxnId="{A380E1F5-C020-4315-9E28-DEE5EFA72F0D}">
      <dgm:prSet/>
      <dgm:spPr/>
      <dgm:t>
        <a:bodyPr/>
        <a:lstStyle/>
        <a:p>
          <a:endParaRPr lang="en-CA"/>
        </a:p>
      </dgm:t>
    </dgm:pt>
    <dgm:pt modelId="{E9BAC397-7905-4471-9FB1-43B06E129B05}">
      <dgm:prSet phldrT="[Text]" custT="1"/>
      <dgm:spPr/>
      <dgm:t>
        <a:bodyPr lIns="36000" tIns="0" rIns="36000" bIns="0"/>
        <a:lstStyle/>
        <a:p>
          <a:pPr>
            <a:buFont typeface="+mj-lt"/>
            <a:buAutoNum type="arabicPeriod"/>
          </a:pPr>
          <a:r>
            <a:rPr lang="en-CA" sz="1000" dirty="0"/>
            <a:t> (Naïve Bayes / Logistic Regression): Create model and fit training data / (Neural Net): Specify layers, create and train model.</a:t>
          </a:r>
        </a:p>
      </dgm:t>
    </dgm:pt>
    <dgm:pt modelId="{DD4D4291-C518-43CA-9999-D455A168AD07}" type="parTrans" cxnId="{B5127949-882A-49F1-99F4-FA1B56B3DC7D}">
      <dgm:prSet/>
      <dgm:spPr/>
      <dgm:t>
        <a:bodyPr/>
        <a:lstStyle/>
        <a:p>
          <a:endParaRPr lang="en-CA"/>
        </a:p>
      </dgm:t>
    </dgm:pt>
    <dgm:pt modelId="{EF174752-D179-45CD-A81A-ACC0621DAF1C}" type="sibTrans" cxnId="{B5127949-882A-49F1-99F4-FA1B56B3DC7D}">
      <dgm:prSet/>
      <dgm:spPr/>
      <dgm:t>
        <a:bodyPr/>
        <a:lstStyle/>
        <a:p>
          <a:endParaRPr lang="en-CA"/>
        </a:p>
      </dgm:t>
    </dgm:pt>
    <dgm:pt modelId="{F5F62244-BD3E-41EE-BEFD-2336B583257B}">
      <dgm:prSet phldrT="[Text]" custT="1"/>
      <dgm:spPr/>
      <dgm:t>
        <a:bodyPr lIns="36000" tIns="0" rIns="36000" bIns="0"/>
        <a:lstStyle/>
        <a:p>
          <a:pPr>
            <a:buFont typeface="+mj-lt"/>
            <a:buAutoNum type="arabicPeriod"/>
          </a:pPr>
          <a:r>
            <a:rPr lang="en-CA" sz="1000" dirty="0"/>
            <a:t>Display accuracy of model prediction of rating.</a:t>
          </a:r>
        </a:p>
      </dgm:t>
    </dgm:pt>
    <dgm:pt modelId="{9309F3B2-8B5C-4FCD-9709-0E0E89CB980D}" type="parTrans" cxnId="{02D27D62-15CC-418B-9796-4E04320E4839}">
      <dgm:prSet/>
      <dgm:spPr/>
      <dgm:t>
        <a:bodyPr/>
        <a:lstStyle/>
        <a:p>
          <a:endParaRPr lang="en-CA"/>
        </a:p>
      </dgm:t>
    </dgm:pt>
    <dgm:pt modelId="{B0E8E6F2-545E-4E43-B924-78AC621A7DEE}" type="sibTrans" cxnId="{02D27D62-15CC-418B-9796-4E04320E4839}">
      <dgm:prSet/>
      <dgm:spPr/>
      <dgm:t>
        <a:bodyPr/>
        <a:lstStyle/>
        <a:p>
          <a:endParaRPr lang="en-CA"/>
        </a:p>
      </dgm:t>
    </dgm:pt>
    <dgm:pt modelId="{0025D1CF-92D8-473C-A123-EC355F57FD4B}">
      <dgm:prSet phldrT="[Text]" custT="1"/>
      <dgm:spPr/>
      <dgm:t>
        <a:bodyPr/>
        <a:lstStyle/>
        <a:p>
          <a:r>
            <a:rPr lang="en-CA" sz="1400" b="1" dirty="0"/>
            <a:t>Transform / Pipeline (NLP)</a:t>
          </a:r>
        </a:p>
      </dgm:t>
    </dgm:pt>
    <dgm:pt modelId="{6A79C8AB-B20C-47A9-B856-BFA9905E9411}" type="parTrans" cxnId="{2F23190F-3631-4B97-B9D6-D06ECB754DE3}">
      <dgm:prSet/>
      <dgm:spPr/>
      <dgm:t>
        <a:bodyPr/>
        <a:lstStyle/>
        <a:p>
          <a:endParaRPr lang="en-CA"/>
        </a:p>
      </dgm:t>
    </dgm:pt>
    <dgm:pt modelId="{3ECDB257-ABD4-4C46-B67F-629974B169CD}" type="sibTrans" cxnId="{2F23190F-3631-4B97-B9D6-D06ECB754DE3}">
      <dgm:prSet/>
      <dgm:spPr/>
      <dgm:t>
        <a:bodyPr/>
        <a:lstStyle/>
        <a:p>
          <a:endParaRPr lang="en-CA"/>
        </a:p>
      </dgm:t>
    </dgm:pt>
    <dgm:pt modelId="{70FCF58C-F507-4620-9FB4-66A9C49857D0}" type="pres">
      <dgm:prSet presAssocID="{BA93EB3D-5BFC-4577-86E1-5234490A1428}" presName="Name0" presStyleCnt="0">
        <dgm:presLayoutVars>
          <dgm:dir/>
          <dgm:animLvl val="lvl"/>
          <dgm:resizeHandles val="exact"/>
        </dgm:presLayoutVars>
      </dgm:prSet>
      <dgm:spPr/>
    </dgm:pt>
    <dgm:pt modelId="{DE72027D-BE8D-4904-92B8-B54B4EC76C69}" type="pres">
      <dgm:prSet presAssocID="{BA93EB3D-5BFC-4577-86E1-5234490A1428}" presName="tSp" presStyleCnt="0"/>
      <dgm:spPr/>
    </dgm:pt>
    <dgm:pt modelId="{FBBF2827-EBB8-4918-98CF-4AFC9C085F09}" type="pres">
      <dgm:prSet presAssocID="{BA93EB3D-5BFC-4577-86E1-5234490A1428}" presName="bSp" presStyleCnt="0"/>
      <dgm:spPr/>
    </dgm:pt>
    <dgm:pt modelId="{326BD2DC-67A0-4BC2-AE08-6EAFC6D134A7}" type="pres">
      <dgm:prSet presAssocID="{BA93EB3D-5BFC-4577-86E1-5234490A1428}" presName="process" presStyleCnt="0"/>
      <dgm:spPr/>
    </dgm:pt>
    <dgm:pt modelId="{F45BC47F-7A1B-4850-998F-1EA1E7980B5B}" type="pres">
      <dgm:prSet presAssocID="{53D9A326-9940-4D5D-8F76-B5E8FE054708}" presName="composite1" presStyleCnt="0"/>
      <dgm:spPr/>
    </dgm:pt>
    <dgm:pt modelId="{57CC5482-F8B5-4AA9-B1F4-8285F141551A}" type="pres">
      <dgm:prSet presAssocID="{53D9A326-9940-4D5D-8F76-B5E8FE054708}" presName="dummyNode1" presStyleLbl="node1" presStyleIdx="0" presStyleCnt="5"/>
      <dgm:spPr/>
    </dgm:pt>
    <dgm:pt modelId="{4287ED29-4218-42A9-AA08-FAB40B41B667}" type="pres">
      <dgm:prSet presAssocID="{53D9A326-9940-4D5D-8F76-B5E8FE054708}" presName="childNode1" presStyleLbl="bgAcc1" presStyleIdx="0" presStyleCnt="5" custScaleX="151930" custScaleY="116863" custLinFactNeighborY="20112">
        <dgm:presLayoutVars>
          <dgm:bulletEnabled val="1"/>
        </dgm:presLayoutVars>
      </dgm:prSet>
      <dgm:spPr/>
    </dgm:pt>
    <dgm:pt modelId="{9BB174B5-55E7-45CF-9F6D-837DD1D4987A}" type="pres">
      <dgm:prSet presAssocID="{53D9A326-9940-4D5D-8F76-B5E8FE054708}" presName="childNode1tx" presStyleLbl="bgAcc1" presStyleIdx="0" presStyleCnt="5">
        <dgm:presLayoutVars>
          <dgm:bulletEnabled val="1"/>
        </dgm:presLayoutVars>
      </dgm:prSet>
      <dgm:spPr/>
    </dgm:pt>
    <dgm:pt modelId="{AB4285F8-1FED-4AE8-96D2-2343764808F4}" type="pres">
      <dgm:prSet presAssocID="{53D9A326-9940-4D5D-8F76-B5E8FE054708}" presName="parentNode1" presStyleLbl="node1" presStyleIdx="0" presStyleCnt="5" custLinFactNeighborX="31830" custLinFactNeighborY="90136">
        <dgm:presLayoutVars>
          <dgm:chMax val="1"/>
          <dgm:bulletEnabled val="1"/>
        </dgm:presLayoutVars>
      </dgm:prSet>
      <dgm:spPr/>
    </dgm:pt>
    <dgm:pt modelId="{089F4C45-63F9-4F34-9290-EC0385412B43}" type="pres">
      <dgm:prSet presAssocID="{53D9A326-9940-4D5D-8F76-B5E8FE054708}" presName="connSite1" presStyleCnt="0"/>
      <dgm:spPr/>
    </dgm:pt>
    <dgm:pt modelId="{3596F136-9F9A-42A3-AAA4-EC15F13557C1}" type="pres">
      <dgm:prSet presAssocID="{854A99E8-BF9F-43BE-87E6-9A96F07FF3CC}" presName="Name9" presStyleLbl="sibTrans2D1" presStyleIdx="0" presStyleCnt="4" custLinFactNeighborX="1260" custLinFactNeighborY="-1"/>
      <dgm:spPr/>
    </dgm:pt>
    <dgm:pt modelId="{471A922E-5837-41FE-8DBF-58AA2A91A606}" type="pres">
      <dgm:prSet presAssocID="{4E27F0F0-B813-491E-B4AB-366B13A0C9F8}" presName="composite2" presStyleCnt="0"/>
      <dgm:spPr/>
    </dgm:pt>
    <dgm:pt modelId="{49827E29-83BD-4D5D-A9BC-AAC15A28D7B1}" type="pres">
      <dgm:prSet presAssocID="{4E27F0F0-B813-491E-B4AB-366B13A0C9F8}" presName="dummyNode2" presStyleLbl="node1" presStyleIdx="0" presStyleCnt="5"/>
      <dgm:spPr/>
    </dgm:pt>
    <dgm:pt modelId="{7A92725C-D8DF-45AE-BD94-1D4296114181}" type="pres">
      <dgm:prSet presAssocID="{4E27F0F0-B813-491E-B4AB-366B13A0C9F8}" presName="childNode2" presStyleLbl="bgAcc1" presStyleIdx="1" presStyleCnt="5" custScaleX="101519" custScaleY="116815" custLinFactNeighborX="-3767" custLinFactNeighborY="19919">
        <dgm:presLayoutVars>
          <dgm:bulletEnabled val="1"/>
        </dgm:presLayoutVars>
      </dgm:prSet>
      <dgm:spPr/>
    </dgm:pt>
    <dgm:pt modelId="{CF3B4BDF-3B78-411E-A3B5-1DB48FF34D14}" type="pres">
      <dgm:prSet presAssocID="{4E27F0F0-B813-491E-B4AB-366B13A0C9F8}" presName="childNode2tx" presStyleLbl="bgAcc1" presStyleIdx="1" presStyleCnt="5">
        <dgm:presLayoutVars>
          <dgm:bulletEnabled val="1"/>
        </dgm:presLayoutVars>
      </dgm:prSet>
      <dgm:spPr/>
    </dgm:pt>
    <dgm:pt modelId="{0FE41569-B361-460C-B5E9-5AB17A593235}" type="pres">
      <dgm:prSet presAssocID="{4E27F0F0-B813-491E-B4AB-366B13A0C9F8}" presName="parentNode2" presStyleLbl="node1" presStyleIdx="1" presStyleCnt="5" custLinFactNeighborX="4405" custLinFactNeighborY="25443">
        <dgm:presLayoutVars>
          <dgm:chMax val="0"/>
          <dgm:bulletEnabled val="1"/>
        </dgm:presLayoutVars>
      </dgm:prSet>
      <dgm:spPr/>
    </dgm:pt>
    <dgm:pt modelId="{C67FF6C8-9075-4FEE-9E91-35BDBB2A5DF8}" type="pres">
      <dgm:prSet presAssocID="{4E27F0F0-B813-491E-B4AB-366B13A0C9F8}" presName="connSite2" presStyleCnt="0"/>
      <dgm:spPr/>
    </dgm:pt>
    <dgm:pt modelId="{1A2FA48B-78E7-4721-AFD8-B2AE973E702E}" type="pres">
      <dgm:prSet presAssocID="{131E23C3-7153-4993-91E5-486FD503C40D}" presName="Name18" presStyleLbl="sibTrans2D1" presStyleIdx="1" presStyleCnt="4"/>
      <dgm:spPr/>
    </dgm:pt>
    <dgm:pt modelId="{EB585203-1943-4EBC-BE61-E08967269D45}" type="pres">
      <dgm:prSet presAssocID="{4C6DAB58-6BF7-4A68-90F6-76CCD60BC396}" presName="composite1" presStyleCnt="0"/>
      <dgm:spPr/>
    </dgm:pt>
    <dgm:pt modelId="{62461A88-ABC4-4A9E-BC0B-7732FAEA9B9A}" type="pres">
      <dgm:prSet presAssocID="{4C6DAB58-6BF7-4A68-90F6-76CCD60BC396}" presName="dummyNode1" presStyleLbl="node1" presStyleIdx="1" presStyleCnt="5"/>
      <dgm:spPr/>
    </dgm:pt>
    <dgm:pt modelId="{8103B998-7542-419E-BAFF-AF87BDE1FDDB}" type="pres">
      <dgm:prSet presAssocID="{4C6DAB58-6BF7-4A68-90F6-76CCD60BC396}" presName="childNode1" presStyleLbl="bgAcc1" presStyleIdx="2" presStyleCnt="5" custScaleX="129630" custScaleY="116815" custLinFactNeighborX="-13124" custLinFactNeighborY="19387">
        <dgm:presLayoutVars>
          <dgm:bulletEnabled val="1"/>
        </dgm:presLayoutVars>
      </dgm:prSet>
      <dgm:spPr/>
    </dgm:pt>
    <dgm:pt modelId="{8038B86E-1E40-4126-B039-D0EE11FC67EE}" type="pres">
      <dgm:prSet presAssocID="{4C6DAB58-6BF7-4A68-90F6-76CCD60BC396}" presName="childNode1tx" presStyleLbl="bgAcc1" presStyleIdx="2" presStyleCnt="5">
        <dgm:presLayoutVars>
          <dgm:bulletEnabled val="1"/>
        </dgm:presLayoutVars>
      </dgm:prSet>
      <dgm:spPr/>
    </dgm:pt>
    <dgm:pt modelId="{BFA2C9D0-EDA8-46BE-8090-63D70F5C3D0D}" type="pres">
      <dgm:prSet presAssocID="{4C6DAB58-6BF7-4A68-90F6-76CCD60BC396}" presName="parentNode1" presStyleLbl="node1" presStyleIdx="2" presStyleCnt="5" custLinFactNeighborX="8440" custLinFactNeighborY="73811">
        <dgm:presLayoutVars>
          <dgm:chMax val="1"/>
          <dgm:bulletEnabled val="1"/>
        </dgm:presLayoutVars>
      </dgm:prSet>
      <dgm:spPr/>
    </dgm:pt>
    <dgm:pt modelId="{E73CEA40-8FF5-499D-AAEA-1D0E2A6763B8}" type="pres">
      <dgm:prSet presAssocID="{4C6DAB58-6BF7-4A68-90F6-76CCD60BC396}" presName="connSite1" presStyleCnt="0"/>
      <dgm:spPr/>
    </dgm:pt>
    <dgm:pt modelId="{D3BFA2D9-ACCC-40C4-9007-70FD9774FD51}" type="pres">
      <dgm:prSet presAssocID="{D87917C1-1C80-4515-932C-647BEEA13C97}" presName="Name9" presStyleLbl="sibTrans2D1" presStyleIdx="2" presStyleCnt="4"/>
      <dgm:spPr/>
    </dgm:pt>
    <dgm:pt modelId="{74476A94-EF06-45E9-BDFA-D391604B79F4}" type="pres">
      <dgm:prSet presAssocID="{0025D1CF-92D8-473C-A123-EC355F57FD4B}" presName="composite2" presStyleCnt="0"/>
      <dgm:spPr/>
    </dgm:pt>
    <dgm:pt modelId="{F85EF496-4115-4DFE-8231-661C0C8825CA}" type="pres">
      <dgm:prSet presAssocID="{0025D1CF-92D8-473C-A123-EC355F57FD4B}" presName="dummyNode2" presStyleLbl="node1" presStyleIdx="2" presStyleCnt="5"/>
      <dgm:spPr/>
    </dgm:pt>
    <dgm:pt modelId="{709FE0EB-6284-463A-AE3D-3943AF96E1F5}" type="pres">
      <dgm:prSet presAssocID="{0025D1CF-92D8-473C-A123-EC355F57FD4B}" presName="childNode2" presStyleLbl="bgAcc1" presStyleIdx="3" presStyleCnt="5" custScaleX="132635" custScaleY="116815" custLinFactNeighborX="-12016" custLinFactNeighborY="19873">
        <dgm:presLayoutVars>
          <dgm:bulletEnabled val="1"/>
        </dgm:presLayoutVars>
      </dgm:prSet>
      <dgm:spPr/>
    </dgm:pt>
    <dgm:pt modelId="{5830C27B-2EA2-4854-9BC6-BD198C526FD0}" type="pres">
      <dgm:prSet presAssocID="{0025D1CF-92D8-473C-A123-EC355F57FD4B}" presName="childNode2tx" presStyleLbl="bgAcc1" presStyleIdx="3" presStyleCnt="5">
        <dgm:presLayoutVars>
          <dgm:bulletEnabled val="1"/>
        </dgm:presLayoutVars>
      </dgm:prSet>
      <dgm:spPr/>
    </dgm:pt>
    <dgm:pt modelId="{64C72429-576F-49F2-9F34-06F9CAEAB159}" type="pres">
      <dgm:prSet presAssocID="{0025D1CF-92D8-473C-A123-EC355F57FD4B}" presName="parentNode2" presStyleLbl="node1" presStyleIdx="3" presStyleCnt="5" custLinFactNeighborX="24108" custLinFactNeighborY="26732">
        <dgm:presLayoutVars>
          <dgm:chMax val="0"/>
          <dgm:bulletEnabled val="1"/>
        </dgm:presLayoutVars>
      </dgm:prSet>
      <dgm:spPr/>
    </dgm:pt>
    <dgm:pt modelId="{8FFFE2D6-320C-4D6B-AC3E-44DFD074DF27}" type="pres">
      <dgm:prSet presAssocID="{0025D1CF-92D8-473C-A123-EC355F57FD4B}" presName="connSite2" presStyleCnt="0"/>
      <dgm:spPr/>
    </dgm:pt>
    <dgm:pt modelId="{A620235A-8311-464E-944E-26FF0EA855B5}" type="pres">
      <dgm:prSet presAssocID="{3ECDB257-ABD4-4C46-B67F-629974B169CD}" presName="Name18" presStyleLbl="sibTrans2D1" presStyleIdx="3" presStyleCnt="4" custScaleX="88724" custScaleY="91033"/>
      <dgm:spPr/>
    </dgm:pt>
    <dgm:pt modelId="{3D1E7471-8FD7-436A-BAD3-15663B679352}" type="pres">
      <dgm:prSet presAssocID="{FB689ACF-14FA-42C1-8A06-730B9BE7D3E2}" presName="composite1" presStyleCnt="0"/>
      <dgm:spPr/>
    </dgm:pt>
    <dgm:pt modelId="{4E7A83BF-F1A5-4A28-9532-9B746D3468BE}" type="pres">
      <dgm:prSet presAssocID="{FB689ACF-14FA-42C1-8A06-730B9BE7D3E2}" presName="dummyNode1" presStyleLbl="node1" presStyleIdx="3" presStyleCnt="5"/>
      <dgm:spPr/>
    </dgm:pt>
    <dgm:pt modelId="{D9837A88-683C-4B66-9AB9-D5A72B071271}" type="pres">
      <dgm:prSet presAssocID="{FB689ACF-14FA-42C1-8A06-730B9BE7D3E2}" presName="childNode1" presStyleLbl="bgAcc1" presStyleIdx="4" presStyleCnt="5" custScaleX="165073" custScaleY="116815" custLinFactNeighborX="1511" custLinFactNeighborY="20363">
        <dgm:presLayoutVars>
          <dgm:bulletEnabled val="1"/>
        </dgm:presLayoutVars>
      </dgm:prSet>
      <dgm:spPr/>
    </dgm:pt>
    <dgm:pt modelId="{16E8422B-D81B-432A-86C1-918787F6F4F0}" type="pres">
      <dgm:prSet presAssocID="{FB689ACF-14FA-42C1-8A06-730B9BE7D3E2}" presName="childNode1tx" presStyleLbl="bgAcc1" presStyleIdx="4" presStyleCnt="5">
        <dgm:presLayoutVars>
          <dgm:bulletEnabled val="1"/>
        </dgm:presLayoutVars>
      </dgm:prSet>
      <dgm:spPr/>
    </dgm:pt>
    <dgm:pt modelId="{D0812395-5F2E-458F-B962-1A36CFCDF710}" type="pres">
      <dgm:prSet presAssocID="{FB689ACF-14FA-42C1-8A06-730B9BE7D3E2}" presName="parentNode1" presStyleLbl="node1" presStyleIdx="4" presStyleCnt="5" custLinFactNeighborX="26257" custLinFactNeighborY="68850">
        <dgm:presLayoutVars>
          <dgm:chMax val="1"/>
          <dgm:bulletEnabled val="1"/>
        </dgm:presLayoutVars>
      </dgm:prSet>
      <dgm:spPr/>
    </dgm:pt>
    <dgm:pt modelId="{0591F56A-7720-459E-9888-4F06D90D13E3}" type="pres">
      <dgm:prSet presAssocID="{FB689ACF-14FA-42C1-8A06-730B9BE7D3E2}" presName="connSite1" presStyleCnt="0"/>
      <dgm:spPr/>
    </dgm:pt>
  </dgm:ptLst>
  <dgm:cxnLst>
    <dgm:cxn modelId="{2D695900-E19A-4B2C-ACA1-16DC2E2E1F2F}" srcId="{53D9A326-9940-4D5D-8F76-B5E8FE054708}" destId="{F9ACF090-0FCE-4D21-8A2B-C4213E6016E7}" srcOrd="6" destOrd="0" parTransId="{FE0CB776-8947-45EF-A3EA-AC1589679681}" sibTransId="{AE51E16D-C711-495A-8611-8F198ED2EC9C}"/>
    <dgm:cxn modelId="{B072A101-FF60-48AD-ADB4-58621F2AE515}" type="presOf" srcId="{D96FFF3E-D45D-462E-B806-DBE8C7D048E3}" destId="{16E8422B-D81B-432A-86C1-918787F6F4F0}" srcOrd="1" destOrd="0" presId="urn:microsoft.com/office/officeart/2005/8/layout/hProcess4"/>
    <dgm:cxn modelId="{044DDE03-78F0-42C7-A56F-5BE3C291857B}" srcId="{53D9A326-9940-4D5D-8F76-B5E8FE054708}" destId="{83E46B71-B847-401D-BB9A-0851B46F46D6}" srcOrd="5" destOrd="0" parTransId="{53399EC4-DA45-4A32-B969-CA824CF1EC16}" sibTransId="{60C97D8C-1F48-49DC-8A74-B963A216F1C0}"/>
    <dgm:cxn modelId="{CF5EBB07-4D13-48E0-B6CC-FFAEF111A4FE}" type="presOf" srcId="{684C9580-9C5C-493E-A636-9E503DA999C6}" destId="{5830C27B-2EA2-4854-9BC6-BD198C526FD0}" srcOrd="1" destOrd="4" presId="urn:microsoft.com/office/officeart/2005/8/layout/hProcess4"/>
    <dgm:cxn modelId="{D3515C09-DBF7-4E9F-B890-087BB4C1CEBE}" type="presOf" srcId="{F9ACF090-0FCE-4D21-8A2B-C4213E6016E7}" destId="{9BB174B5-55E7-45CF-9F6D-837DD1D4987A}" srcOrd="1" destOrd="6" presId="urn:microsoft.com/office/officeart/2005/8/layout/hProcess4"/>
    <dgm:cxn modelId="{840CBA0B-FFC2-48CA-8E6E-E3CCACC77BFE}" srcId="{4C6DAB58-6BF7-4A68-90F6-76CCD60BC396}" destId="{71443189-7343-47C8-80D2-99EB4864C6BB}" srcOrd="0" destOrd="0" parTransId="{4DD340BD-4041-4A52-AC22-E7B927FE895B}" sibTransId="{A265E9B6-9110-4989-8AD2-E3E22A04C13F}"/>
    <dgm:cxn modelId="{FEFD300C-7219-440F-9B87-0CAF620EF054}" type="presOf" srcId="{3E227993-E421-432E-A313-6501DF006FA4}" destId="{8038B86E-1E40-4126-B039-D0EE11FC67EE}" srcOrd="1" destOrd="1" presId="urn:microsoft.com/office/officeart/2005/8/layout/hProcess4"/>
    <dgm:cxn modelId="{C0CD260D-AC79-40A7-B4B7-DD9738D1ECDD}" type="presOf" srcId="{B211B111-71CD-4CAC-BFBF-36712880C4BE}" destId="{4287ED29-4218-42A9-AA08-FAB40B41B667}" srcOrd="0" destOrd="2" presId="urn:microsoft.com/office/officeart/2005/8/layout/hProcess4"/>
    <dgm:cxn modelId="{2F23190F-3631-4B97-B9D6-D06ECB754DE3}" srcId="{BA93EB3D-5BFC-4577-86E1-5234490A1428}" destId="{0025D1CF-92D8-473C-A123-EC355F57FD4B}" srcOrd="3" destOrd="0" parTransId="{6A79C8AB-B20C-47A9-B856-BFA9905E9411}" sibTransId="{3ECDB257-ABD4-4C46-B67F-629974B169CD}"/>
    <dgm:cxn modelId="{0C07EA0F-FC83-47D8-B06C-D134B06A6346}" type="presOf" srcId="{88958FCB-C4F1-40EF-A3D7-09BC02CF0C0E}" destId="{4287ED29-4218-42A9-AA08-FAB40B41B667}" srcOrd="0" destOrd="4" presId="urn:microsoft.com/office/officeart/2005/8/layout/hProcess4"/>
    <dgm:cxn modelId="{05C40711-729C-4973-8C0A-340DB1FDF9D1}" type="presOf" srcId="{E9BAC397-7905-4471-9FB1-43B06E129B05}" destId="{D9837A88-683C-4B66-9AB9-D5A72B071271}" srcOrd="0" destOrd="2" presId="urn:microsoft.com/office/officeart/2005/8/layout/hProcess4"/>
    <dgm:cxn modelId="{631AEA12-EBA4-42F7-84AE-251C45A9BA56}" type="presOf" srcId="{0E96E493-1106-4EF6-A762-7EE3AA3670F8}" destId="{8103B998-7542-419E-BAFF-AF87BDE1FDDB}" srcOrd="0" destOrd="4" presId="urn:microsoft.com/office/officeart/2005/8/layout/hProcess4"/>
    <dgm:cxn modelId="{B1289D15-C3F6-458E-9371-CBA1006B0667}" srcId="{BA93EB3D-5BFC-4577-86E1-5234490A1428}" destId="{4C6DAB58-6BF7-4A68-90F6-76CCD60BC396}" srcOrd="2" destOrd="0" parTransId="{5351A743-A838-4E18-93BB-772232CBD5C6}" sibTransId="{D87917C1-1C80-4515-932C-647BEEA13C97}"/>
    <dgm:cxn modelId="{37CE5417-9A20-428A-872D-4BBF383F402D}" srcId="{BA93EB3D-5BFC-4577-86E1-5234490A1428}" destId="{53D9A326-9940-4D5D-8F76-B5E8FE054708}" srcOrd="0" destOrd="0" parTransId="{BE921C20-B692-479D-B318-1D2B74DC27B3}" sibTransId="{854A99E8-BF9F-43BE-87E6-9A96F07FF3CC}"/>
    <dgm:cxn modelId="{9E3FA81B-35A5-4973-9138-098D175DB81C}" type="presOf" srcId="{33DC13FF-967D-4EED-9151-257A0271A4AC}" destId="{CF3B4BDF-3B78-411E-A3B5-1DB48FF34D14}" srcOrd="1" destOrd="3" presId="urn:microsoft.com/office/officeart/2005/8/layout/hProcess4"/>
    <dgm:cxn modelId="{CC4B5828-61DB-4C8C-99A3-B392FB677532}" type="presOf" srcId="{1F15028F-33FF-4264-9B90-D9CD69979D54}" destId="{4287ED29-4218-42A9-AA08-FAB40B41B667}" srcOrd="0" destOrd="7" presId="urn:microsoft.com/office/officeart/2005/8/layout/hProcess4"/>
    <dgm:cxn modelId="{ABD11C29-FB11-4D37-B992-4FEEBDA8F637}" type="presOf" srcId="{B508B559-763F-430A-B735-8B7A4E20B7CE}" destId="{D9837A88-683C-4B66-9AB9-D5A72B071271}" srcOrd="0" destOrd="1" presId="urn:microsoft.com/office/officeart/2005/8/layout/hProcess4"/>
    <dgm:cxn modelId="{4A80A72A-1407-4017-90AB-C173079B69EA}" type="presOf" srcId="{71443189-7343-47C8-80D2-99EB4864C6BB}" destId="{8038B86E-1E40-4126-B039-D0EE11FC67EE}" srcOrd="1" destOrd="0" presId="urn:microsoft.com/office/officeart/2005/8/layout/hProcess4"/>
    <dgm:cxn modelId="{94631B2B-CB39-464A-94F6-B56F095E9B8A}" type="presOf" srcId="{F8D75E48-9AAA-4085-809E-053F313A0330}" destId="{9BB174B5-55E7-45CF-9F6D-837DD1D4987A}" srcOrd="1" destOrd="0" presId="urn:microsoft.com/office/officeart/2005/8/layout/hProcess4"/>
    <dgm:cxn modelId="{9441A42E-3AD1-4F3E-9DE8-F461F748EB85}" type="presOf" srcId="{83E46B71-B847-401D-BB9A-0851B46F46D6}" destId="{9BB174B5-55E7-45CF-9F6D-837DD1D4987A}" srcOrd="1" destOrd="5" presId="urn:microsoft.com/office/officeart/2005/8/layout/hProcess4"/>
    <dgm:cxn modelId="{19F13933-F119-421E-8C7C-CE17D58DEE74}" srcId="{0025D1CF-92D8-473C-A123-EC355F57FD4B}" destId="{2FCC2A9B-548E-4DFF-BCE5-A6274084C448}" srcOrd="0" destOrd="0" parTransId="{90E95A32-85BA-42F2-A8C9-C70C60589226}" sibTransId="{31B14589-CAD1-417C-9D80-0A533598AFBB}"/>
    <dgm:cxn modelId="{68082239-48DB-4129-9717-0FA807D330C4}" srcId="{53D9A326-9940-4D5D-8F76-B5E8FE054708}" destId="{B211B111-71CD-4CAC-BFBF-36712880C4BE}" srcOrd="2" destOrd="0" parTransId="{E6761443-D009-4252-B9AE-65E7A6DB6210}" sibTransId="{BD8BD2DF-AD1B-455C-9CCF-AD42DE09551C}"/>
    <dgm:cxn modelId="{B06E553E-8BA9-44B2-9CEE-AFDD1FE0F35F}" type="presOf" srcId="{B211B111-71CD-4CAC-BFBF-36712880C4BE}" destId="{9BB174B5-55E7-45CF-9F6D-837DD1D4987A}" srcOrd="1" destOrd="2" presId="urn:microsoft.com/office/officeart/2005/8/layout/hProcess4"/>
    <dgm:cxn modelId="{639AC15B-CCB3-4942-A9AA-E04A46322312}" type="presOf" srcId="{6A45A704-9AE5-4422-BEB6-433065D82919}" destId="{5830C27B-2EA2-4854-9BC6-BD198C526FD0}" srcOrd="1" destOrd="3" presId="urn:microsoft.com/office/officeart/2005/8/layout/hProcess4"/>
    <dgm:cxn modelId="{90704A5E-4057-4A42-A385-3763C2995403}" type="presOf" srcId="{3ECDB257-ABD4-4C46-B67F-629974B169CD}" destId="{A620235A-8311-464E-944E-26FF0EA855B5}" srcOrd="0" destOrd="0" presId="urn:microsoft.com/office/officeart/2005/8/layout/hProcess4"/>
    <dgm:cxn modelId="{5071045F-282D-4A7E-8ADC-9D086FBBB99D}" type="presOf" srcId="{B508B559-763F-430A-B735-8B7A4E20B7CE}" destId="{16E8422B-D81B-432A-86C1-918787F6F4F0}" srcOrd="1" destOrd="1" presId="urn:microsoft.com/office/officeart/2005/8/layout/hProcess4"/>
    <dgm:cxn modelId="{6E9D1560-DCEF-4790-B10E-83D4FDF94E84}" srcId="{4E27F0F0-B813-491E-B4AB-366B13A0C9F8}" destId="{0258D149-A1BE-433B-87AA-4DF0E415BA89}" srcOrd="0" destOrd="0" parTransId="{71F7D9B2-44C5-4A4E-BEF2-D71F1CDDAEF4}" sibTransId="{144FE671-4897-4CA2-AD24-43CCE3F6FC13}"/>
    <dgm:cxn modelId="{D7427A61-AA71-4785-9E27-1E7F3C85B602}" srcId="{0025D1CF-92D8-473C-A123-EC355F57FD4B}" destId="{3E28BBAE-7DA7-458D-80FD-E36313189078}" srcOrd="5" destOrd="0" parTransId="{AC5E6C6F-6A23-41B9-ACBB-3FBF9D42042F}" sibTransId="{359D2024-1A63-4D09-AB21-DCC2E4740BDD}"/>
    <dgm:cxn modelId="{F24B4B62-0CC6-450F-B363-933898EA2AD2}" srcId="{BA93EB3D-5BFC-4577-86E1-5234490A1428}" destId="{FB689ACF-14FA-42C1-8A06-730B9BE7D3E2}" srcOrd="4" destOrd="0" parTransId="{33F470F1-9DF1-4330-8FD4-937F4F1CFE16}" sibTransId="{79A355A8-F1A7-40AA-A69F-34097B36C21F}"/>
    <dgm:cxn modelId="{02D27D62-15CC-418B-9796-4E04320E4839}" srcId="{FB689ACF-14FA-42C1-8A06-730B9BE7D3E2}" destId="{F5F62244-BD3E-41EE-BEFD-2336B583257B}" srcOrd="3" destOrd="0" parTransId="{9309F3B2-8B5C-4FCD-9709-0E0E89CB980D}" sibTransId="{B0E8E6F2-545E-4E43-B924-78AC621A7DEE}"/>
    <dgm:cxn modelId="{4830C162-CA9D-4EF8-9835-57F9DC100F53}" type="presOf" srcId="{1093AC2E-5C63-417E-AE14-549B3CC21750}" destId="{CF3B4BDF-3B78-411E-A3B5-1DB48FF34D14}" srcOrd="1" destOrd="1" presId="urn:microsoft.com/office/officeart/2005/8/layout/hProcess4"/>
    <dgm:cxn modelId="{E7B74C66-4DBA-4303-82A0-AD361B4B4BE8}" type="presOf" srcId="{0E96E493-1106-4EF6-A762-7EE3AA3670F8}" destId="{8038B86E-1E40-4126-B039-D0EE11FC67EE}" srcOrd="1" destOrd="4" presId="urn:microsoft.com/office/officeart/2005/8/layout/hProcess4"/>
    <dgm:cxn modelId="{B063FA66-0D10-4F54-A8FE-13D1E61501FC}" type="presOf" srcId="{318B1B04-595D-4CD9-A40A-6DA4B4F8AD31}" destId="{7A92725C-D8DF-45AE-BD94-1D4296114181}" srcOrd="0" destOrd="2" presId="urn:microsoft.com/office/officeart/2005/8/layout/hProcess4"/>
    <dgm:cxn modelId="{B1196468-424C-47D7-80DB-658D0082A4CB}" type="presOf" srcId="{88958FCB-C4F1-40EF-A3D7-09BC02CF0C0E}" destId="{9BB174B5-55E7-45CF-9F6D-837DD1D4987A}" srcOrd="1" destOrd="4" presId="urn:microsoft.com/office/officeart/2005/8/layout/hProcess4"/>
    <dgm:cxn modelId="{B5127949-882A-49F1-99F4-FA1B56B3DC7D}" srcId="{FB689ACF-14FA-42C1-8A06-730B9BE7D3E2}" destId="{E9BAC397-7905-4471-9FB1-43B06E129B05}" srcOrd="2" destOrd="0" parTransId="{DD4D4291-C518-43CA-9999-D455A168AD07}" sibTransId="{EF174752-D179-45CD-A81A-ACC0621DAF1C}"/>
    <dgm:cxn modelId="{B1F83D6D-CFCC-45DF-9EC1-EEFD0B7CF6DF}" srcId="{53D9A326-9940-4D5D-8F76-B5E8FE054708}" destId="{F8D75E48-9AAA-4085-809E-053F313A0330}" srcOrd="0" destOrd="0" parTransId="{F06241B2-FEE1-49AD-86BF-507F6FD2032F}" sibTransId="{D9E1B4FB-A1DC-4B23-9A02-7E0FB9C5F7BD}"/>
    <dgm:cxn modelId="{6EFAC26D-0F5C-4428-9837-71B7E1604E47}" type="presOf" srcId="{F41F1CCC-F372-4129-9639-7215FBC246D1}" destId="{9BB174B5-55E7-45CF-9F6D-837DD1D4987A}" srcOrd="1" destOrd="1" presId="urn:microsoft.com/office/officeart/2005/8/layout/hProcess4"/>
    <dgm:cxn modelId="{D5480470-260B-41D1-8D73-F3F3EEF057C5}" type="presOf" srcId="{F5F62244-BD3E-41EE-BEFD-2336B583257B}" destId="{16E8422B-D81B-432A-86C1-918787F6F4F0}" srcOrd="1" destOrd="3" presId="urn:microsoft.com/office/officeart/2005/8/layout/hProcess4"/>
    <dgm:cxn modelId="{68460C70-A7C0-4A01-871A-38114B6D0A37}" srcId="{BA93EB3D-5BFC-4577-86E1-5234490A1428}" destId="{4E27F0F0-B813-491E-B4AB-366B13A0C9F8}" srcOrd="1" destOrd="0" parTransId="{A74A1626-0647-4DFE-92E6-CDC3B8051400}" sibTransId="{131E23C3-7153-4993-91E5-486FD503C40D}"/>
    <dgm:cxn modelId="{54A7DB50-DE58-478F-B021-F9F74D350E4D}" type="presOf" srcId="{4E27F0F0-B813-491E-B4AB-366B13A0C9F8}" destId="{0FE41569-B361-460C-B5E9-5AB17A593235}" srcOrd="0" destOrd="0" presId="urn:microsoft.com/office/officeart/2005/8/layout/hProcess4"/>
    <dgm:cxn modelId="{A0411B52-21AE-4FA0-AC4F-3996631AA671}" type="presOf" srcId="{2FCC2A9B-548E-4DFF-BCE5-A6274084C448}" destId="{5830C27B-2EA2-4854-9BC6-BD198C526FD0}" srcOrd="1" destOrd="0" presId="urn:microsoft.com/office/officeart/2005/8/layout/hProcess4"/>
    <dgm:cxn modelId="{2C3CF373-E8CE-407C-BA98-C244E9105BBA}" type="presOf" srcId="{F8C52B49-3B0B-4F40-869C-E424FC8E7427}" destId="{9BB174B5-55E7-45CF-9F6D-837DD1D4987A}" srcOrd="1" destOrd="3" presId="urn:microsoft.com/office/officeart/2005/8/layout/hProcess4"/>
    <dgm:cxn modelId="{AB265154-3831-45FC-99BF-E54115E7BA6D}" type="presOf" srcId="{3E28BBAE-7DA7-458D-80FD-E36313189078}" destId="{5830C27B-2EA2-4854-9BC6-BD198C526FD0}" srcOrd="1" destOrd="5" presId="urn:microsoft.com/office/officeart/2005/8/layout/hProcess4"/>
    <dgm:cxn modelId="{4959B554-D272-43A9-A746-B8FF29990D43}" type="presOf" srcId="{2C27F7B8-4DDF-49EE-B269-B5F48DC095E9}" destId="{8038B86E-1E40-4126-B039-D0EE11FC67EE}" srcOrd="1" destOrd="2" presId="urn:microsoft.com/office/officeart/2005/8/layout/hProcess4"/>
    <dgm:cxn modelId="{9B355C77-4028-4F0E-97F3-2C601B110D34}" type="presOf" srcId="{53D9A326-9940-4D5D-8F76-B5E8FE054708}" destId="{AB4285F8-1FED-4AE8-96D2-2343764808F4}" srcOrd="0" destOrd="0" presId="urn:microsoft.com/office/officeart/2005/8/layout/hProcess4"/>
    <dgm:cxn modelId="{1010B077-664E-4B91-B6D5-DB369B000B72}" type="presOf" srcId="{2C27F7B8-4DDF-49EE-B269-B5F48DC095E9}" destId="{8103B998-7542-419E-BAFF-AF87BDE1FDDB}" srcOrd="0" destOrd="2" presId="urn:microsoft.com/office/officeart/2005/8/layout/hProcess4"/>
    <dgm:cxn modelId="{5FBB7658-8B4D-419E-9739-C5C35088BAF2}" type="presOf" srcId="{71443189-7343-47C8-80D2-99EB4864C6BB}" destId="{8103B998-7542-419E-BAFF-AF87BDE1FDDB}" srcOrd="0" destOrd="0" presId="urn:microsoft.com/office/officeart/2005/8/layout/hProcess4"/>
    <dgm:cxn modelId="{84BE9D79-1017-4470-8F46-E912455D6382}" type="presOf" srcId="{2FCC2A9B-548E-4DFF-BCE5-A6274084C448}" destId="{709FE0EB-6284-463A-AE3D-3943AF96E1F5}" srcOrd="0" destOrd="0" presId="urn:microsoft.com/office/officeart/2005/8/layout/hProcess4"/>
    <dgm:cxn modelId="{DB8A125A-5E18-4E0C-9AAE-D8944418C062}" type="presOf" srcId="{E9BAC397-7905-4471-9FB1-43B06E129B05}" destId="{16E8422B-D81B-432A-86C1-918787F6F4F0}" srcOrd="1" destOrd="2" presId="urn:microsoft.com/office/officeart/2005/8/layout/hProcess4"/>
    <dgm:cxn modelId="{E1CC705A-7E50-4DBB-ADD2-3F05C6FE8212}" type="presOf" srcId="{FB689ACF-14FA-42C1-8A06-730B9BE7D3E2}" destId="{D0812395-5F2E-458F-B962-1A36CFCDF710}" srcOrd="0" destOrd="0" presId="urn:microsoft.com/office/officeart/2005/8/layout/hProcess4"/>
    <dgm:cxn modelId="{737A797A-B874-4BCD-BD0C-0661CE7392B4}" srcId="{4C6DAB58-6BF7-4A68-90F6-76CCD60BC396}" destId="{0E96E493-1106-4EF6-A762-7EE3AA3670F8}" srcOrd="4" destOrd="0" parTransId="{8BDE3ADF-C290-4C94-BAF6-2A90FC450661}" sibTransId="{2AF21DF6-347F-4597-B6D5-03AE0B3AD322}"/>
    <dgm:cxn modelId="{EDE5EF7B-42CB-43ED-ABA4-287CCAFA80F3}" type="presOf" srcId="{F8D75E48-9AAA-4085-809E-053F313A0330}" destId="{4287ED29-4218-42A9-AA08-FAB40B41B667}" srcOrd="0" destOrd="0" presId="urn:microsoft.com/office/officeart/2005/8/layout/hProcess4"/>
    <dgm:cxn modelId="{5956567E-DA31-4C63-8E40-171EB36D1D5F}" type="presOf" srcId="{684C9580-9C5C-493E-A636-9E503DA999C6}" destId="{709FE0EB-6284-463A-AE3D-3943AF96E1F5}" srcOrd="0" destOrd="4" presId="urn:microsoft.com/office/officeart/2005/8/layout/hProcess4"/>
    <dgm:cxn modelId="{8269A281-C9F8-4FDB-8F4C-48BC6C4F2595}" srcId="{53D9A326-9940-4D5D-8F76-B5E8FE054708}" destId="{F41F1CCC-F372-4129-9639-7215FBC246D1}" srcOrd="1" destOrd="0" parTransId="{22BBBE1B-5FD1-4320-AFB1-D7C911E79BA1}" sibTransId="{088068E2-2B7C-449B-A03E-251999521D8F}"/>
    <dgm:cxn modelId="{2B8B5182-56F2-4BB0-94DE-25F1924D4DA2}" type="presOf" srcId="{6A45A704-9AE5-4422-BEB6-433065D82919}" destId="{709FE0EB-6284-463A-AE3D-3943AF96E1F5}" srcOrd="0" destOrd="3" presId="urn:microsoft.com/office/officeart/2005/8/layout/hProcess4"/>
    <dgm:cxn modelId="{DC478083-EE64-47C8-BD9A-5A6A0F9A762C}" type="presOf" srcId="{4C6DAB58-6BF7-4A68-90F6-76CCD60BC396}" destId="{BFA2C9D0-EDA8-46BE-8090-63D70F5C3D0D}" srcOrd="0" destOrd="0" presId="urn:microsoft.com/office/officeart/2005/8/layout/hProcess4"/>
    <dgm:cxn modelId="{91AB9384-67B6-4424-A9A6-63221DEE18FF}" srcId="{4E27F0F0-B813-491E-B4AB-366B13A0C9F8}" destId="{318B1B04-595D-4CD9-A40A-6DA4B4F8AD31}" srcOrd="2" destOrd="0" parTransId="{41FE8AF2-8C32-45FD-8685-92DC68BB3E22}" sibTransId="{B0226618-AC57-4360-B4A9-3EE143E2B7B0}"/>
    <dgm:cxn modelId="{274C3B8B-F094-4073-88EA-BD590BD4CF4F}" type="presOf" srcId="{F5F62244-BD3E-41EE-BEFD-2336B583257B}" destId="{D9837A88-683C-4B66-9AB9-D5A72B071271}" srcOrd="0" destOrd="3" presId="urn:microsoft.com/office/officeart/2005/8/layout/hProcess4"/>
    <dgm:cxn modelId="{59AE938B-3E1B-4D31-A7D9-FDEC16FF94C6}" srcId="{53D9A326-9940-4D5D-8F76-B5E8FE054708}" destId="{1F15028F-33FF-4264-9B90-D9CD69979D54}" srcOrd="7" destOrd="0" parTransId="{3B810E17-9523-467D-A5A9-91A8ADD46B65}" sibTransId="{64F8B2BD-0C4E-4438-A844-4D9BBB14618D}"/>
    <dgm:cxn modelId="{C1E0E18B-B436-4C7F-9EB8-F64F75FE5ACB}" srcId="{53D9A326-9940-4D5D-8F76-B5E8FE054708}" destId="{F8C52B49-3B0B-4F40-869C-E424FC8E7427}" srcOrd="3" destOrd="0" parTransId="{8E5A7DBA-A4C5-49AA-BEA2-3C9AE56BFAF5}" sibTransId="{AA968FC9-06D0-43AA-948E-F32D52A7ECD8}"/>
    <dgm:cxn modelId="{D002FA8D-9553-43EA-81A3-DB0BD0D36EE5}" srcId="{4C6DAB58-6BF7-4A68-90F6-76CCD60BC396}" destId="{3E227993-E421-432E-A313-6501DF006FA4}" srcOrd="1" destOrd="0" parTransId="{4E55A96A-C9B6-42D2-986E-F6D6DAF1D4B5}" sibTransId="{B3274DE4-4C7A-44F9-B11F-3C9A36A62BA8}"/>
    <dgm:cxn modelId="{3F61DC90-4B1E-4C2C-B8B1-289A1BC7FF6B}" type="presOf" srcId="{3E227993-E421-432E-A313-6501DF006FA4}" destId="{8103B998-7542-419E-BAFF-AF87BDE1FDDB}" srcOrd="0" destOrd="1" presId="urn:microsoft.com/office/officeart/2005/8/layout/hProcess4"/>
    <dgm:cxn modelId="{F0B4D292-811B-4EBF-A509-E1EBCCAF481E}" type="presOf" srcId="{3E28BBAE-7DA7-458D-80FD-E36313189078}" destId="{709FE0EB-6284-463A-AE3D-3943AF96E1F5}" srcOrd="0" destOrd="5" presId="urn:microsoft.com/office/officeart/2005/8/layout/hProcess4"/>
    <dgm:cxn modelId="{61F24B99-E353-459A-B9A0-6FB4B432E42B}" type="presOf" srcId="{F9ACF090-0FCE-4D21-8A2B-C4213E6016E7}" destId="{4287ED29-4218-42A9-AA08-FAB40B41B667}" srcOrd="0" destOrd="6" presId="urn:microsoft.com/office/officeart/2005/8/layout/hProcess4"/>
    <dgm:cxn modelId="{8DC9A09C-8134-43B4-B59B-32B11506991B}" type="presOf" srcId="{D87917C1-1C80-4515-932C-647BEEA13C97}" destId="{D3BFA2D9-ACCC-40C4-9007-70FD9774FD51}" srcOrd="0" destOrd="0" presId="urn:microsoft.com/office/officeart/2005/8/layout/hProcess4"/>
    <dgm:cxn modelId="{B09A549F-D940-429E-88ED-49BAAD9F703C}" srcId="{0025D1CF-92D8-473C-A123-EC355F57FD4B}" destId="{6A45A704-9AE5-4422-BEB6-433065D82919}" srcOrd="3" destOrd="0" parTransId="{228D7FA2-FECB-4A29-B91E-10D2882FD6C5}" sibTransId="{7AC97F92-222D-4671-A2EE-F9D2B2016AA7}"/>
    <dgm:cxn modelId="{6A48CDA2-C39E-4085-BE2F-D798B62D01BC}" type="presOf" srcId="{F8C52B49-3B0B-4F40-869C-E424FC8E7427}" destId="{4287ED29-4218-42A9-AA08-FAB40B41B667}" srcOrd="0" destOrd="3" presId="urn:microsoft.com/office/officeart/2005/8/layout/hProcess4"/>
    <dgm:cxn modelId="{944723A7-0392-46FE-B11F-AAD57C40E7BF}" type="presOf" srcId="{33DC13FF-967D-4EED-9151-257A0271A4AC}" destId="{7A92725C-D8DF-45AE-BD94-1D4296114181}" srcOrd="0" destOrd="3" presId="urn:microsoft.com/office/officeart/2005/8/layout/hProcess4"/>
    <dgm:cxn modelId="{9ACD88A8-9E55-4A00-863C-87AE9FAE4EA2}" type="presOf" srcId="{8FE25FAD-F216-42B2-AAFE-472DDBF2976F}" destId="{8038B86E-1E40-4126-B039-D0EE11FC67EE}" srcOrd="1" destOrd="3" presId="urn:microsoft.com/office/officeart/2005/8/layout/hProcess4"/>
    <dgm:cxn modelId="{EE6063AF-5BF2-47E6-9B50-02C0D1946FC9}" srcId="{4E27F0F0-B813-491E-B4AB-366B13A0C9F8}" destId="{33DC13FF-967D-4EED-9151-257A0271A4AC}" srcOrd="3" destOrd="0" parTransId="{309CB17F-619C-435A-9A41-616E76B5EF39}" sibTransId="{5840AC29-D377-42DE-A295-73FB70DF18D8}"/>
    <dgm:cxn modelId="{65773BB2-E1B4-43C7-8E4C-CF3DCEDCE627}" type="presOf" srcId="{854A99E8-BF9F-43BE-87E6-9A96F07FF3CC}" destId="{3596F136-9F9A-42A3-AAA4-EC15F13557C1}" srcOrd="0" destOrd="0" presId="urn:microsoft.com/office/officeart/2005/8/layout/hProcess4"/>
    <dgm:cxn modelId="{82B8BAB6-0B80-492A-8B10-60053E2C1CFE}" srcId="{4E27F0F0-B813-491E-B4AB-366B13A0C9F8}" destId="{1093AC2E-5C63-417E-AE14-549B3CC21750}" srcOrd="1" destOrd="0" parTransId="{2FEE2CAA-36E8-4835-A5AC-EBD70C81D89C}" sibTransId="{5EC42E26-83F2-406B-A86C-66AE88498FDE}"/>
    <dgm:cxn modelId="{EF0D3FB8-2CCF-4B2A-B3C9-91C804404559}" type="presOf" srcId="{D96FFF3E-D45D-462E-B806-DBE8C7D048E3}" destId="{D9837A88-683C-4B66-9AB9-D5A72B071271}" srcOrd="0" destOrd="0" presId="urn:microsoft.com/office/officeart/2005/8/layout/hProcess4"/>
    <dgm:cxn modelId="{E47BC7B9-CE6B-455F-8CC3-794E3A8D7E78}" type="presOf" srcId="{0025D1CF-92D8-473C-A123-EC355F57FD4B}" destId="{64C72429-576F-49F2-9F34-06F9CAEAB159}" srcOrd="0" destOrd="0" presId="urn:microsoft.com/office/officeart/2005/8/layout/hProcess4"/>
    <dgm:cxn modelId="{23B25EC0-4407-4817-B5D3-213CCCB5A1E0}" srcId="{4C6DAB58-6BF7-4A68-90F6-76CCD60BC396}" destId="{8FE25FAD-F216-42B2-AAFE-472DDBF2976F}" srcOrd="3" destOrd="0" parTransId="{8E355FDD-F809-4423-8276-241703F610CB}" sibTransId="{609D1F17-4727-479C-9E53-C6FA4CB81871}"/>
    <dgm:cxn modelId="{64FA20C5-216B-47A4-8659-61A38665184F}" srcId="{53D9A326-9940-4D5D-8F76-B5E8FE054708}" destId="{88958FCB-C4F1-40EF-A3D7-09BC02CF0C0E}" srcOrd="4" destOrd="0" parTransId="{29FBF599-CADF-4511-A9B9-C8281EF8499C}" sibTransId="{34E2AFF1-9324-4ED7-AD19-D26AE3E06B23}"/>
    <dgm:cxn modelId="{3B2698CE-9AC5-4DA1-B84A-FDDA8D99AAA7}" srcId="{FB689ACF-14FA-42C1-8A06-730B9BE7D3E2}" destId="{D96FFF3E-D45D-462E-B806-DBE8C7D048E3}" srcOrd="0" destOrd="0" parTransId="{FA897661-C414-4560-910B-8FF7268D0B9C}" sibTransId="{C8FDD5C0-A1E2-4A63-B18A-35C2933C1307}"/>
    <dgm:cxn modelId="{C6DDA8D2-F2FF-4CE4-9107-2FAFAFA6C9C6}" srcId="{4C6DAB58-6BF7-4A68-90F6-76CCD60BC396}" destId="{2C27F7B8-4DDF-49EE-B269-B5F48DC095E9}" srcOrd="2" destOrd="0" parTransId="{5FE1B81F-87CD-4322-AEF7-C598B77D6DF8}" sibTransId="{98513F7C-085F-4BD1-8AC7-171262021DD4}"/>
    <dgm:cxn modelId="{877E5DD4-F97B-4C96-93F5-0FB041155C54}" type="presOf" srcId="{1093AC2E-5C63-417E-AE14-549B3CC21750}" destId="{7A92725C-D8DF-45AE-BD94-1D4296114181}" srcOrd="0" destOrd="1" presId="urn:microsoft.com/office/officeart/2005/8/layout/hProcess4"/>
    <dgm:cxn modelId="{B4A60CDA-4691-4EB4-B94A-D69390B24C99}" type="presOf" srcId="{62B77608-470A-4211-91ED-B152D947F948}" destId="{709FE0EB-6284-463A-AE3D-3943AF96E1F5}" srcOrd="0" destOrd="1" presId="urn:microsoft.com/office/officeart/2005/8/layout/hProcess4"/>
    <dgm:cxn modelId="{E846ABDA-1BA1-48C2-A0AF-2D629A4C03F8}" type="presOf" srcId="{1F15028F-33FF-4264-9B90-D9CD69979D54}" destId="{9BB174B5-55E7-45CF-9F6D-837DD1D4987A}" srcOrd="1" destOrd="7" presId="urn:microsoft.com/office/officeart/2005/8/layout/hProcess4"/>
    <dgm:cxn modelId="{B6FE3BDC-5164-40F3-8AA6-54D519CC60E8}" type="presOf" srcId="{318B1B04-595D-4CD9-A40A-6DA4B4F8AD31}" destId="{CF3B4BDF-3B78-411E-A3B5-1DB48FF34D14}" srcOrd="1" destOrd="2" presId="urn:microsoft.com/office/officeart/2005/8/layout/hProcess4"/>
    <dgm:cxn modelId="{C61838DD-CF7F-4864-A25E-74041649F1F8}" type="presOf" srcId="{0258D149-A1BE-433B-87AA-4DF0E415BA89}" destId="{7A92725C-D8DF-45AE-BD94-1D4296114181}" srcOrd="0" destOrd="0" presId="urn:microsoft.com/office/officeart/2005/8/layout/hProcess4"/>
    <dgm:cxn modelId="{21F751DD-C999-48F0-B48D-40985FE7EBDC}" type="presOf" srcId="{131E23C3-7153-4993-91E5-486FD503C40D}" destId="{1A2FA48B-78E7-4721-AFD8-B2AE973E702E}" srcOrd="0" destOrd="0" presId="urn:microsoft.com/office/officeart/2005/8/layout/hProcess4"/>
    <dgm:cxn modelId="{E6A174DD-533C-4BD2-9956-B8B32BBF7BC0}" type="presOf" srcId="{BA93EB3D-5BFC-4577-86E1-5234490A1428}" destId="{70FCF58C-F507-4620-9FB4-66A9C49857D0}" srcOrd="0" destOrd="0" presId="urn:microsoft.com/office/officeart/2005/8/layout/hProcess4"/>
    <dgm:cxn modelId="{CE9560DE-4196-4229-B366-99272561098D}" srcId="{0025D1CF-92D8-473C-A123-EC355F57FD4B}" destId="{684C9580-9C5C-493E-A636-9E503DA999C6}" srcOrd="4" destOrd="0" parTransId="{82F596E9-F4A4-4357-9B4A-27ED8C0F55E4}" sibTransId="{08530E72-22E8-4CA7-B898-707AB34365A0}"/>
    <dgm:cxn modelId="{9117D6E7-8082-40BA-861F-DD8E2781B98D}" srcId="{0025D1CF-92D8-473C-A123-EC355F57FD4B}" destId="{62B77608-470A-4211-91ED-B152D947F948}" srcOrd="1" destOrd="0" parTransId="{D323E2AF-B091-4A7B-8374-20B9A078EE2F}" sibTransId="{1DC5323B-3DF5-47F3-B6C0-B49921DE607E}"/>
    <dgm:cxn modelId="{6113F3EB-05DC-4614-975C-94BA1A34D6A1}" type="presOf" srcId="{BD697209-77A4-4DE7-B323-52D18825A04A}" destId="{5830C27B-2EA2-4854-9BC6-BD198C526FD0}" srcOrd="1" destOrd="2" presId="urn:microsoft.com/office/officeart/2005/8/layout/hProcess4"/>
    <dgm:cxn modelId="{E74E2FF4-8989-43C4-9E62-98598FC34CDB}" type="presOf" srcId="{83E46B71-B847-401D-BB9A-0851B46F46D6}" destId="{4287ED29-4218-42A9-AA08-FAB40B41B667}" srcOrd="0" destOrd="5" presId="urn:microsoft.com/office/officeart/2005/8/layout/hProcess4"/>
    <dgm:cxn modelId="{C209DDF5-2D91-4B44-9E59-4CB225F3DFA0}" type="presOf" srcId="{8FE25FAD-F216-42B2-AAFE-472DDBF2976F}" destId="{8103B998-7542-419E-BAFF-AF87BDE1FDDB}" srcOrd="0" destOrd="3" presId="urn:microsoft.com/office/officeart/2005/8/layout/hProcess4"/>
    <dgm:cxn modelId="{A380E1F5-C020-4315-9E28-DEE5EFA72F0D}" srcId="{FB689ACF-14FA-42C1-8A06-730B9BE7D3E2}" destId="{B508B559-763F-430A-B735-8B7A4E20B7CE}" srcOrd="1" destOrd="0" parTransId="{4624D9F2-35CA-4C68-8BDD-8FEF775AD287}" sibTransId="{761C8347-CF67-4EB9-B8A9-9781A9BA4CD7}"/>
    <dgm:cxn modelId="{AEB0D7F6-AC6A-43E2-AD76-1CB1481A60DF}" type="presOf" srcId="{F41F1CCC-F372-4129-9639-7215FBC246D1}" destId="{4287ED29-4218-42A9-AA08-FAB40B41B667}" srcOrd="0" destOrd="1" presId="urn:microsoft.com/office/officeart/2005/8/layout/hProcess4"/>
    <dgm:cxn modelId="{BE218AF7-B5A6-4628-843B-1A3AE0C13BD2}" type="presOf" srcId="{0258D149-A1BE-433B-87AA-4DF0E415BA89}" destId="{CF3B4BDF-3B78-411E-A3B5-1DB48FF34D14}" srcOrd="1" destOrd="0" presId="urn:microsoft.com/office/officeart/2005/8/layout/hProcess4"/>
    <dgm:cxn modelId="{A8CAEBFB-5EBF-418B-AA37-B6EAF0E58EC0}" srcId="{0025D1CF-92D8-473C-A123-EC355F57FD4B}" destId="{BD697209-77A4-4DE7-B323-52D18825A04A}" srcOrd="2" destOrd="0" parTransId="{A4A5EAF4-2ECB-40B4-A79E-721D35C25EDE}" sibTransId="{685C3ABF-EA7F-458D-855A-8E43A16280CB}"/>
    <dgm:cxn modelId="{F9E772FE-F434-4DA1-9C86-D99DF6FD436B}" type="presOf" srcId="{62B77608-470A-4211-91ED-B152D947F948}" destId="{5830C27B-2EA2-4854-9BC6-BD198C526FD0}" srcOrd="1" destOrd="1" presId="urn:microsoft.com/office/officeart/2005/8/layout/hProcess4"/>
    <dgm:cxn modelId="{B0DA72FF-5F4F-4B51-A407-DF27E9C80706}" type="presOf" srcId="{BD697209-77A4-4DE7-B323-52D18825A04A}" destId="{709FE0EB-6284-463A-AE3D-3943AF96E1F5}" srcOrd="0" destOrd="2" presId="urn:microsoft.com/office/officeart/2005/8/layout/hProcess4"/>
    <dgm:cxn modelId="{7B42607E-917B-4412-9A76-9F6B647A16AA}" type="presParOf" srcId="{70FCF58C-F507-4620-9FB4-66A9C49857D0}" destId="{DE72027D-BE8D-4904-92B8-B54B4EC76C69}" srcOrd="0" destOrd="0" presId="urn:microsoft.com/office/officeart/2005/8/layout/hProcess4"/>
    <dgm:cxn modelId="{7B5F8E8B-5F5C-47E5-B82D-7B4CADEC1C5D}" type="presParOf" srcId="{70FCF58C-F507-4620-9FB4-66A9C49857D0}" destId="{FBBF2827-EBB8-4918-98CF-4AFC9C085F09}" srcOrd="1" destOrd="0" presId="urn:microsoft.com/office/officeart/2005/8/layout/hProcess4"/>
    <dgm:cxn modelId="{2C5FDFF3-C381-42E7-9DF5-6B2707CFA656}" type="presParOf" srcId="{70FCF58C-F507-4620-9FB4-66A9C49857D0}" destId="{326BD2DC-67A0-4BC2-AE08-6EAFC6D134A7}" srcOrd="2" destOrd="0" presId="urn:microsoft.com/office/officeart/2005/8/layout/hProcess4"/>
    <dgm:cxn modelId="{B097A451-05D2-4E16-8E48-04959D6DD2B9}" type="presParOf" srcId="{326BD2DC-67A0-4BC2-AE08-6EAFC6D134A7}" destId="{F45BC47F-7A1B-4850-998F-1EA1E7980B5B}" srcOrd="0" destOrd="0" presId="urn:microsoft.com/office/officeart/2005/8/layout/hProcess4"/>
    <dgm:cxn modelId="{217D7C06-04CA-4AD7-A071-D72CD119F6E5}" type="presParOf" srcId="{F45BC47F-7A1B-4850-998F-1EA1E7980B5B}" destId="{57CC5482-F8B5-4AA9-B1F4-8285F141551A}" srcOrd="0" destOrd="0" presId="urn:microsoft.com/office/officeart/2005/8/layout/hProcess4"/>
    <dgm:cxn modelId="{3270122C-A05D-4BE1-AB8A-AFC05FC43D94}" type="presParOf" srcId="{F45BC47F-7A1B-4850-998F-1EA1E7980B5B}" destId="{4287ED29-4218-42A9-AA08-FAB40B41B667}" srcOrd="1" destOrd="0" presId="urn:microsoft.com/office/officeart/2005/8/layout/hProcess4"/>
    <dgm:cxn modelId="{E0FACB20-0203-428D-863C-CEC3062958EC}" type="presParOf" srcId="{F45BC47F-7A1B-4850-998F-1EA1E7980B5B}" destId="{9BB174B5-55E7-45CF-9F6D-837DD1D4987A}" srcOrd="2" destOrd="0" presId="urn:microsoft.com/office/officeart/2005/8/layout/hProcess4"/>
    <dgm:cxn modelId="{F25DBB5F-3F22-4E1E-B989-FD890AAB50BB}" type="presParOf" srcId="{F45BC47F-7A1B-4850-998F-1EA1E7980B5B}" destId="{AB4285F8-1FED-4AE8-96D2-2343764808F4}" srcOrd="3" destOrd="0" presId="urn:microsoft.com/office/officeart/2005/8/layout/hProcess4"/>
    <dgm:cxn modelId="{581F413A-BF93-48B1-AF04-73363D9399B3}" type="presParOf" srcId="{F45BC47F-7A1B-4850-998F-1EA1E7980B5B}" destId="{089F4C45-63F9-4F34-9290-EC0385412B43}" srcOrd="4" destOrd="0" presId="urn:microsoft.com/office/officeart/2005/8/layout/hProcess4"/>
    <dgm:cxn modelId="{7CA2FE46-F080-49D8-96CB-E0BA9AD57770}" type="presParOf" srcId="{326BD2DC-67A0-4BC2-AE08-6EAFC6D134A7}" destId="{3596F136-9F9A-42A3-AAA4-EC15F13557C1}" srcOrd="1" destOrd="0" presId="urn:microsoft.com/office/officeart/2005/8/layout/hProcess4"/>
    <dgm:cxn modelId="{D26C01EB-BB61-4F3C-A908-CA2F4F564172}" type="presParOf" srcId="{326BD2DC-67A0-4BC2-AE08-6EAFC6D134A7}" destId="{471A922E-5837-41FE-8DBF-58AA2A91A606}" srcOrd="2" destOrd="0" presId="urn:microsoft.com/office/officeart/2005/8/layout/hProcess4"/>
    <dgm:cxn modelId="{1167786A-2A1A-4E50-9527-890E1A581729}" type="presParOf" srcId="{471A922E-5837-41FE-8DBF-58AA2A91A606}" destId="{49827E29-83BD-4D5D-A9BC-AAC15A28D7B1}" srcOrd="0" destOrd="0" presId="urn:microsoft.com/office/officeart/2005/8/layout/hProcess4"/>
    <dgm:cxn modelId="{08D78081-106F-4745-9D55-E4645C5C49D4}" type="presParOf" srcId="{471A922E-5837-41FE-8DBF-58AA2A91A606}" destId="{7A92725C-D8DF-45AE-BD94-1D4296114181}" srcOrd="1" destOrd="0" presId="urn:microsoft.com/office/officeart/2005/8/layout/hProcess4"/>
    <dgm:cxn modelId="{D6D79958-74C3-4D54-ADC7-F3D0E689D7A7}" type="presParOf" srcId="{471A922E-5837-41FE-8DBF-58AA2A91A606}" destId="{CF3B4BDF-3B78-411E-A3B5-1DB48FF34D14}" srcOrd="2" destOrd="0" presId="urn:microsoft.com/office/officeart/2005/8/layout/hProcess4"/>
    <dgm:cxn modelId="{3F11226C-AA22-49C0-BD60-EC294059A991}" type="presParOf" srcId="{471A922E-5837-41FE-8DBF-58AA2A91A606}" destId="{0FE41569-B361-460C-B5E9-5AB17A593235}" srcOrd="3" destOrd="0" presId="urn:microsoft.com/office/officeart/2005/8/layout/hProcess4"/>
    <dgm:cxn modelId="{54EB0297-E3AD-4574-9DCE-ACC6ECA0D847}" type="presParOf" srcId="{471A922E-5837-41FE-8DBF-58AA2A91A606}" destId="{C67FF6C8-9075-4FEE-9E91-35BDBB2A5DF8}" srcOrd="4" destOrd="0" presId="urn:microsoft.com/office/officeart/2005/8/layout/hProcess4"/>
    <dgm:cxn modelId="{064393B4-8D8F-4CC4-A9A5-E27B64E03C73}" type="presParOf" srcId="{326BD2DC-67A0-4BC2-AE08-6EAFC6D134A7}" destId="{1A2FA48B-78E7-4721-AFD8-B2AE973E702E}" srcOrd="3" destOrd="0" presId="urn:microsoft.com/office/officeart/2005/8/layout/hProcess4"/>
    <dgm:cxn modelId="{3FA666EB-4D3D-4DEF-9942-2AAD120CC285}" type="presParOf" srcId="{326BD2DC-67A0-4BC2-AE08-6EAFC6D134A7}" destId="{EB585203-1943-4EBC-BE61-E08967269D45}" srcOrd="4" destOrd="0" presId="urn:microsoft.com/office/officeart/2005/8/layout/hProcess4"/>
    <dgm:cxn modelId="{F3D46D8D-53C5-44ED-8E80-7731B360945E}" type="presParOf" srcId="{EB585203-1943-4EBC-BE61-E08967269D45}" destId="{62461A88-ABC4-4A9E-BC0B-7732FAEA9B9A}" srcOrd="0" destOrd="0" presId="urn:microsoft.com/office/officeart/2005/8/layout/hProcess4"/>
    <dgm:cxn modelId="{F235F227-29EF-434A-9E28-87C50DB63CFE}" type="presParOf" srcId="{EB585203-1943-4EBC-BE61-E08967269D45}" destId="{8103B998-7542-419E-BAFF-AF87BDE1FDDB}" srcOrd="1" destOrd="0" presId="urn:microsoft.com/office/officeart/2005/8/layout/hProcess4"/>
    <dgm:cxn modelId="{A45F6E22-1233-4429-8D6B-29504B89BFDD}" type="presParOf" srcId="{EB585203-1943-4EBC-BE61-E08967269D45}" destId="{8038B86E-1E40-4126-B039-D0EE11FC67EE}" srcOrd="2" destOrd="0" presId="urn:microsoft.com/office/officeart/2005/8/layout/hProcess4"/>
    <dgm:cxn modelId="{70D6AAF9-AB77-4E9E-9326-1856D9406764}" type="presParOf" srcId="{EB585203-1943-4EBC-BE61-E08967269D45}" destId="{BFA2C9D0-EDA8-46BE-8090-63D70F5C3D0D}" srcOrd="3" destOrd="0" presId="urn:microsoft.com/office/officeart/2005/8/layout/hProcess4"/>
    <dgm:cxn modelId="{9ACFABB3-1E9C-4248-B62C-E5076A2F1E8E}" type="presParOf" srcId="{EB585203-1943-4EBC-BE61-E08967269D45}" destId="{E73CEA40-8FF5-499D-AAEA-1D0E2A6763B8}" srcOrd="4" destOrd="0" presId="urn:microsoft.com/office/officeart/2005/8/layout/hProcess4"/>
    <dgm:cxn modelId="{2D56BC5E-EA3F-4E6B-9B70-27B99AFFC5A2}" type="presParOf" srcId="{326BD2DC-67A0-4BC2-AE08-6EAFC6D134A7}" destId="{D3BFA2D9-ACCC-40C4-9007-70FD9774FD51}" srcOrd="5" destOrd="0" presId="urn:microsoft.com/office/officeart/2005/8/layout/hProcess4"/>
    <dgm:cxn modelId="{42F7EC91-0935-401B-8EBA-56454FBC9C00}" type="presParOf" srcId="{326BD2DC-67A0-4BC2-AE08-6EAFC6D134A7}" destId="{74476A94-EF06-45E9-BDFA-D391604B79F4}" srcOrd="6" destOrd="0" presId="urn:microsoft.com/office/officeart/2005/8/layout/hProcess4"/>
    <dgm:cxn modelId="{394122DF-9780-4CA7-85F4-EB8A5B8E2908}" type="presParOf" srcId="{74476A94-EF06-45E9-BDFA-D391604B79F4}" destId="{F85EF496-4115-4DFE-8231-661C0C8825CA}" srcOrd="0" destOrd="0" presId="urn:microsoft.com/office/officeart/2005/8/layout/hProcess4"/>
    <dgm:cxn modelId="{75EA1838-DEC0-4B92-9872-3C31D7DF5560}" type="presParOf" srcId="{74476A94-EF06-45E9-BDFA-D391604B79F4}" destId="{709FE0EB-6284-463A-AE3D-3943AF96E1F5}" srcOrd="1" destOrd="0" presId="urn:microsoft.com/office/officeart/2005/8/layout/hProcess4"/>
    <dgm:cxn modelId="{40103163-03EB-4663-A252-61353B564000}" type="presParOf" srcId="{74476A94-EF06-45E9-BDFA-D391604B79F4}" destId="{5830C27B-2EA2-4854-9BC6-BD198C526FD0}" srcOrd="2" destOrd="0" presId="urn:microsoft.com/office/officeart/2005/8/layout/hProcess4"/>
    <dgm:cxn modelId="{ACF93B66-772C-4D93-AA37-79F8B67C20E4}" type="presParOf" srcId="{74476A94-EF06-45E9-BDFA-D391604B79F4}" destId="{64C72429-576F-49F2-9F34-06F9CAEAB159}" srcOrd="3" destOrd="0" presId="urn:microsoft.com/office/officeart/2005/8/layout/hProcess4"/>
    <dgm:cxn modelId="{A8F838AC-F8AD-449F-B765-447C2CBA9A34}" type="presParOf" srcId="{74476A94-EF06-45E9-BDFA-D391604B79F4}" destId="{8FFFE2D6-320C-4D6B-AC3E-44DFD074DF27}" srcOrd="4" destOrd="0" presId="urn:microsoft.com/office/officeart/2005/8/layout/hProcess4"/>
    <dgm:cxn modelId="{A7E3BB1C-29DA-45EF-A594-FE88FDEAC4D6}" type="presParOf" srcId="{326BD2DC-67A0-4BC2-AE08-6EAFC6D134A7}" destId="{A620235A-8311-464E-944E-26FF0EA855B5}" srcOrd="7" destOrd="0" presId="urn:microsoft.com/office/officeart/2005/8/layout/hProcess4"/>
    <dgm:cxn modelId="{619F12B0-31FE-4876-962A-B5B4438783E8}" type="presParOf" srcId="{326BD2DC-67A0-4BC2-AE08-6EAFC6D134A7}" destId="{3D1E7471-8FD7-436A-BAD3-15663B679352}" srcOrd="8" destOrd="0" presId="urn:microsoft.com/office/officeart/2005/8/layout/hProcess4"/>
    <dgm:cxn modelId="{013CE57E-5951-42EE-9BF6-649917DB2CE7}" type="presParOf" srcId="{3D1E7471-8FD7-436A-BAD3-15663B679352}" destId="{4E7A83BF-F1A5-4A28-9532-9B746D3468BE}" srcOrd="0" destOrd="0" presId="urn:microsoft.com/office/officeart/2005/8/layout/hProcess4"/>
    <dgm:cxn modelId="{1BF69AC9-6C0A-4160-82F0-5D306F3A5926}" type="presParOf" srcId="{3D1E7471-8FD7-436A-BAD3-15663B679352}" destId="{D9837A88-683C-4B66-9AB9-D5A72B071271}" srcOrd="1" destOrd="0" presId="urn:microsoft.com/office/officeart/2005/8/layout/hProcess4"/>
    <dgm:cxn modelId="{4CB60985-0B9F-4B5D-A5F7-4F965FDC0117}" type="presParOf" srcId="{3D1E7471-8FD7-436A-BAD3-15663B679352}" destId="{16E8422B-D81B-432A-86C1-918787F6F4F0}" srcOrd="2" destOrd="0" presId="urn:microsoft.com/office/officeart/2005/8/layout/hProcess4"/>
    <dgm:cxn modelId="{B82FCA18-FA4B-4A15-AA97-C1E23962DCA8}" type="presParOf" srcId="{3D1E7471-8FD7-436A-BAD3-15663B679352}" destId="{D0812395-5F2E-458F-B962-1A36CFCDF710}" srcOrd="3" destOrd="0" presId="urn:microsoft.com/office/officeart/2005/8/layout/hProcess4"/>
    <dgm:cxn modelId="{0654818E-DDFA-43B3-84E2-2891BDCAB42F}" type="presParOf" srcId="{3D1E7471-8FD7-436A-BAD3-15663B679352}" destId="{0591F56A-7720-459E-9888-4F06D90D13E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B7AC5-D8E4-4019-8558-FCAC7079DAF0}">
      <dsp:nvSpPr>
        <dsp:cNvPr id="0" name=""/>
        <dsp:cNvSpPr/>
      </dsp:nvSpPr>
      <dsp:spPr>
        <a:xfrm rot="5400000">
          <a:off x="374866" y="2528007"/>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D7B576-DF63-4EA6-BCB6-19A6D04EB7BA}">
      <dsp:nvSpPr>
        <dsp:cNvPr id="0" name=""/>
        <dsp:cNvSpPr/>
      </dsp:nvSpPr>
      <dsp:spPr>
        <a:xfrm>
          <a:off x="188988" y="3081628"/>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Connect to the Google Cloud Storage bucket.</a:t>
          </a:r>
        </a:p>
      </dsp:txBody>
      <dsp:txXfrm>
        <a:off x="188988" y="3081628"/>
        <a:ext cx="1672815" cy="1466320"/>
      </dsp:txXfrm>
    </dsp:sp>
    <dsp:sp modelId="{F027DD4C-E2B7-4495-B674-E390B9A929EF}">
      <dsp:nvSpPr>
        <dsp:cNvPr id="0" name=""/>
        <dsp:cNvSpPr/>
      </dsp:nvSpPr>
      <dsp:spPr>
        <a:xfrm>
          <a:off x="1546178" y="2391594"/>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987165-D5C9-4E0E-8982-BEB6F3979F4B}">
      <dsp:nvSpPr>
        <dsp:cNvPr id="0" name=""/>
        <dsp:cNvSpPr/>
      </dsp:nvSpPr>
      <dsp:spPr>
        <a:xfrm rot="5400000">
          <a:off x="2422719" y="2021264"/>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AD88CE-D957-4F87-A0AD-7F3FB16E4E5D}">
      <dsp:nvSpPr>
        <dsp:cNvPr id="0" name=""/>
        <dsp:cNvSpPr/>
      </dsp:nvSpPr>
      <dsp:spPr>
        <a:xfrm>
          <a:off x="2236841" y="2574884"/>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Load the data file into a </a:t>
          </a:r>
          <a:r>
            <a:rPr lang="en-US" sz="1700" kern="1200" dirty="0" err="1"/>
            <a:t>PySpark</a:t>
          </a:r>
          <a:r>
            <a:rPr lang="en-US" sz="1700" kern="1200" dirty="0"/>
            <a:t> </a:t>
          </a:r>
          <a:r>
            <a:rPr lang="en-US" sz="1700" kern="1200" dirty="0" err="1"/>
            <a:t>DataFrame</a:t>
          </a:r>
          <a:r>
            <a:rPr lang="en-US" sz="1700" kern="1200" dirty="0"/>
            <a:t>.</a:t>
          </a:r>
          <a:endParaRPr lang="en-CA" sz="1700" kern="1200" dirty="0"/>
        </a:p>
      </dsp:txBody>
      <dsp:txXfrm>
        <a:off x="2236841" y="2574884"/>
        <a:ext cx="1672815" cy="1466320"/>
      </dsp:txXfrm>
    </dsp:sp>
    <dsp:sp modelId="{0B0EEF94-E75B-4012-8D9B-F42052A24F49}">
      <dsp:nvSpPr>
        <dsp:cNvPr id="0" name=""/>
        <dsp:cNvSpPr/>
      </dsp:nvSpPr>
      <dsp:spPr>
        <a:xfrm>
          <a:off x="3594031" y="1884851"/>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502172-0E28-4738-831E-168215615967}">
      <dsp:nvSpPr>
        <dsp:cNvPr id="0" name=""/>
        <dsp:cNvSpPr/>
      </dsp:nvSpPr>
      <dsp:spPr>
        <a:xfrm rot="5400000">
          <a:off x="4470572" y="1514521"/>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D7FE44-2D5F-4F35-8509-B1CAE2E9D191}">
      <dsp:nvSpPr>
        <dsp:cNvPr id="0" name=""/>
        <dsp:cNvSpPr/>
      </dsp:nvSpPr>
      <dsp:spPr>
        <a:xfrm>
          <a:off x="4284694" y="2068141"/>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Change the required data types.</a:t>
          </a:r>
          <a:endParaRPr lang="en-CA" sz="1700" kern="1200" dirty="0"/>
        </a:p>
      </dsp:txBody>
      <dsp:txXfrm>
        <a:off x="4284694" y="2068141"/>
        <a:ext cx="1672815" cy="1466320"/>
      </dsp:txXfrm>
    </dsp:sp>
    <dsp:sp modelId="{113E7BD7-F9AC-4801-9E89-64A28FCA7B99}">
      <dsp:nvSpPr>
        <dsp:cNvPr id="0" name=""/>
        <dsp:cNvSpPr/>
      </dsp:nvSpPr>
      <dsp:spPr>
        <a:xfrm>
          <a:off x="5641884" y="1378108"/>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BD1816-EC2F-4400-8670-1C15A8E2A6D9}">
      <dsp:nvSpPr>
        <dsp:cNvPr id="0" name=""/>
        <dsp:cNvSpPr/>
      </dsp:nvSpPr>
      <dsp:spPr>
        <a:xfrm rot="5400000">
          <a:off x="6518425" y="1007778"/>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F5012-A5FD-43DA-9ED2-03A9D6852722}">
      <dsp:nvSpPr>
        <dsp:cNvPr id="0" name=""/>
        <dsp:cNvSpPr/>
      </dsp:nvSpPr>
      <dsp:spPr>
        <a:xfrm>
          <a:off x="6332547" y="1561398"/>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Transform the </a:t>
          </a:r>
          <a:r>
            <a:rPr lang="en-US" sz="1700" kern="1200" dirty="0" err="1"/>
            <a:t>DataFrame</a:t>
          </a:r>
          <a:r>
            <a:rPr lang="en-US" sz="1700" kern="1200" dirty="0"/>
            <a:t> into multiple </a:t>
          </a:r>
          <a:r>
            <a:rPr lang="en-US" sz="1700" kern="1200" dirty="0" err="1"/>
            <a:t>DataFrames</a:t>
          </a:r>
          <a:r>
            <a:rPr lang="en-US" sz="1700" kern="1200" dirty="0"/>
            <a:t> to match the schema.</a:t>
          </a:r>
          <a:endParaRPr lang="en-CA" sz="1700" kern="1200" dirty="0"/>
        </a:p>
      </dsp:txBody>
      <dsp:txXfrm>
        <a:off x="6332547" y="1561398"/>
        <a:ext cx="1672815" cy="1466320"/>
      </dsp:txXfrm>
    </dsp:sp>
    <dsp:sp modelId="{3E5FFF00-EF04-4046-A4DD-C8D19CC8FBF6}">
      <dsp:nvSpPr>
        <dsp:cNvPr id="0" name=""/>
        <dsp:cNvSpPr/>
      </dsp:nvSpPr>
      <dsp:spPr>
        <a:xfrm>
          <a:off x="7689737" y="871364"/>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908D50-9435-4607-845B-77CE66C01061}">
      <dsp:nvSpPr>
        <dsp:cNvPr id="0" name=""/>
        <dsp:cNvSpPr/>
      </dsp:nvSpPr>
      <dsp:spPr>
        <a:xfrm rot="5400000">
          <a:off x="8566278" y="501034"/>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0F19F0-6C71-4233-A367-9685104C53CC}">
      <dsp:nvSpPr>
        <dsp:cNvPr id="0" name=""/>
        <dsp:cNvSpPr/>
      </dsp:nvSpPr>
      <dsp:spPr>
        <a:xfrm>
          <a:off x="8380400" y="1054655"/>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Load the </a:t>
          </a:r>
          <a:r>
            <a:rPr lang="en-US" sz="1700" kern="1200" dirty="0" err="1"/>
            <a:t>DataFrames</a:t>
          </a:r>
          <a:r>
            <a:rPr lang="en-US" sz="1700" kern="1200" dirty="0"/>
            <a:t> to the Google Cloud SQL database.</a:t>
          </a:r>
          <a:endParaRPr lang="en-CA" sz="1700" kern="1200" dirty="0"/>
        </a:p>
      </dsp:txBody>
      <dsp:txXfrm>
        <a:off x="8380400" y="1054655"/>
        <a:ext cx="1672815" cy="1466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B4684-E4B2-4B28-8CD6-DCE35E8FB119}">
      <dsp:nvSpPr>
        <dsp:cNvPr id="0" name=""/>
        <dsp:cNvSpPr/>
      </dsp:nvSpPr>
      <dsp:spPr>
        <a:xfrm rot="5400000">
          <a:off x="-139329" y="141584"/>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1</a:t>
          </a:r>
        </a:p>
      </dsp:txBody>
      <dsp:txXfrm rot="-5400000">
        <a:off x="2" y="327357"/>
        <a:ext cx="650205" cy="278660"/>
      </dsp:txXfrm>
    </dsp:sp>
    <dsp:sp modelId="{91613AEA-7442-4266-96C1-5FA4EC10337A}">
      <dsp:nvSpPr>
        <dsp:cNvPr id="0" name=""/>
        <dsp:cNvSpPr/>
      </dsp:nvSpPr>
      <dsp:spPr>
        <a:xfrm rot="5400000">
          <a:off x="3544775" y="-2892314"/>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Connect to the database using Cloud SQL Proxy.</a:t>
          </a:r>
          <a:endParaRPr lang="en-CA" sz="2000" kern="1200" dirty="0"/>
        </a:p>
      </dsp:txBody>
      <dsp:txXfrm rot="-5400000">
        <a:off x="650206" y="31728"/>
        <a:ext cx="6363428" cy="544816"/>
      </dsp:txXfrm>
    </dsp:sp>
    <dsp:sp modelId="{83DA4C4E-F4E0-427B-B54F-28E94AF1BE04}">
      <dsp:nvSpPr>
        <dsp:cNvPr id="0" name=""/>
        <dsp:cNvSpPr/>
      </dsp:nvSpPr>
      <dsp:spPr>
        <a:xfrm rot="5400000">
          <a:off x="-139329" y="951177"/>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2</a:t>
          </a:r>
        </a:p>
      </dsp:txBody>
      <dsp:txXfrm rot="-5400000">
        <a:off x="2" y="1136950"/>
        <a:ext cx="650205" cy="278660"/>
      </dsp:txXfrm>
    </dsp:sp>
    <dsp:sp modelId="{3EF48CDB-0C25-4851-8CF3-2A091E3ED445}">
      <dsp:nvSpPr>
        <dsp:cNvPr id="0" name=""/>
        <dsp:cNvSpPr/>
      </dsp:nvSpPr>
      <dsp:spPr>
        <a:xfrm rot="5400000">
          <a:off x="3544775" y="-2082721"/>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Query the database for required tables.</a:t>
          </a:r>
          <a:endParaRPr lang="en-CA" sz="2000" kern="1200" dirty="0"/>
        </a:p>
      </dsp:txBody>
      <dsp:txXfrm rot="-5400000">
        <a:off x="650206" y="841321"/>
        <a:ext cx="6363428" cy="544816"/>
      </dsp:txXfrm>
    </dsp:sp>
    <dsp:sp modelId="{81DC4F2C-705B-4D40-BAA8-AC482BA4EFB8}">
      <dsp:nvSpPr>
        <dsp:cNvPr id="0" name=""/>
        <dsp:cNvSpPr/>
      </dsp:nvSpPr>
      <dsp:spPr>
        <a:xfrm rot="5400000">
          <a:off x="-139329" y="1760770"/>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3</a:t>
          </a:r>
        </a:p>
      </dsp:txBody>
      <dsp:txXfrm rot="-5400000">
        <a:off x="2" y="1946543"/>
        <a:ext cx="650205" cy="278660"/>
      </dsp:txXfrm>
    </dsp:sp>
    <dsp:sp modelId="{9339811A-2678-4FB4-8363-645272FFBE20}">
      <dsp:nvSpPr>
        <dsp:cNvPr id="0" name=""/>
        <dsp:cNvSpPr/>
      </dsp:nvSpPr>
      <dsp:spPr>
        <a:xfrm rot="5400000">
          <a:off x="3544775" y="-1273128"/>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Join tables into a DataFrame.</a:t>
          </a:r>
          <a:endParaRPr lang="en-CA" sz="2000" kern="1200" dirty="0"/>
        </a:p>
      </dsp:txBody>
      <dsp:txXfrm rot="-5400000">
        <a:off x="650206" y="1650914"/>
        <a:ext cx="6363428" cy="544816"/>
      </dsp:txXfrm>
    </dsp:sp>
    <dsp:sp modelId="{E00F61B2-777C-469B-8AB3-CC4A3ADA86FD}">
      <dsp:nvSpPr>
        <dsp:cNvPr id="0" name=""/>
        <dsp:cNvSpPr/>
      </dsp:nvSpPr>
      <dsp:spPr>
        <a:xfrm rot="5400000">
          <a:off x="-139329" y="2570363"/>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4</a:t>
          </a:r>
        </a:p>
      </dsp:txBody>
      <dsp:txXfrm rot="-5400000">
        <a:off x="2" y="2756136"/>
        <a:ext cx="650205" cy="278660"/>
      </dsp:txXfrm>
    </dsp:sp>
    <dsp:sp modelId="{4AEDC413-EEDA-4529-992B-32380899A41E}">
      <dsp:nvSpPr>
        <dsp:cNvPr id="0" name=""/>
        <dsp:cNvSpPr/>
      </dsp:nvSpPr>
      <dsp:spPr>
        <a:xfrm rot="5400000">
          <a:off x="3544775" y="-463535"/>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Perform data transformation adding a "class" column for the machine learning model.</a:t>
          </a:r>
          <a:endParaRPr lang="en-CA" sz="2000" kern="1200" dirty="0"/>
        </a:p>
      </dsp:txBody>
      <dsp:txXfrm rot="-5400000">
        <a:off x="650206" y="2460507"/>
        <a:ext cx="6363428" cy="544816"/>
      </dsp:txXfrm>
    </dsp:sp>
    <dsp:sp modelId="{DA787236-8C9F-4ED3-ABAA-D8619EF0621F}">
      <dsp:nvSpPr>
        <dsp:cNvPr id="0" name=""/>
        <dsp:cNvSpPr/>
      </dsp:nvSpPr>
      <dsp:spPr>
        <a:xfrm rot="5400000">
          <a:off x="-139329" y="3379956"/>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5</a:t>
          </a:r>
        </a:p>
      </dsp:txBody>
      <dsp:txXfrm rot="-5400000">
        <a:off x="2" y="3565729"/>
        <a:ext cx="650205" cy="278660"/>
      </dsp:txXfrm>
    </dsp:sp>
    <dsp:sp modelId="{6AF3FF93-B5F9-4C91-8298-F119C15D0FEF}">
      <dsp:nvSpPr>
        <dsp:cNvPr id="0" name=""/>
        <dsp:cNvSpPr/>
      </dsp:nvSpPr>
      <dsp:spPr>
        <a:xfrm rot="5400000">
          <a:off x="3544775" y="346057"/>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Load class information to the </a:t>
          </a:r>
          <a:r>
            <a:rPr lang="en-US" sz="2000" kern="1200" dirty="0" err="1"/>
            <a:t>review_class</a:t>
          </a:r>
          <a:r>
            <a:rPr lang="en-US" sz="2000" kern="1200" dirty="0"/>
            <a:t> table in the database.</a:t>
          </a:r>
          <a:endParaRPr lang="en-CA" sz="2000" kern="1200" dirty="0"/>
        </a:p>
      </dsp:txBody>
      <dsp:txXfrm rot="-5400000">
        <a:off x="650206" y="3270100"/>
        <a:ext cx="6363428" cy="544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7ED29-4218-42A9-AA08-FAB40B41B667}">
      <dsp:nvSpPr>
        <dsp:cNvPr id="0" name=""/>
        <dsp:cNvSpPr/>
      </dsp:nvSpPr>
      <dsp:spPr>
        <a:xfrm>
          <a:off x="4781" y="2254670"/>
          <a:ext cx="2308842" cy="146477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72000" rIns="36000" bIns="36000" numCol="1" spcCol="1270" anchor="t" anchorCtr="0">
          <a:noAutofit/>
        </a:bodyPr>
        <a:lstStyle/>
        <a:p>
          <a:pPr marL="57150" lvl="1" indent="-57150" algn="l" defTabSz="444500">
            <a:lnSpc>
              <a:spcPct val="90000"/>
            </a:lnSpc>
            <a:spcBef>
              <a:spcPct val="0"/>
            </a:spcBef>
            <a:spcAft>
              <a:spcPct val="15000"/>
            </a:spcAft>
            <a:buFont typeface="+mj-lt"/>
            <a:buAutoNum type="arabicPeriod"/>
          </a:pPr>
          <a:r>
            <a:rPr lang="en-CA" sz="1000" kern="1200" dirty="0"/>
            <a:t>Install Java, Spark, and </a:t>
          </a:r>
          <a:r>
            <a:rPr lang="en-CA" sz="1000" kern="1200" dirty="0" err="1"/>
            <a:t>Findspark</a:t>
          </a:r>
          <a:r>
            <a:rPr lang="en-CA" sz="1000" kern="1200" dirty="0"/>
            <a:t>.</a:t>
          </a:r>
        </a:p>
        <a:p>
          <a:pPr marL="57150" lvl="1" indent="-57150" algn="l" defTabSz="444500">
            <a:lnSpc>
              <a:spcPct val="90000"/>
            </a:lnSpc>
            <a:spcBef>
              <a:spcPct val="0"/>
            </a:spcBef>
            <a:spcAft>
              <a:spcPct val="15000"/>
            </a:spcAft>
            <a:buFont typeface="+mj-lt"/>
            <a:buAutoNum type="arabicPeriod"/>
          </a:pPr>
          <a:r>
            <a:rPr lang="en-CA" sz="1000" kern="1200" dirty="0"/>
            <a:t>Set environment variables.</a:t>
          </a:r>
        </a:p>
        <a:p>
          <a:pPr marL="57150" lvl="1" indent="-57150" algn="l" defTabSz="444500">
            <a:lnSpc>
              <a:spcPct val="90000"/>
            </a:lnSpc>
            <a:spcBef>
              <a:spcPct val="0"/>
            </a:spcBef>
            <a:spcAft>
              <a:spcPct val="15000"/>
            </a:spcAft>
            <a:buFont typeface="+mj-lt"/>
            <a:buAutoNum type="arabicPeriod"/>
          </a:pPr>
          <a:r>
            <a:rPr lang="en-CA" sz="1000" kern="1200"/>
            <a:t>Start a SparkSession.</a:t>
          </a:r>
          <a:endParaRPr lang="en-CA" sz="1000" kern="1200" dirty="0"/>
        </a:p>
        <a:p>
          <a:pPr marL="57150" lvl="1" indent="-57150" algn="l" defTabSz="444500">
            <a:lnSpc>
              <a:spcPct val="90000"/>
            </a:lnSpc>
            <a:spcBef>
              <a:spcPct val="0"/>
            </a:spcBef>
            <a:spcAft>
              <a:spcPct val="15000"/>
            </a:spcAft>
            <a:buFont typeface="+mj-lt"/>
            <a:buAutoNum type="arabicPeriod"/>
          </a:pPr>
          <a:r>
            <a:rPr lang="en-CA" sz="1000" kern="1200" dirty="0"/>
            <a:t>Interact with SQL.</a:t>
          </a:r>
        </a:p>
        <a:p>
          <a:pPr marL="57150" lvl="1" indent="-57150" algn="l" defTabSz="444500">
            <a:lnSpc>
              <a:spcPct val="90000"/>
            </a:lnSpc>
            <a:spcBef>
              <a:spcPct val="0"/>
            </a:spcBef>
            <a:spcAft>
              <a:spcPct val="15000"/>
            </a:spcAft>
            <a:buFont typeface="+mj-lt"/>
            <a:buAutoNum type="arabicPeriod"/>
          </a:pPr>
          <a:r>
            <a:rPr lang="en-CA" sz="1000" kern="1200"/>
            <a:t>Create Spark application.</a:t>
          </a:r>
          <a:endParaRPr lang="en-CA" sz="1000" kern="1200" dirty="0"/>
        </a:p>
        <a:p>
          <a:pPr marL="57150" lvl="1" indent="-57150" algn="l" defTabSz="444500">
            <a:lnSpc>
              <a:spcPct val="90000"/>
            </a:lnSpc>
            <a:spcBef>
              <a:spcPct val="0"/>
            </a:spcBef>
            <a:spcAft>
              <a:spcPct val="15000"/>
            </a:spcAft>
            <a:buFont typeface="+mj-lt"/>
            <a:buAutoNum type="arabicPeriod"/>
          </a:pPr>
          <a:r>
            <a:rPr lang="en-US" sz="1000" kern="1200"/>
            <a:t>Login to gcloud and check the DB.</a:t>
          </a:r>
          <a:endParaRPr lang="en-CA" sz="1000" kern="1200" dirty="0"/>
        </a:p>
        <a:p>
          <a:pPr marL="57150" lvl="1" indent="-57150" algn="l" defTabSz="444500">
            <a:lnSpc>
              <a:spcPct val="90000"/>
            </a:lnSpc>
            <a:spcBef>
              <a:spcPct val="0"/>
            </a:spcBef>
            <a:spcAft>
              <a:spcPct val="15000"/>
            </a:spcAft>
            <a:buFont typeface="+mj-lt"/>
            <a:buAutoNum type="arabicPeriod"/>
          </a:pPr>
          <a:r>
            <a:rPr lang="en-US" sz="1000" kern="1200"/>
            <a:t>Download and initialize the SQL proxy.</a:t>
          </a:r>
          <a:endParaRPr lang="en-CA" sz="1000" kern="1200" dirty="0"/>
        </a:p>
        <a:p>
          <a:pPr marL="57150" lvl="1" indent="-57150" algn="l" defTabSz="444500">
            <a:lnSpc>
              <a:spcPct val="90000"/>
            </a:lnSpc>
            <a:spcBef>
              <a:spcPct val="0"/>
            </a:spcBef>
            <a:spcAft>
              <a:spcPct val="15000"/>
            </a:spcAft>
            <a:buFont typeface="+mj-lt"/>
            <a:buAutoNum type="arabicPeriod"/>
          </a:pPr>
          <a:r>
            <a:rPr lang="en-CA" sz="1000" kern="1200" dirty="0"/>
            <a:t>Configure settings for RDS.</a:t>
          </a:r>
        </a:p>
      </dsp:txBody>
      <dsp:txXfrm>
        <a:off x="38490" y="2288379"/>
        <a:ext cx="2241424" cy="1083478"/>
      </dsp:txXfrm>
    </dsp:sp>
    <dsp:sp modelId="{3596F136-9F9A-42A3-AAA4-EC15F13557C1}">
      <dsp:nvSpPr>
        <dsp:cNvPr id="0" name=""/>
        <dsp:cNvSpPr/>
      </dsp:nvSpPr>
      <dsp:spPr>
        <a:xfrm>
          <a:off x="1633959" y="2953304"/>
          <a:ext cx="1447572" cy="1447572"/>
        </a:xfrm>
        <a:prstGeom prst="leftCircularArrow">
          <a:avLst>
            <a:gd name="adj1" fmla="val 3935"/>
            <a:gd name="adj2" fmla="val 493381"/>
            <a:gd name="adj3" fmla="val 1563756"/>
            <a:gd name="adj4" fmla="val 8319354"/>
            <a:gd name="adj5" fmla="val 45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4285F8-1FED-4AE8-96D2-2343764808F4}">
      <dsp:nvSpPr>
        <dsp:cNvPr id="0" name=""/>
        <dsp:cNvSpPr/>
      </dsp:nvSpPr>
      <dsp:spPr>
        <a:xfrm>
          <a:off x="1167037" y="3577281"/>
          <a:ext cx="1350822" cy="5371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CA" sz="1400" b="1" kern="1200" dirty="0"/>
            <a:t>Connect to Database</a:t>
          </a:r>
        </a:p>
      </dsp:txBody>
      <dsp:txXfrm>
        <a:off x="1182770" y="3593014"/>
        <a:ext cx="1319356" cy="505711"/>
      </dsp:txXfrm>
    </dsp:sp>
    <dsp:sp modelId="{7A92725C-D8DF-45AE-BD94-1D4296114181}">
      <dsp:nvSpPr>
        <dsp:cNvPr id="0" name=""/>
        <dsp:cNvSpPr/>
      </dsp:nvSpPr>
      <dsp:spPr>
        <a:xfrm>
          <a:off x="2527631" y="2251044"/>
          <a:ext cx="1542759" cy="146417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36000" rIns="36000" bIns="36000" numCol="1" spcCol="1270" anchor="t" anchorCtr="0">
          <a:noAutofit/>
        </a:bodyPr>
        <a:lstStyle/>
        <a:p>
          <a:pPr marL="57150" lvl="1" indent="-57150" algn="l" defTabSz="444500">
            <a:lnSpc>
              <a:spcPct val="90000"/>
            </a:lnSpc>
            <a:spcBef>
              <a:spcPct val="0"/>
            </a:spcBef>
            <a:spcAft>
              <a:spcPct val="15000"/>
            </a:spcAft>
            <a:buFont typeface="+mj-lt"/>
            <a:buAutoNum type="arabicPeriod"/>
          </a:pPr>
          <a:r>
            <a:rPr lang="en-CA" sz="1000" i="0" kern="1200" dirty="0"/>
            <a:t>Read data from DB.</a:t>
          </a:r>
          <a:endParaRPr lang="en-CA" sz="1000" kern="1200" dirty="0"/>
        </a:p>
        <a:p>
          <a:pPr marL="57150" lvl="1" indent="-57150" algn="l" defTabSz="444500">
            <a:lnSpc>
              <a:spcPct val="90000"/>
            </a:lnSpc>
            <a:spcBef>
              <a:spcPct val="0"/>
            </a:spcBef>
            <a:spcAft>
              <a:spcPct val="15000"/>
            </a:spcAft>
            <a:buFont typeface="+mj-lt"/>
            <a:buAutoNum type="arabicPeriod"/>
          </a:pPr>
          <a:r>
            <a:rPr lang="en-CA" sz="1000" kern="1200" dirty="0"/>
            <a:t>Pull tables from DB.</a:t>
          </a:r>
        </a:p>
        <a:p>
          <a:pPr marL="57150" lvl="1" indent="-57150" algn="l" defTabSz="444500">
            <a:lnSpc>
              <a:spcPct val="90000"/>
            </a:lnSpc>
            <a:spcBef>
              <a:spcPct val="0"/>
            </a:spcBef>
            <a:spcAft>
              <a:spcPct val="15000"/>
            </a:spcAft>
            <a:buFont typeface="+mj-lt"/>
            <a:buAutoNum type="arabicPeriod"/>
          </a:pPr>
          <a:r>
            <a:rPr lang="en-CA" sz="1000" kern="1200" dirty="0"/>
            <a:t>Join tables into </a:t>
          </a:r>
          <a:r>
            <a:rPr lang="en-CA" sz="1000" kern="1200" dirty="0" err="1"/>
            <a:t>PySpark</a:t>
          </a:r>
          <a:r>
            <a:rPr lang="en-CA" sz="1000" kern="1200" dirty="0"/>
            <a:t> </a:t>
          </a:r>
          <a:r>
            <a:rPr lang="en-CA" sz="1000" kern="1200" dirty="0" err="1"/>
            <a:t>DataFrame</a:t>
          </a:r>
          <a:r>
            <a:rPr lang="en-CA" sz="1000" kern="1200" dirty="0"/>
            <a:t>.</a:t>
          </a:r>
        </a:p>
        <a:p>
          <a:pPr marL="57150" lvl="1" indent="-57150" algn="l" defTabSz="444500">
            <a:lnSpc>
              <a:spcPct val="90000"/>
            </a:lnSpc>
            <a:spcBef>
              <a:spcPct val="0"/>
            </a:spcBef>
            <a:spcAft>
              <a:spcPct val="15000"/>
            </a:spcAft>
            <a:buFont typeface="+mj-lt"/>
            <a:buAutoNum type="arabicPeriod"/>
          </a:pPr>
          <a:r>
            <a:rPr lang="en-CA" sz="1000" kern="1200" dirty="0"/>
            <a:t>Convert to Pandas </a:t>
          </a:r>
          <a:r>
            <a:rPr lang="en-CA" sz="1000" kern="1200" dirty="0" err="1"/>
            <a:t>DataFrame</a:t>
          </a:r>
          <a:r>
            <a:rPr lang="en-CA" sz="1000" kern="1200" dirty="0"/>
            <a:t>.</a:t>
          </a:r>
        </a:p>
      </dsp:txBody>
      <dsp:txXfrm>
        <a:off x="2561326" y="2598491"/>
        <a:ext cx="1475369" cy="1083034"/>
      </dsp:txXfrm>
    </dsp:sp>
    <dsp:sp modelId="{1A2FA48B-78E7-4721-AFD8-B2AE973E702E}">
      <dsp:nvSpPr>
        <dsp:cNvPr id="0" name=""/>
        <dsp:cNvSpPr/>
      </dsp:nvSpPr>
      <dsp:spPr>
        <a:xfrm>
          <a:off x="3461571" y="1523990"/>
          <a:ext cx="1866842" cy="1866842"/>
        </a:xfrm>
        <a:prstGeom prst="circularArrow">
          <a:avLst>
            <a:gd name="adj1" fmla="val 3051"/>
            <a:gd name="adj2" fmla="val 374593"/>
            <a:gd name="adj3" fmla="val 19691199"/>
            <a:gd name="adj4" fmla="val 12816814"/>
            <a:gd name="adj5" fmla="val 35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E41569-B361-460C-B5E9-5AB17A593235}">
      <dsp:nvSpPr>
        <dsp:cNvPr id="0" name=""/>
        <dsp:cNvSpPr/>
      </dsp:nvSpPr>
      <dsp:spPr>
        <a:xfrm>
          <a:off x="2993628" y="1974842"/>
          <a:ext cx="1350822" cy="5371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CA" sz="1400" b="1" i="0" kern="1200" dirty="0"/>
            <a:t>Extract Tables</a:t>
          </a:r>
          <a:endParaRPr lang="en-CA" sz="1400" kern="1200" dirty="0"/>
        </a:p>
      </dsp:txBody>
      <dsp:txXfrm>
        <a:off x="3009361" y="1990575"/>
        <a:ext cx="1319356" cy="505711"/>
      </dsp:txXfrm>
    </dsp:sp>
    <dsp:sp modelId="{8103B998-7542-419E-BAFF-AF87BDE1FDDB}">
      <dsp:nvSpPr>
        <dsp:cNvPr id="0" name=""/>
        <dsp:cNvSpPr/>
      </dsp:nvSpPr>
      <dsp:spPr>
        <a:xfrm>
          <a:off x="4356758" y="2245881"/>
          <a:ext cx="1969955" cy="146417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36000" rIns="36000" bIns="36000" numCol="1" spcCol="1270" anchor="t" anchorCtr="0">
          <a:noAutofit/>
        </a:bodyPr>
        <a:lstStyle/>
        <a:p>
          <a:pPr marL="57150" lvl="1" indent="-57150" algn="l" defTabSz="444500">
            <a:lnSpc>
              <a:spcPct val="90000"/>
            </a:lnSpc>
            <a:spcBef>
              <a:spcPct val="0"/>
            </a:spcBef>
            <a:spcAft>
              <a:spcPct val="15000"/>
            </a:spcAft>
            <a:buFont typeface="+mj-lt"/>
            <a:buAutoNum type="arabicPeriod"/>
          </a:pPr>
          <a:r>
            <a:rPr lang="en-CA" sz="1000" kern="1200" dirty="0"/>
            <a:t>Categorize into binary categories (binary) / Drop rows with 2 and 4 stars (3-category) / Keep all rows (5-category).</a:t>
          </a:r>
        </a:p>
        <a:p>
          <a:pPr marL="57150" lvl="1" indent="-57150" algn="l" defTabSz="444500">
            <a:lnSpc>
              <a:spcPct val="90000"/>
            </a:lnSpc>
            <a:spcBef>
              <a:spcPct val="0"/>
            </a:spcBef>
            <a:spcAft>
              <a:spcPct val="15000"/>
            </a:spcAft>
            <a:buFont typeface="+mj-lt"/>
            <a:buAutoNum type="arabicPeriod"/>
          </a:pPr>
          <a:r>
            <a:rPr lang="en-CA" sz="1000" kern="1200" dirty="0"/>
            <a:t>Remove punctuation.</a:t>
          </a:r>
        </a:p>
        <a:p>
          <a:pPr marL="57150" lvl="1" indent="-57150" algn="l" defTabSz="444500">
            <a:lnSpc>
              <a:spcPct val="90000"/>
            </a:lnSpc>
            <a:spcBef>
              <a:spcPct val="0"/>
            </a:spcBef>
            <a:spcAft>
              <a:spcPct val="15000"/>
            </a:spcAft>
            <a:buFont typeface="+mj-lt"/>
            <a:buAutoNum type="arabicPeriod"/>
          </a:pPr>
          <a:r>
            <a:rPr lang="en-CA" sz="1000" kern="1200" dirty="0"/>
            <a:t>Tokenize words.</a:t>
          </a:r>
        </a:p>
        <a:p>
          <a:pPr marL="57150" lvl="1" indent="-57150" algn="l" defTabSz="444500">
            <a:lnSpc>
              <a:spcPct val="90000"/>
            </a:lnSpc>
            <a:spcBef>
              <a:spcPct val="0"/>
            </a:spcBef>
            <a:spcAft>
              <a:spcPct val="15000"/>
            </a:spcAft>
            <a:buFont typeface="+mj-lt"/>
            <a:buAutoNum type="arabicPeriod"/>
          </a:pPr>
          <a:r>
            <a:rPr lang="en-CA" sz="1000" kern="1200" dirty="0"/>
            <a:t>Remove </a:t>
          </a:r>
          <a:r>
            <a:rPr lang="en-CA" sz="1000" kern="1200" dirty="0" err="1"/>
            <a:t>stopwords</a:t>
          </a:r>
          <a:r>
            <a:rPr lang="en-CA" sz="1000" kern="1200" dirty="0"/>
            <a:t>.</a:t>
          </a:r>
        </a:p>
        <a:p>
          <a:pPr marL="57150" lvl="1" indent="-57150" algn="l" defTabSz="444500">
            <a:lnSpc>
              <a:spcPct val="90000"/>
            </a:lnSpc>
            <a:spcBef>
              <a:spcPct val="0"/>
            </a:spcBef>
            <a:spcAft>
              <a:spcPct val="15000"/>
            </a:spcAft>
            <a:buFont typeface="+mj-lt"/>
            <a:buAutoNum type="arabicPeriod"/>
          </a:pPr>
          <a:r>
            <a:rPr lang="en-CA" sz="1000" kern="1200" dirty="0"/>
            <a:t>Stem remaining words.</a:t>
          </a:r>
        </a:p>
      </dsp:txBody>
      <dsp:txXfrm>
        <a:off x="4390453" y="2279576"/>
        <a:ext cx="1902565" cy="1083034"/>
      </dsp:txXfrm>
    </dsp:sp>
    <dsp:sp modelId="{D3BFA2D9-ACCC-40C4-9007-70FD9774FD51}">
      <dsp:nvSpPr>
        <dsp:cNvPr id="0" name=""/>
        <dsp:cNvSpPr/>
      </dsp:nvSpPr>
      <dsp:spPr>
        <a:xfrm>
          <a:off x="5696537" y="2697310"/>
          <a:ext cx="1725035" cy="1725035"/>
        </a:xfrm>
        <a:prstGeom prst="leftCircularArrow">
          <a:avLst>
            <a:gd name="adj1" fmla="val 3302"/>
            <a:gd name="adj2" fmla="val 407797"/>
            <a:gd name="adj3" fmla="val 1818771"/>
            <a:gd name="adj4" fmla="val 8659953"/>
            <a:gd name="adj5" fmla="val 38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A2C9D0-EDA8-46BE-8090-63D70F5C3D0D}">
      <dsp:nvSpPr>
        <dsp:cNvPr id="0" name=""/>
        <dsp:cNvSpPr/>
      </dsp:nvSpPr>
      <dsp:spPr>
        <a:xfrm>
          <a:off x="5233056" y="3489584"/>
          <a:ext cx="1350822" cy="5371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CA" sz="1400" b="1" kern="1200" dirty="0"/>
            <a:t>Transform / Pipeline (NLP)</a:t>
          </a:r>
        </a:p>
      </dsp:txBody>
      <dsp:txXfrm>
        <a:off x="5248789" y="3505317"/>
        <a:ext cx="1319356" cy="505711"/>
      </dsp:txXfrm>
    </dsp:sp>
    <dsp:sp modelId="{709FE0EB-6284-463A-AE3D-3943AF96E1F5}">
      <dsp:nvSpPr>
        <dsp:cNvPr id="0" name=""/>
        <dsp:cNvSpPr/>
      </dsp:nvSpPr>
      <dsp:spPr>
        <a:xfrm>
          <a:off x="6614805" y="2250467"/>
          <a:ext cx="2015621" cy="146417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0" rIns="0" bIns="0" numCol="1" spcCol="1270" anchor="t" anchorCtr="0">
          <a:noAutofit/>
        </a:bodyPr>
        <a:lstStyle/>
        <a:p>
          <a:pPr marL="57150" lvl="1" indent="-57150" algn="l" defTabSz="444500">
            <a:lnSpc>
              <a:spcPct val="90000"/>
            </a:lnSpc>
            <a:spcBef>
              <a:spcPct val="0"/>
            </a:spcBef>
            <a:spcAft>
              <a:spcPct val="15000"/>
            </a:spcAft>
            <a:buFont typeface="+mj-lt"/>
            <a:buAutoNum type="arabicPeriod" startAt="6"/>
          </a:pPr>
          <a:r>
            <a:rPr lang="en-CA" sz="1000" kern="1200" dirty="0"/>
            <a:t>Add ‘length’ column.</a:t>
          </a:r>
        </a:p>
        <a:p>
          <a:pPr marL="57150" lvl="1" indent="-57150" algn="l" defTabSz="444500">
            <a:lnSpc>
              <a:spcPct val="90000"/>
            </a:lnSpc>
            <a:spcBef>
              <a:spcPct val="0"/>
            </a:spcBef>
            <a:spcAft>
              <a:spcPct val="15000"/>
            </a:spcAft>
            <a:buFont typeface="+mj-lt"/>
            <a:buAutoNum type="arabicPeriod" startAt="6"/>
          </a:pPr>
          <a:r>
            <a:rPr lang="en-CA" sz="1000" kern="1200" dirty="0"/>
            <a:t>Convert to a </a:t>
          </a:r>
          <a:r>
            <a:rPr lang="en-CA" sz="1000" kern="1200" dirty="0" err="1"/>
            <a:t>PySpark</a:t>
          </a:r>
          <a:r>
            <a:rPr lang="en-CA" sz="1000" kern="1200" dirty="0"/>
            <a:t> </a:t>
          </a:r>
          <a:r>
            <a:rPr lang="en-CA" sz="1000" kern="1200" dirty="0" err="1"/>
            <a:t>DataFrame</a:t>
          </a:r>
          <a:r>
            <a:rPr lang="en-CA" sz="1000" kern="1200" dirty="0"/>
            <a:t>.</a:t>
          </a:r>
        </a:p>
        <a:p>
          <a:pPr marL="57150" lvl="1" indent="-57150" algn="l" defTabSz="444500">
            <a:lnSpc>
              <a:spcPct val="90000"/>
            </a:lnSpc>
            <a:spcBef>
              <a:spcPct val="0"/>
            </a:spcBef>
            <a:spcAft>
              <a:spcPct val="15000"/>
            </a:spcAft>
            <a:buFont typeface="+mj-lt"/>
            <a:buAutoNum type="arabicPeriod" startAt="6"/>
          </a:pPr>
          <a:r>
            <a:rPr lang="en-CA" sz="1000" kern="1200" dirty="0"/>
            <a:t>Index stars column.</a:t>
          </a:r>
        </a:p>
        <a:p>
          <a:pPr marL="57150" lvl="1" indent="-57150" algn="l" defTabSz="444500">
            <a:lnSpc>
              <a:spcPct val="90000"/>
            </a:lnSpc>
            <a:spcBef>
              <a:spcPct val="0"/>
            </a:spcBef>
            <a:spcAft>
              <a:spcPct val="15000"/>
            </a:spcAft>
            <a:buFont typeface="+mj-lt"/>
            <a:buAutoNum type="arabicPeriod" startAt="6"/>
          </a:pPr>
          <a:r>
            <a:rPr lang="en-CA" sz="1000" kern="1200" dirty="0"/>
            <a:t>Hash stemmed data.</a:t>
          </a:r>
        </a:p>
        <a:p>
          <a:pPr marL="57150" lvl="1" indent="-57150" algn="l" defTabSz="444500">
            <a:lnSpc>
              <a:spcPct val="90000"/>
            </a:lnSpc>
            <a:spcBef>
              <a:spcPct val="0"/>
            </a:spcBef>
            <a:spcAft>
              <a:spcPct val="15000"/>
            </a:spcAft>
            <a:buFont typeface="+mj-lt"/>
            <a:buAutoNum type="arabicPeriod" startAt="6"/>
          </a:pPr>
          <a:r>
            <a:rPr lang="en-CA" sz="1000" kern="1200" dirty="0"/>
            <a:t>Find IDF of hashed text.</a:t>
          </a:r>
        </a:p>
        <a:p>
          <a:pPr marL="57150" lvl="1" indent="-57150" algn="l" defTabSz="444500">
            <a:lnSpc>
              <a:spcPct val="90000"/>
            </a:lnSpc>
            <a:spcBef>
              <a:spcPct val="0"/>
            </a:spcBef>
            <a:spcAft>
              <a:spcPct val="15000"/>
            </a:spcAft>
            <a:buFont typeface="+mj-lt"/>
            <a:buAutoNum type="arabicPeriod" startAt="6"/>
          </a:pPr>
          <a:r>
            <a:rPr lang="en-CA" sz="1000" kern="1200" dirty="0"/>
            <a:t>Vectorize IDF tokens and length.</a:t>
          </a:r>
        </a:p>
      </dsp:txBody>
      <dsp:txXfrm>
        <a:off x="6648500" y="2597914"/>
        <a:ext cx="1948231" cy="1083034"/>
      </dsp:txXfrm>
    </dsp:sp>
    <dsp:sp modelId="{A620235A-8311-464E-944E-26FF0EA855B5}">
      <dsp:nvSpPr>
        <dsp:cNvPr id="0" name=""/>
        <dsp:cNvSpPr/>
      </dsp:nvSpPr>
      <dsp:spPr>
        <a:xfrm>
          <a:off x="8277659" y="1548797"/>
          <a:ext cx="1948383" cy="1999088"/>
        </a:xfrm>
        <a:prstGeom prst="circularArrow">
          <a:avLst>
            <a:gd name="adj1" fmla="val 2594"/>
            <a:gd name="adj2" fmla="val 315055"/>
            <a:gd name="adj3" fmla="val 19722511"/>
            <a:gd name="adj4" fmla="val 12788587"/>
            <a:gd name="adj5" fmla="val 302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C72429-576F-49F2-9F34-06F9CAEAB159}">
      <dsp:nvSpPr>
        <dsp:cNvPr id="0" name=""/>
        <dsp:cNvSpPr/>
      </dsp:nvSpPr>
      <dsp:spPr>
        <a:xfrm>
          <a:off x="7708744" y="1981767"/>
          <a:ext cx="1350822" cy="5371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CA" sz="1400" b="1" kern="1200" dirty="0"/>
            <a:t>Transform / Pipeline (NLP)</a:t>
          </a:r>
        </a:p>
      </dsp:txBody>
      <dsp:txXfrm>
        <a:off x="7724477" y="1997500"/>
        <a:ext cx="1319356" cy="505711"/>
      </dsp:txXfrm>
    </dsp:sp>
    <dsp:sp modelId="{D9837A88-683C-4B66-9AB9-D5A72B071271}">
      <dsp:nvSpPr>
        <dsp:cNvPr id="0" name=""/>
        <dsp:cNvSpPr/>
      </dsp:nvSpPr>
      <dsp:spPr>
        <a:xfrm>
          <a:off x="9089066" y="2258114"/>
          <a:ext cx="2508573" cy="146417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0" rIns="36000" bIns="0" numCol="1" spcCol="1270" anchor="t" anchorCtr="0">
          <a:noAutofit/>
        </a:bodyPr>
        <a:lstStyle/>
        <a:p>
          <a:pPr marL="57150" lvl="1" indent="-57150" algn="l" defTabSz="444500">
            <a:lnSpc>
              <a:spcPct val="90000"/>
            </a:lnSpc>
            <a:spcBef>
              <a:spcPct val="0"/>
            </a:spcBef>
            <a:spcAft>
              <a:spcPct val="15000"/>
            </a:spcAft>
            <a:buFont typeface="+mj-lt"/>
            <a:buAutoNum type="arabicPeriod"/>
          </a:pPr>
          <a:r>
            <a:rPr lang="en-CA" sz="1000" kern="1200" dirty="0"/>
            <a:t>Drop intermediate columns so ‘features’ and ‘labels’ are only ones remaining.</a:t>
          </a:r>
        </a:p>
        <a:p>
          <a:pPr marL="57150" lvl="1" indent="-57150" algn="l" defTabSz="444500">
            <a:lnSpc>
              <a:spcPct val="90000"/>
            </a:lnSpc>
            <a:spcBef>
              <a:spcPct val="0"/>
            </a:spcBef>
            <a:spcAft>
              <a:spcPct val="15000"/>
            </a:spcAft>
            <a:buFont typeface="+mj-lt"/>
            <a:buAutoNum type="arabicPeriod"/>
          </a:pPr>
          <a:r>
            <a:rPr lang="en-CA" sz="1000" kern="1200" dirty="0"/>
            <a:t>Split data into training and testing sets.</a:t>
          </a:r>
        </a:p>
        <a:p>
          <a:pPr marL="57150" lvl="1" indent="-57150" algn="l" defTabSz="444500">
            <a:lnSpc>
              <a:spcPct val="90000"/>
            </a:lnSpc>
            <a:spcBef>
              <a:spcPct val="0"/>
            </a:spcBef>
            <a:spcAft>
              <a:spcPct val="15000"/>
            </a:spcAft>
            <a:buFont typeface="+mj-lt"/>
            <a:buAutoNum type="arabicPeriod"/>
          </a:pPr>
          <a:r>
            <a:rPr lang="en-CA" sz="1000" kern="1200" dirty="0"/>
            <a:t> (Naïve Bayes / Logistic Regression): Create model and fit training data / (Neural Net): Specify layers, create and train model.</a:t>
          </a:r>
        </a:p>
        <a:p>
          <a:pPr marL="57150" lvl="1" indent="-57150" algn="l" defTabSz="444500">
            <a:lnSpc>
              <a:spcPct val="90000"/>
            </a:lnSpc>
            <a:spcBef>
              <a:spcPct val="0"/>
            </a:spcBef>
            <a:spcAft>
              <a:spcPct val="15000"/>
            </a:spcAft>
            <a:buFont typeface="+mj-lt"/>
            <a:buAutoNum type="arabicPeriod"/>
          </a:pPr>
          <a:r>
            <a:rPr lang="en-CA" sz="1000" kern="1200" dirty="0"/>
            <a:t>Display accuracy of model prediction of rating.</a:t>
          </a:r>
        </a:p>
      </dsp:txBody>
      <dsp:txXfrm>
        <a:off x="9122761" y="2291809"/>
        <a:ext cx="2441183" cy="1083034"/>
      </dsp:txXfrm>
    </dsp:sp>
    <dsp:sp modelId="{D0812395-5F2E-458F-B962-1A36CFCDF710}">
      <dsp:nvSpPr>
        <dsp:cNvPr id="0" name=""/>
        <dsp:cNvSpPr/>
      </dsp:nvSpPr>
      <dsp:spPr>
        <a:xfrm>
          <a:off x="10246817" y="3462935"/>
          <a:ext cx="1350822" cy="5371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CA" sz="1400" b="1" kern="1200" dirty="0"/>
            <a:t>Run Machine Learning Models</a:t>
          </a:r>
        </a:p>
      </dsp:txBody>
      <dsp:txXfrm>
        <a:off x="10262550" y="3478668"/>
        <a:ext cx="1319356" cy="505711"/>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7523A-9918-4474-B554-9AB7DCF0E552}" type="datetimeFigureOut">
              <a:rPr lang="en-CA" smtClean="0"/>
              <a:t>2020-08-03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3012F3-EFBB-4220-B725-9B1359B19F49}" type="slidenum">
              <a:rPr lang="en-CA" smtClean="0"/>
              <a:t>‹#›</a:t>
            </a:fld>
            <a:endParaRPr lang="en-CA"/>
          </a:p>
        </p:txBody>
      </p:sp>
    </p:spTree>
    <p:extLst>
      <p:ext uri="{BB962C8B-B14F-4D97-AF65-F5344CB8AC3E}">
        <p14:creationId xmlns:p14="http://schemas.microsoft.com/office/powerpoint/2010/main" val="271796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Reason for topic selection</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Of all the topics learned in the course, our group agreed that NLP was of particular interest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course content covered the ETL process, and this project allowed us to see how to further incorporate NLP with machine learning models</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Yelp reviews were chosen since everyone has an opinion about services and products!</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43012F3-EFBB-4220-B725-9B1359B19F49}" type="slidenum">
              <a:rPr lang="en-CA" smtClean="0"/>
              <a:t>2</a:t>
            </a:fld>
            <a:endParaRPr lang="en-CA"/>
          </a:p>
        </p:txBody>
      </p:sp>
    </p:spTree>
    <p:extLst>
      <p:ext uri="{BB962C8B-B14F-4D97-AF65-F5344CB8AC3E}">
        <p14:creationId xmlns:p14="http://schemas.microsoft.com/office/powerpoint/2010/main" val="1940682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Take a few minutes to show the dashboard and do a live demo.</a:t>
            </a:r>
          </a:p>
        </p:txBody>
      </p:sp>
      <p:sp>
        <p:nvSpPr>
          <p:cNvPr id="4" name="Slide Number Placeholder 3"/>
          <p:cNvSpPr>
            <a:spLocks noGrp="1"/>
          </p:cNvSpPr>
          <p:nvPr>
            <p:ph type="sldNum" sz="quarter" idx="5"/>
          </p:nvPr>
        </p:nvSpPr>
        <p:spPr/>
        <p:txBody>
          <a:bodyPr/>
          <a:lstStyle/>
          <a:p>
            <a:fld id="{943012F3-EFBB-4220-B725-9B1359B19F49}" type="slidenum">
              <a:rPr lang="en-CA" smtClean="0"/>
              <a:t>14</a:t>
            </a:fld>
            <a:endParaRPr lang="en-CA"/>
          </a:p>
        </p:txBody>
      </p:sp>
    </p:spTree>
    <p:extLst>
      <p:ext uri="{BB962C8B-B14F-4D97-AF65-F5344CB8AC3E}">
        <p14:creationId xmlns:p14="http://schemas.microsoft.com/office/powerpoint/2010/main" val="1282601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4</a:t>
            </a:fld>
            <a:endParaRPr lang="en-CA"/>
          </a:p>
        </p:txBody>
      </p:sp>
    </p:spTree>
    <p:extLst>
      <p:ext uri="{BB962C8B-B14F-4D97-AF65-F5344CB8AC3E}">
        <p14:creationId xmlns:p14="http://schemas.microsoft.com/office/powerpoint/2010/main" val="428628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7</a:t>
            </a:fld>
            <a:endParaRPr lang="en-CA"/>
          </a:p>
        </p:txBody>
      </p:sp>
    </p:spTree>
    <p:extLst>
      <p:ext uri="{BB962C8B-B14F-4D97-AF65-F5344CB8AC3E}">
        <p14:creationId xmlns:p14="http://schemas.microsoft.com/office/powerpoint/2010/main" val="1396352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Using the sample dataset, the exploratory analysis and plotting revealed that there was an uneven distribution of reviews across the different star ratings, with most of the set being 4 and 5-star reviews. Despite the imbalance, we created various plots that looked at review text length, useful votes, cool votes, and funny votes to see if there were patterns that could be observed on the basis of star rating.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discovered immediately that there did not appear to be much variation between a 1-star review and a 5-star review across all metrics.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In hopes of discovering more compelling patterns that might exist, we decided to draw from the larger dataset to see if this would make a difference. Based on the technical limitations of </a:t>
            </a:r>
            <a:r>
              <a:rPr lang="en-CA" sz="1200" kern="1200" dirty="0" err="1">
                <a:solidFill>
                  <a:schemeClr val="tx1"/>
                </a:solidFill>
                <a:effectLst/>
                <a:latin typeface="+mn-lt"/>
                <a:ea typeface="+mn-ea"/>
                <a:cs typeface="+mn-cs"/>
              </a:rPr>
              <a:t>Colab</a:t>
            </a:r>
            <a:r>
              <a:rPr lang="en-CA" sz="1200" kern="1200" dirty="0">
                <a:solidFill>
                  <a:schemeClr val="tx1"/>
                </a:solidFill>
                <a:effectLst/>
                <a:latin typeface="+mn-lt"/>
                <a:ea typeface="+mn-ea"/>
                <a:cs typeface="+mn-cs"/>
              </a:rPr>
              <a:t>, we realised that sampling more than 10 thousand rows would not be possible, so we decided to sample 10 thousand rows, ensuring equal representation from each star rating.</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43012F3-EFBB-4220-B725-9B1359B19F49}" type="slidenum">
              <a:rPr lang="en-CA" smtClean="0"/>
              <a:t>8</a:t>
            </a:fld>
            <a:endParaRPr lang="en-CA"/>
          </a:p>
        </p:txBody>
      </p:sp>
    </p:spTree>
    <p:extLst>
      <p:ext uri="{BB962C8B-B14F-4D97-AF65-F5344CB8AC3E}">
        <p14:creationId xmlns:p14="http://schemas.microsoft.com/office/powerpoint/2010/main" val="1708550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Unfortunately, the resampled data showed similar patterns to those observed in the sample dataset.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concluded that star rating does not seem to influence any of the factors considered in such a profound way. At a higher level, this demonstrates the need for NLP analysis to predict sentiment.</a:t>
            </a:r>
          </a:p>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9</a:t>
            </a:fld>
            <a:endParaRPr lang="en-CA"/>
          </a:p>
        </p:txBody>
      </p:sp>
    </p:spTree>
    <p:extLst>
      <p:ext uri="{BB962C8B-B14F-4D97-AF65-F5344CB8AC3E}">
        <p14:creationId xmlns:p14="http://schemas.microsoft.com/office/powerpoint/2010/main" val="2503990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Unfortunately, the resampled data showed similar patterns to those observed in the sample dataset.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concluded that star rating does not seem to influence any of the factors considered in such a profound way. At a higher level, this demonstrates the need for NLP analysis to predict sentiment.</a:t>
            </a:r>
          </a:p>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10</a:t>
            </a:fld>
            <a:endParaRPr lang="en-CA"/>
          </a:p>
        </p:txBody>
      </p:sp>
    </p:spTree>
    <p:extLst>
      <p:ext uri="{BB962C8B-B14F-4D97-AF65-F5344CB8AC3E}">
        <p14:creationId xmlns:p14="http://schemas.microsoft.com/office/powerpoint/2010/main" val="1994159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Unfortunately, the resampled data showed similar patterns to those observed in the sample dataset.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concluded that star rating does not seem to influence any of the factors considered in such a profound way. At a higher level, this demonstrates the need for NLP analysis to predict sentiment.</a:t>
            </a:r>
          </a:p>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11</a:t>
            </a:fld>
            <a:endParaRPr lang="en-CA"/>
          </a:p>
        </p:txBody>
      </p:sp>
    </p:spTree>
    <p:extLst>
      <p:ext uri="{BB962C8B-B14F-4D97-AF65-F5344CB8AC3E}">
        <p14:creationId xmlns:p14="http://schemas.microsoft.com/office/powerpoint/2010/main" val="640657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Detailed process is explained in the boxes above; </a:t>
            </a:r>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12</a:t>
            </a:fld>
            <a:endParaRPr lang="en-CA"/>
          </a:p>
        </p:txBody>
      </p:sp>
    </p:spTree>
    <p:extLst>
      <p:ext uri="{BB962C8B-B14F-4D97-AF65-F5344CB8AC3E}">
        <p14:creationId xmlns:p14="http://schemas.microsoft.com/office/powerpoint/2010/main" val="2527776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Originally, we'd hoped to build a model for predicting the exact number of stars based on NLP machine learning; however, we opted to include binary classification as well as multiclass categories where there are 3 classes in addition to 5 classes. The decision to include binary and 3-category classification was due to the model predictions were initially quite low in terms of accuracy when predicting the exact number of stars.</a:t>
            </a:r>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13</a:t>
            </a:fld>
            <a:endParaRPr lang="en-CA"/>
          </a:p>
        </p:txBody>
      </p:sp>
    </p:spTree>
    <p:extLst>
      <p:ext uri="{BB962C8B-B14F-4D97-AF65-F5344CB8AC3E}">
        <p14:creationId xmlns:p14="http://schemas.microsoft.com/office/powerpoint/2010/main" val="1130062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latin typeface="Courier New" panose="02070309020205020404" pitchFamily="49" charset="0"/>
                <a:cs typeface="Courier New" panose="02070309020205020404" pitchFamily="49" charset="0"/>
              </a:defRPr>
            </a:lvl1pPr>
          </a:lstStyle>
          <a:p>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lvl1pPr>
              <a:defRPr>
                <a:solidFill>
                  <a:schemeClr val="bg1"/>
                </a:solidFill>
              </a:defRPr>
            </a:lvl1pPr>
          </a:lstStyle>
          <a:p>
            <a:r>
              <a:rPr lang="en-US"/>
              <a:t>August 2020</a:t>
            </a:r>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lvl1pPr>
              <a:defRPr>
                <a:solidFill>
                  <a:schemeClr val="bg1"/>
                </a:solidFill>
              </a:defRPr>
            </a:lvl1p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8" name="Picture 7" descr="A picture containing food, drawing&#10;&#10;Description automatically generated">
            <a:extLst>
              <a:ext uri="{FF2B5EF4-FFF2-40B4-BE49-F238E27FC236}">
                <a16:creationId xmlns:a16="http://schemas.microsoft.com/office/drawing/2014/main" id="{E2E96B13-381C-451C-B4E1-B3D2030526F0}"/>
              </a:ext>
            </a:extLst>
          </p:cNvPr>
          <p:cNvPicPr>
            <a:picLocks noChangeAspect="1"/>
          </p:cNvPicPr>
          <p:nvPr userDrawn="1"/>
        </p:nvPicPr>
        <p:blipFill>
          <a:blip r:embed="rId2"/>
          <a:stretch>
            <a:fillRect/>
          </a:stretch>
        </p:blipFill>
        <p:spPr>
          <a:xfrm>
            <a:off x="0" y="5958562"/>
            <a:ext cx="1116970" cy="799933"/>
          </a:xfrm>
          <a:prstGeom prst="rect">
            <a:avLst/>
          </a:prstGeom>
        </p:spPr>
      </p:pic>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r>
              <a:rPr lang="en-US"/>
              <a:t>August 2020</a:t>
            </a:r>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r>
              <a:rPr lang="en-US"/>
              <a:t>August 2020</a:t>
            </a:r>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r>
              <a:rPr lang="en-US"/>
              <a:t>August 2020</a:t>
            </a:r>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a:t>August 2020</a:t>
            </a:r>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r>
              <a:rPr lang="en-US"/>
              <a:t>August 2020</a:t>
            </a:r>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Team Xy: Blake Belnap, Helen Ly, Jasmeer Sangha, Karen Bennis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August 2020</a:t>
            </a:r>
            <a:endParaRPr lang="en-US" dirty="0"/>
          </a:p>
        </p:txBody>
      </p:sp>
      <p:sp>
        <p:nvSpPr>
          <p:cNvPr id="6" name="Footer Placeholder 5"/>
          <p:cNvSpPr>
            <a:spLocks noGrp="1"/>
          </p:cNvSpPr>
          <p:nvPr>
            <p:ph type="ftr" sz="quarter" idx="11"/>
          </p:nvPr>
        </p:nvSpPr>
        <p:spPr>
          <a:xfrm>
            <a:off x="1097279" y="6446838"/>
            <a:ext cx="6818262" cy="365125"/>
          </a:xfrm>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r>
              <a:rPr lang="en-US"/>
              <a:t>August 2020</a:t>
            </a:r>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drawing, food, plate&#10;&#10;Description automatically generated">
            <a:extLst>
              <a:ext uri="{FF2B5EF4-FFF2-40B4-BE49-F238E27FC236}">
                <a16:creationId xmlns:a16="http://schemas.microsoft.com/office/drawing/2014/main" id="{95F32613-627F-403D-A50C-77250FAD629B}"/>
              </a:ext>
            </a:extLst>
          </p:cNvPr>
          <p:cNvPicPr>
            <a:picLocks noChangeAspect="1"/>
          </p:cNvPicPr>
          <p:nvPr userDrawn="1"/>
        </p:nvPicPr>
        <p:blipFill>
          <a:blip r:embed="rId11"/>
          <a:stretch>
            <a:fillRect/>
          </a:stretch>
        </p:blipFill>
        <p:spPr>
          <a:xfrm>
            <a:off x="30777" y="6396560"/>
            <a:ext cx="650001" cy="465507"/>
          </a:xfrm>
          <a:prstGeom prst="rect">
            <a:avLst/>
          </a:prstGeom>
        </p:spPr>
      </p:pic>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Courier New" panose="02070309020205020404" pitchFamily="49" charset="0"/>
          <a:ea typeface="+mj-ea"/>
          <a:cs typeface="Courier New" panose="02070309020205020404" pitchFamily="49" charset="0"/>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omkarsabnis/yelp-reviews-dataset"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www.kaggle.com/shikhar42/yelps-dataset?select=yelp_review.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D3C370-AE30-4CF5-AAF4-693915123036}"/>
              </a:ext>
            </a:extLst>
          </p:cNvPr>
          <p:cNvSpPr>
            <a:spLocks noGrp="1"/>
          </p:cNvSpPr>
          <p:nvPr>
            <p:ph type="ctrTitle"/>
          </p:nvPr>
        </p:nvSpPr>
        <p:spPr>
          <a:xfrm>
            <a:off x="386444" y="640080"/>
            <a:ext cx="3975493" cy="2862699"/>
          </a:xfrm>
        </p:spPr>
        <p:txBody>
          <a:bodyPr>
            <a:normAutofit/>
          </a:bodyPr>
          <a:lstStyle/>
          <a:p>
            <a:r>
              <a:rPr lang="en-US" sz="4100" dirty="0">
                <a:solidFill>
                  <a:srgbClr val="FFFFFF"/>
                </a:solidFill>
              </a:rPr>
              <a:t>NLP and Sentiment Analysis of Yelp Reviews</a:t>
            </a:r>
          </a:p>
        </p:txBody>
      </p:sp>
      <p:sp>
        <p:nvSpPr>
          <p:cNvPr id="3" name="Subtitle 2">
            <a:extLst>
              <a:ext uri="{FF2B5EF4-FFF2-40B4-BE49-F238E27FC236}">
                <a16:creationId xmlns:a16="http://schemas.microsoft.com/office/drawing/2014/main" id="{0E4F96BA-B418-4879-99E8-6BCAB609D534}"/>
              </a:ext>
            </a:extLst>
          </p:cNvPr>
          <p:cNvSpPr>
            <a:spLocks noGrp="1"/>
          </p:cNvSpPr>
          <p:nvPr>
            <p:ph type="subTitle" idx="1"/>
          </p:nvPr>
        </p:nvSpPr>
        <p:spPr>
          <a:xfrm>
            <a:off x="386444" y="4386753"/>
            <a:ext cx="3975494" cy="2393403"/>
          </a:xfrm>
        </p:spPr>
        <p:txBody>
          <a:bodyPr>
            <a:normAutofit/>
          </a:bodyPr>
          <a:lstStyle/>
          <a:p>
            <a:r>
              <a:rPr lang="en-CA" sz="1500" dirty="0">
                <a:solidFill>
                  <a:srgbClr val="FFFFFF"/>
                </a:solidFill>
              </a:rPr>
              <a:t>Team </a:t>
            </a:r>
            <a:r>
              <a:rPr lang="en-CA" sz="1500" dirty="0" err="1">
                <a:solidFill>
                  <a:srgbClr val="FFFFFF"/>
                </a:solidFill>
              </a:rPr>
              <a:t>Xy</a:t>
            </a:r>
            <a:r>
              <a:rPr lang="en-CA" sz="1500" dirty="0">
                <a:solidFill>
                  <a:srgbClr val="FFFFFF"/>
                </a:solidFill>
              </a:rPr>
              <a:t>: </a:t>
            </a:r>
            <a:r>
              <a:rPr lang="en-CA" sz="1500" dirty="0">
                <a:solidFill>
                  <a:srgbClr val="BF2419"/>
                </a:solidFill>
              </a:rPr>
              <a:t>Blake Belnap, Helen Ly, </a:t>
            </a:r>
            <a:r>
              <a:rPr lang="en-CA" sz="1500" dirty="0" err="1">
                <a:solidFill>
                  <a:srgbClr val="BF2419"/>
                </a:solidFill>
              </a:rPr>
              <a:t>Jasmeer</a:t>
            </a:r>
            <a:r>
              <a:rPr lang="en-CA" sz="1500" dirty="0">
                <a:solidFill>
                  <a:srgbClr val="BF2419"/>
                </a:solidFill>
              </a:rPr>
              <a:t> Sangha, &amp; Karen Bennis</a:t>
            </a:r>
          </a:p>
          <a:p>
            <a:r>
              <a:rPr lang="en-CA" sz="1500" dirty="0">
                <a:solidFill>
                  <a:schemeClr val="bg1"/>
                </a:solidFill>
              </a:rPr>
              <a:t>University of Toronto </a:t>
            </a:r>
            <a:r>
              <a:rPr lang="en-CA" sz="1500" dirty="0" err="1">
                <a:solidFill>
                  <a:schemeClr val="bg1"/>
                </a:solidFill>
              </a:rPr>
              <a:t>Scs</a:t>
            </a:r>
            <a:br>
              <a:rPr lang="en-CA" sz="1500" dirty="0">
                <a:solidFill>
                  <a:schemeClr val="bg1"/>
                </a:solidFill>
              </a:rPr>
            </a:br>
            <a:r>
              <a:rPr lang="en-CA" sz="1500" dirty="0">
                <a:solidFill>
                  <a:schemeClr val="accent1"/>
                </a:solidFill>
              </a:rPr>
              <a:t>Data Analytics Coding Bootcamp</a:t>
            </a:r>
            <a:r>
              <a:rPr lang="en-CA" sz="1500" dirty="0">
                <a:solidFill>
                  <a:schemeClr val="bg1"/>
                </a:solidFill>
              </a:rPr>
              <a:t> Final Project</a:t>
            </a:r>
          </a:p>
          <a:p>
            <a:r>
              <a:rPr lang="en-CA" sz="1500" dirty="0">
                <a:solidFill>
                  <a:schemeClr val="accent1"/>
                </a:solidFill>
              </a:rPr>
              <a:t>August 2020</a:t>
            </a:r>
          </a:p>
        </p:txBody>
      </p:sp>
      <p:cxnSp>
        <p:nvCxnSpPr>
          <p:cNvPr id="16" name="Straight Connector 15">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food, drawing&#10;&#10;Description automatically generated">
            <a:extLst>
              <a:ext uri="{FF2B5EF4-FFF2-40B4-BE49-F238E27FC236}">
                <a16:creationId xmlns:a16="http://schemas.microsoft.com/office/drawing/2014/main" id="{4BAC1A69-9B82-4EE5-8456-406CFDF194E8}"/>
              </a:ext>
            </a:extLst>
          </p:cNvPr>
          <p:cNvPicPr>
            <a:picLocks noChangeAspect="1"/>
          </p:cNvPicPr>
          <p:nvPr/>
        </p:nvPicPr>
        <p:blipFill>
          <a:blip r:embed="rId2"/>
          <a:stretch>
            <a:fillRect/>
          </a:stretch>
        </p:blipFill>
        <p:spPr>
          <a:xfrm>
            <a:off x="5282335" y="1185449"/>
            <a:ext cx="6275667" cy="4487101"/>
          </a:xfrm>
          <a:prstGeom prst="rect">
            <a:avLst/>
          </a:prstGeom>
        </p:spPr>
      </p:pic>
    </p:spTree>
    <p:extLst>
      <p:ext uri="{BB962C8B-B14F-4D97-AF65-F5344CB8AC3E}">
        <p14:creationId xmlns:p14="http://schemas.microsoft.com/office/powerpoint/2010/main" val="1027758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p:txBody>
          <a:bodyPr>
            <a:normAutofit lnSpcReduction="10000"/>
          </a:bodyPr>
          <a:lstStyle/>
          <a:p>
            <a:r>
              <a:rPr lang="en-CA" dirty="0"/>
              <a:t>Sample Dataset</a:t>
            </a:r>
            <a:br>
              <a:rPr lang="en-CA" dirty="0"/>
            </a:br>
            <a:r>
              <a:rPr lang="en-CA" dirty="0"/>
              <a:t>(‘yelp.csv’)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p:txBody>
          <a:bodyPr>
            <a:normAutofit lnSpcReduction="1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10</a:t>
            </a:fld>
            <a:endParaRPr lang="en-US" dirty="0"/>
          </a:p>
        </p:txBody>
      </p:sp>
      <p:pic>
        <p:nvPicPr>
          <p:cNvPr id="13" name="Picture 12">
            <a:extLst>
              <a:ext uri="{FF2B5EF4-FFF2-40B4-BE49-F238E27FC236}">
                <a16:creationId xmlns:a16="http://schemas.microsoft.com/office/drawing/2014/main" id="{BA072E5C-D54A-4CF4-BECE-9F48E1F9E2A8}"/>
              </a:ext>
            </a:extLst>
          </p:cNvPr>
          <p:cNvPicPr>
            <a:picLocks noChangeAspect="1"/>
          </p:cNvPicPr>
          <p:nvPr/>
        </p:nvPicPr>
        <p:blipFill rotWithShape="1">
          <a:blip r:embed="rId3"/>
          <a:srcRect t="3582" b="1"/>
          <a:stretch/>
        </p:blipFill>
        <p:spPr>
          <a:xfrm>
            <a:off x="6515944" y="2963783"/>
            <a:ext cx="4730993" cy="3189995"/>
          </a:xfrm>
          <a:prstGeom prst="rect">
            <a:avLst/>
          </a:prstGeom>
        </p:spPr>
      </p:pic>
      <p:pic>
        <p:nvPicPr>
          <p:cNvPr id="11" name="Picture 10">
            <a:extLst>
              <a:ext uri="{FF2B5EF4-FFF2-40B4-BE49-F238E27FC236}">
                <a16:creationId xmlns:a16="http://schemas.microsoft.com/office/drawing/2014/main" id="{029D0A8E-0278-4B7A-B945-213B014F9209}"/>
              </a:ext>
            </a:extLst>
          </p:cNvPr>
          <p:cNvPicPr>
            <a:picLocks noChangeAspect="1"/>
          </p:cNvPicPr>
          <p:nvPr/>
        </p:nvPicPr>
        <p:blipFill rotWithShape="1">
          <a:blip r:embed="rId4"/>
          <a:srcRect r="2614"/>
          <a:stretch/>
        </p:blipFill>
        <p:spPr>
          <a:xfrm>
            <a:off x="1129486" y="2965914"/>
            <a:ext cx="4730993" cy="3187864"/>
          </a:xfrm>
          <a:prstGeom prst="rect">
            <a:avLst/>
          </a:prstGeom>
        </p:spPr>
      </p:pic>
    </p:spTree>
    <p:extLst>
      <p:ext uri="{BB962C8B-B14F-4D97-AF65-F5344CB8AC3E}">
        <p14:creationId xmlns:p14="http://schemas.microsoft.com/office/powerpoint/2010/main" val="3682828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p:txBody>
          <a:bodyPr>
            <a:normAutofit lnSpcReduction="10000"/>
          </a:bodyPr>
          <a:lstStyle/>
          <a:p>
            <a:r>
              <a:rPr lang="en-CA" dirty="0"/>
              <a:t>Sample Dataset</a:t>
            </a:r>
            <a:br>
              <a:rPr lang="en-CA" dirty="0"/>
            </a:br>
            <a:r>
              <a:rPr lang="en-CA" dirty="0"/>
              <a:t>(‘yelp.csv’)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p:txBody>
          <a:bodyPr>
            <a:normAutofit lnSpcReduction="1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12" name="Picture 11">
            <a:extLst>
              <a:ext uri="{FF2B5EF4-FFF2-40B4-BE49-F238E27FC236}">
                <a16:creationId xmlns:a16="http://schemas.microsoft.com/office/drawing/2014/main" id="{3CAA161E-5CAE-44B2-A48E-AF8E048DEE3C}"/>
              </a:ext>
            </a:extLst>
          </p:cNvPr>
          <p:cNvPicPr>
            <a:picLocks noChangeAspect="1"/>
          </p:cNvPicPr>
          <p:nvPr/>
        </p:nvPicPr>
        <p:blipFill>
          <a:blip r:embed="rId3"/>
          <a:stretch>
            <a:fillRect/>
          </a:stretch>
        </p:blipFill>
        <p:spPr>
          <a:xfrm>
            <a:off x="1129485" y="2956142"/>
            <a:ext cx="4921503" cy="3257717"/>
          </a:xfrm>
          <a:prstGeom prst="rect">
            <a:avLst/>
          </a:prstGeom>
        </p:spPr>
      </p:pic>
      <p:pic>
        <p:nvPicPr>
          <p:cNvPr id="15" name="Picture 14">
            <a:extLst>
              <a:ext uri="{FF2B5EF4-FFF2-40B4-BE49-F238E27FC236}">
                <a16:creationId xmlns:a16="http://schemas.microsoft.com/office/drawing/2014/main" id="{FB85A3DC-384F-4E63-9687-D69D9A947133}"/>
              </a:ext>
            </a:extLst>
          </p:cNvPr>
          <p:cNvPicPr>
            <a:picLocks noChangeAspect="1"/>
          </p:cNvPicPr>
          <p:nvPr/>
        </p:nvPicPr>
        <p:blipFill>
          <a:blip r:embed="rId4"/>
          <a:stretch>
            <a:fillRect/>
          </a:stretch>
        </p:blipFill>
        <p:spPr>
          <a:xfrm>
            <a:off x="6515944" y="2956142"/>
            <a:ext cx="4870700" cy="3245017"/>
          </a:xfrm>
          <a:prstGeom prst="rect">
            <a:avLst/>
          </a:prstGeom>
        </p:spPr>
      </p:pic>
    </p:spTree>
    <p:extLst>
      <p:ext uri="{BB962C8B-B14F-4D97-AF65-F5344CB8AC3E}">
        <p14:creationId xmlns:p14="http://schemas.microsoft.com/office/powerpoint/2010/main" val="65627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7AB-D125-4380-B99A-C5C6518C98B2}"/>
              </a:ext>
            </a:extLst>
          </p:cNvPr>
          <p:cNvSpPr>
            <a:spLocks noGrp="1"/>
          </p:cNvSpPr>
          <p:nvPr>
            <p:ph type="title"/>
          </p:nvPr>
        </p:nvSpPr>
        <p:spPr/>
        <p:txBody>
          <a:bodyPr/>
          <a:lstStyle/>
          <a:p>
            <a:r>
              <a:rPr lang="en-CA" dirty="0"/>
              <a:t>Data Analysis</a:t>
            </a:r>
          </a:p>
        </p:txBody>
      </p:sp>
      <p:sp>
        <p:nvSpPr>
          <p:cNvPr id="4" name="Date Placeholder 3">
            <a:extLst>
              <a:ext uri="{FF2B5EF4-FFF2-40B4-BE49-F238E27FC236}">
                <a16:creationId xmlns:a16="http://schemas.microsoft.com/office/drawing/2014/main" id="{3FA713D1-EA9A-4D86-A141-CD3B7CEEC289}"/>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61DAE74E-F6DA-46E3-B125-A321D434B6CD}"/>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FAA4A434-CD86-4E00-8640-40136392DA96}"/>
              </a:ext>
            </a:extLst>
          </p:cNvPr>
          <p:cNvSpPr>
            <a:spLocks noGrp="1"/>
          </p:cNvSpPr>
          <p:nvPr>
            <p:ph type="sldNum" sz="quarter" idx="12"/>
          </p:nvPr>
        </p:nvSpPr>
        <p:spPr/>
        <p:txBody>
          <a:bodyPr/>
          <a:lstStyle/>
          <a:p>
            <a:fld id="{3A98EE3D-8CD1-4C3F-BD1C-C98C9596463C}" type="slidenum">
              <a:rPr lang="en-US" smtClean="0"/>
              <a:t>12</a:t>
            </a:fld>
            <a:endParaRPr lang="en-US" dirty="0"/>
          </a:p>
        </p:txBody>
      </p:sp>
      <p:graphicFrame>
        <p:nvGraphicFramePr>
          <p:cNvPr id="3" name="Diagram 2">
            <a:extLst>
              <a:ext uri="{FF2B5EF4-FFF2-40B4-BE49-F238E27FC236}">
                <a16:creationId xmlns:a16="http://schemas.microsoft.com/office/drawing/2014/main" id="{E15588DE-F156-4563-9FF4-7268D3637DD4}"/>
              </a:ext>
            </a:extLst>
          </p:cNvPr>
          <p:cNvGraphicFramePr/>
          <p:nvPr>
            <p:extLst>
              <p:ext uri="{D42A27DB-BD31-4B8C-83A1-F6EECF244321}">
                <p14:modId xmlns:p14="http://schemas.microsoft.com/office/powerpoint/2010/main" val="3997147525"/>
              </p:ext>
            </p:extLst>
          </p:nvPr>
        </p:nvGraphicFramePr>
        <p:xfrm>
          <a:off x="259081" y="889602"/>
          <a:ext cx="11597640" cy="5468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4899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7AB-D125-4380-B99A-C5C6518C98B2}"/>
              </a:ext>
            </a:extLst>
          </p:cNvPr>
          <p:cNvSpPr>
            <a:spLocks noGrp="1"/>
          </p:cNvSpPr>
          <p:nvPr>
            <p:ph type="title"/>
          </p:nvPr>
        </p:nvSpPr>
        <p:spPr/>
        <p:txBody>
          <a:bodyPr/>
          <a:lstStyle/>
          <a:p>
            <a:r>
              <a:rPr lang="en-CA" dirty="0"/>
              <a:t>Data Analysis</a:t>
            </a:r>
          </a:p>
        </p:txBody>
      </p:sp>
      <p:graphicFrame>
        <p:nvGraphicFramePr>
          <p:cNvPr id="7" name="Table 7">
            <a:extLst>
              <a:ext uri="{FF2B5EF4-FFF2-40B4-BE49-F238E27FC236}">
                <a16:creationId xmlns:a16="http://schemas.microsoft.com/office/drawing/2014/main" id="{B4696BD7-2E44-4E88-8A11-1D8AC8C585CB}"/>
              </a:ext>
            </a:extLst>
          </p:cNvPr>
          <p:cNvGraphicFramePr>
            <a:graphicFrameLocks noGrp="1"/>
          </p:cNvGraphicFramePr>
          <p:nvPr>
            <p:ph idx="1"/>
            <p:extLst>
              <p:ext uri="{D42A27DB-BD31-4B8C-83A1-F6EECF244321}">
                <p14:modId xmlns:p14="http://schemas.microsoft.com/office/powerpoint/2010/main" val="1616194873"/>
              </p:ext>
            </p:extLst>
          </p:nvPr>
        </p:nvGraphicFramePr>
        <p:xfrm>
          <a:off x="6133311" y="2821893"/>
          <a:ext cx="5555769" cy="3474718"/>
        </p:xfrm>
        <a:graphic>
          <a:graphicData uri="http://schemas.openxmlformats.org/drawingml/2006/table">
            <a:tbl>
              <a:tblPr firstRow="1" bandRow="1">
                <a:tableStyleId>{5C22544A-7EE6-4342-B048-85BDC9FD1C3A}</a:tableStyleId>
              </a:tblPr>
              <a:tblGrid>
                <a:gridCol w="1526647">
                  <a:extLst>
                    <a:ext uri="{9D8B030D-6E8A-4147-A177-3AD203B41FA5}">
                      <a16:colId xmlns:a16="http://schemas.microsoft.com/office/drawing/2014/main" val="2570411558"/>
                    </a:ext>
                  </a:extLst>
                </a:gridCol>
                <a:gridCol w="4029122">
                  <a:extLst>
                    <a:ext uri="{9D8B030D-6E8A-4147-A177-3AD203B41FA5}">
                      <a16:colId xmlns:a16="http://schemas.microsoft.com/office/drawing/2014/main" val="2098199720"/>
                    </a:ext>
                  </a:extLst>
                </a:gridCol>
              </a:tblGrid>
              <a:tr h="370531">
                <a:tc>
                  <a:txBody>
                    <a:bodyPr/>
                    <a:lstStyle/>
                    <a:p>
                      <a:r>
                        <a:rPr lang="en-CA" dirty="0"/>
                        <a:t>Classification</a:t>
                      </a:r>
                    </a:p>
                  </a:txBody>
                  <a:tcPr/>
                </a:tc>
                <a:tc>
                  <a:txBody>
                    <a:bodyPr/>
                    <a:lstStyle/>
                    <a:p>
                      <a:r>
                        <a:rPr lang="en-CA" dirty="0"/>
                        <a:t>Description</a:t>
                      </a:r>
                    </a:p>
                  </a:txBody>
                  <a:tcPr/>
                </a:tc>
                <a:extLst>
                  <a:ext uri="{0D108BD9-81ED-4DB2-BD59-A6C34878D82A}">
                    <a16:rowId xmlns:a16="http://schemas.microsoft.com/office/drawing/2014/main" val="222944410"/>
                  </a:ext>
                </a:extLst>
              </a:tr>
              <a:tr h="733053">
                <a:tc>
                  <a:txBody>
                    <a:bodyPr/>
                    <a:lstStyle/>
                    <a:p>
                      <a:r>
                        <a:rPr lang="en-CA" dirty="0"/>
                        <a:t>Binary</a:t>
                      </a:r>
                    </a:p>
                  </a:txBody>
                  <a:tcPr marL="72000" marR="72000" marT="36000" marB="36000" anchor="ctr"/>
                </a:tc>
                <a:tc>
                  <a:txBody>
                    <a:bodyPr/>
                    <a:lstStyle/>
                    <a:p>
                      <a:pPr marL="285750" marR="0" lvl="0" indent="-285750" algn="l" defTabSz="914400" rtl="0" eaLnBrk="1" fontAlgn="auto" latinLnBrk="0" hangingPunct="1">
                        <a:lnSpc>
                          <a:spcPct val="100000"/>
                        </a:lnSpc>
                        <a:spcBef>
                          <a:spcPts val="0"/>
                        </a:spcBef>
                        <a:spcAft>
                          <a:spcPts val="0"/>
                        </a:spcAft>
                        <a:buClr>
                          <a:srgbClr val="BF2419"/>
                        </a:buClr>
                        <a:buSzTx/>
                        <a:buFont typeface="Wingdings" panose="05000000000000000000" pitchFamily="2" charset="2"/>
                        <a:buChar char="«"/>
                        <a:tabLst/>
                        <a:defRPr/>
                      </a:pPr>
                      <a:r>
                        <a:rPr lang="en-CA" dirty="0"/>
                        <a:t>Positive = ‘4 stars’, ‘5 stars’</a:t>
                      </a:r>
                    </a:p>
                    <a:p>
                      <a:pPr marL="285750" marR="0" lvl="0" indent="-285750" algn="l" defTabSz="914400" rtl="0" eaLnBrk="1" fontAlgn="auto" latinLnBrk="0" hangingPunct="1">
                        <a:lnSpc>
                          <a:spcPct val="100000"/>
                        </a:lnSpc>
                        <a:spcBef>
                          <a:spcPts val="0"/>
                        </a:spcBef>
                        <a:spcAft>
                          <a:spcPts val="0"/>
                        </a:spcAft>
                        <a:buClr>
                          <a:srgbClr val="BF2419"/>
                        </a:buClr>
                        <a:buSzTx/>
                        <a:buFont typeface="Wingdings" panose="05000000000000000000" pitchFamily="2" charset="2"/>
                        <a:buChar char="«"/>
                        <a:tabLst/>
                        <a:defRPr/>
                      </a:pPr>
                      <a:r>
                        <a:rPr lang="en-CA" dirty="0"/>
                        <a:t>Negative = ‘1 star’, ‘2 stars’</a:t>
                      </a:r>
                    </a:p>
                  </a:txBody>
                  <a:tcPr marL="72000" marR="72000" marT="36000" marB="36000" anchor="ctr"/>
                </a:tc>
                <a:extLst>
                  <a:ext uri="{0D108BD9-81ED-4DB2-BD59-A6C34878D82A}">
                    <a16:rowId xmlns:a16="http://schemas.microsoft.com/office/drawing/2014/main" val="1357142387"/>
                  </a:ext>
                </a:extLst>
              </a:tr>
              <a:tr h="9080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3-category</a:t>
                      </a:r>
                    </a:p>
                  </a:txBody>
                  <a:tcPr marL="72000" marR="72000" marT="36000" marB="36000" anchor="ctr"/>
                </a:tc>
                <a:tc>
                  <a:txBody>
                    <a:bodyPr/>
                    <a:lstStyle/>
                    <a:p>
                      <a:pPr marL="285750" indent="-285750">
                        <a:buClr>
                          <a:srgbClr val="BF2419"/>
                        </a:buClr>
                        <a:buFont typeface="Wingdings" panose="05000000000000000000" pitchFamily="2" charset="2"/>
                        <a:buChar char="«"/>
                      </a:pPr>
                      <a:r>
                        <a:rPr lang="en-CA" dirty="0"/>
                        <a:t>Positive = ‘5 stars’</a:t>
                      </a:r>
                    </a:p>
                    <a:p>
                      <a:pPr marL="285750" indent="-285750">
                        <a:buClr>
                          <a:srgbClr val="BF2419"/>
                        </a:buClr>
                        <a:buFont typeface="Wingdings" panose="05000000000000000000" pitchFamily="2" charset="2"/>
                        <a:buChar char="«"/>
                      </a:pPr>
                      <a:r>
                        <a:rPr lang="en-CA" dirty="0"/>
                        <a:t>Neutral = ‘3 stars’</a:t>
                      </a:r>
                    </a:p>
                    <a:p>
                      <a:pPr marL="285750" indent="-285750">
                        <a:buClr>
                          <a:srgbClr val="BF2419"/>
                        </a:buClr>
                        <a:buFont typeface="Wingdings" panose="05000000000000000000" pitchFamily="2" charset="2"/>
                        <a:buChar char="«"/>
                      </a:pPr>
                      <a:r>
                        <a:rPr lang="en-CA" dirty="0"/>
                        <a:t>Negative = ‘1 star’</a:t>
                      </a:r>
                    </a:p>
                  </a:txBody>
                  <a:tcPr marL="72000" marR="72000" marT="36000" marB="36000" anchor="ctr"/>
                </a:tc>
                <a:extLst>
                  <a:ext uri="{0D108BD9-81ED-4DB2-BD59-A6C34878D82A}">
                    <a16:rowId xmlns:a16="http://schemas.microsoft.com/office/drawing/2014/main" val="408286850"/>
                  </a:ext>
                </a:extLst>
              </a:tr>
              <a:tr h="14618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5-category</a:t>
                      </a:r>
                    </a:p>
                  </a:txBody>
                  <a:tcPr marL="72000" marR="72000" marT="36000" marB="36000" anchor="ctr"/>
                </a:tc>
                <a:tc>
                  <a:txBody>
                    <a:bodyPr/>
                    <a:lstStyle/>
                    <a:p>
                      <a:pPr marL="285750" indent="-285750">
                        <a:buClr>
                          <a:srgbClr val="BF2419"/>
                        </a:buClr>
                        <a:buFont typeface="Wingdings" panose="05000000000000000000" pitchFamily="2" charset="2"/>
                        <a:buChar char="«"/>
                      </a:pPr>
                      <a:r>
                        <a:rPr lang="en-CA" dirty="0"/>
                        <a:t>Best = ‘5 stars’</a:t>
                      </a:r>
                    </a:p>
                    <a:p>
                      <a:pPr marL="285750" indent="-285750">
                        <a:buClr>
                          <a:srgbClr val="BF2419"/>
                        </a:buClr>
                        <a:buFont typeface="Wingdings" panose="05000000000000000000" pitchFamily="2" charset="2"/>
                        <a:buChar char="«"/>
                      </a:pPr>
                      <a:r>
                        <a:rPr lang="en-CA" dirty="0"/>
                        <a:t>Good = ‘4 stars’</a:t>
                      </a:r>
                    </a:p>
                    <a:p>
                      <a:pPr marL="285750" indent="-285750">
                        <a:buClr>
                          <a:srgbClr val="BF2419"/>
                        </a:buClr>
                        <a:buFont typeface="Wingdings" panose="05000000000000000000" pitchFamily="2" charset="2"/>
                        <a:buChar char="«"/>
                      </a:pPr>
                      <a:r>
                        <a:rPr lang="en-CA" dirty="0"/>
                        <a:t>Neutral = ‘3 stars’</a:t>
                      </a:r>
                    </a:p>
                    <a:p>
                      <a:pPr marL="285750" indent="-285750">
                        <a:buClr>
                          <a:srgbClr val="BF2419"/>
                        </a:buClr>
                        <a:buFont typeface="Wingdings" panose="05000000000000000000" pitchFamily="2" charset="2"/>
                        <a:buChar char="«"/>
                      </a:pPr>
                      <a:r>
                        <a:rPr lang="en-CA" dirty="0"/>
                        <a:t>Bad = ‘2 stars’</a:t>
                      </a:r>
                    </a:p>
                    <a:p>
                      <a:pPr marL="285750" indent="-285750">
                        <a:buClr>
                          <a:srgbClr val="BF2419"/>
                        </a:buClr>
                        <a:buFont typeface="Wingdings" panose="05000000000000000000" pitchFamily="2" charset="2"/>
                        <a:buChar char="«"/>
                      </a:pPr>
                      <a:r>
                        <a:rPr lang="en-CA" dirty="0"/>
                        <a:t>Worst = ‘1 star’</a:t>
                      </a:r>
                    </a:p>
                  </a:txBody>
                  <a:tcPr anchor="ctr"/>
                </a:tc>
                <a:extLst>
                  <a:ext uri="{0D108BD9-81ED-4DB2-BD59-A6C34878D82A}">
                    <a16:rowId xmlns:a16="http://schemas.microsoft.com/office/drawing/2014/main" val="2506637445"/>
                  </a:ext>
                </a:extLst>
              </a:tr>
            </a:tbl>
          </a:graphicData>
        </a:graphic>
      </p:graphicFrame>
      <p:sp>
        <p:nvSpPr>
          <p:cNvPr id="4" name="Date Placeholder 3">
            <a:extLst>
              <a:ext uri="{FF2B5EF4-FFF2-40B4-BE49-F238E27FC236}">
                <a16:creationId xmlns:a16="http://schemas.microsoft.com/office/drawing/2014/main" id="{3FA713D1-EA9A-4D86-A141-CD3B7CEEC289}"/>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61DAE74E-F6DA-46E3-B125-A321D434B6CD}"/>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FAA4A434-CD86-4E00-8640-40136392DA96}"/>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8" name="TextBox 7">
            <a:extLst>
              <a:ext uri="{FF2B5EF4-FFF2-40B4-BE49-F238E27FC236}">
                <a16:creationId xmlns:a16="http://schemas.microsoft.com/office/drawing/2014/main" id="{BE678FB6-A42D-4384-A14A-40801AF8BD87}"/>
              </a:ext>
            </a:extLst>
          </p:cNvPr>
          <p:cNvSpPr txBox="1"/>
          <p:nvPr/>
        </p:nvSpPr>
        <p:spPr>
          <a:xfrm>
            <a:off x="1097278" y="2120418"/>
            <a:ext cx="4785362" cy="2062103"/>
          </a:xfrm>
          <a:prstGeom prst="rect">
            <a:avLst/>
          </a:prstGeom>
          <a:noFill/>
        </p:spPr>
        <p:txBody>
          <a:bodyPr wrap="square" rtlCol="0">
            <a:spAutoFit/>
          </a:bodyPr>
          <a:lstStyle/>
          <a:p>
            <a:r>
              <a:rPr lang="en-CA" sz="3200" b="1" dirty="0">
                <a:solidFill>
                  <a:schemeClr val="accent1"/>
                </a:solidFill>
              </a:rPr>
              <a:t>Machine Learning Models:</a:t>
            </a:r>
          </a:p>
          <a:p>
            <a:pPr marL="285750" indent="-285750">
              <a:buClr>
                <a:srgbClr val="BF2419"/>
              </a:buClr>
              <a:buFont typeface="Wingdings" panose="05000000000000000000" pitchFamily="2" charset="2"/>
              <a:buChar char="«"/>
            </a:pPr>
            <a:r>
              <a:rPr lang="en-CA" sz="3200" dirty="0"/>
              <a:t>Naïve Bayes</a:t>
            </a:r>
          </a:p>
          <a:p>
            <a:pPr marL="285750" indent="-285750">
              <a:buClr>
                <a:srgbClr val="BF2419"/>
              </a:buClr>
              <a:buFont typeface="Wingdings" panose="05000000000000000000" pitchFamily="2" charset="2"/>
              <a:buChar char="«"/>
            </a:pPr>
            <a:r>
              <a:rPr lang="en-CA" sz="3200" dirty="0"/>
              <a:t>Logistic Regression</a:t>
            </a:r>
          </a:p>
          <a:p>
            <a:pPr marL="285750" indent="-285750">
              <a:buClr>
                <a:srgbClr val="BF2419"/>
              </a:buClr>
              <a:buFont typeface="Wingdings" panose="05000000000000000000" pitchFamily="2" charset="2"/>
              <a:buChar char="«"/>
            </a:pPr>
            <a:r>
              <a:rPr lang="en-CA" sz="3200" dirty="0"/>
              <a:t>Neural Network</a:t>
            </a:r>
            <a:endParaRPr lang="en-CA" sz="1400" dirty="0"/>
          </a:p>
        </p:txBody>
      </p:sp>
      <p:sp>
        <p:nvSpPr>
          <p:cNvPr id="9" name="TextBox 8">
            <a:extLst>
              <a:ext uri="{FF2B5EF4-FFF2-40B4-BE49-F238E27FC236}">
                <a16:creationId xmlns:a16="http://schemas.microsoft.com/office/drawing/2014/main" id="{227C2F44-9940-4C68-AB0B-9E2C451D3B3C}"/>
              </a:ext>
            </a:extLst>
          </p:cNvPr>
          <p:cNvSpPr txBox="1"/>
          <p:nvPr/>
        </p:nvSpPr>
        <p:spPr>
          <a:xfrm>
            <a:off x="5984993" y="2120418"/>
            <a:ext cx="4527864" cy="584775"/>
          </a:xfrm>
          <a:prstGeom prst="rect">
            <a:avLst/>
          </a:prstGeom>
          <a:noFill/>
        </p:spPr>
        <p:txBody>
          <a:bodyPr wrap="square" rtlCol="0">
            <a:spAutoFit/>
          </a:bodyPr>
          <a:lstStyle/>
          <a:p>
            <a:r>
              <a:rPr lang="en-CA" sz="3200" b="1" dirty="0">
                <a:solidFill>
                  <a:schemeClr val="accent1"/>
                </a:solidFill>
              </a:rPr>
              <a:t>Classes:</a:t>
            </a:r>
            <a:endParaRPr lang="en-CA" sz="1400" dirty="0"/>
          </a:p>
        </p:txBody>
      </p:sp>
      <p:sp>
        <p:nvSpPr>
          <p:cNvPr id="10" name="TextBox 9">
            <a:extLst>
              <a:ext uri="{FF2B5EF4-FFF2-40B4-BE49-F238E27FC236}">
                <a16:creationId xmlns:a16="http://schemas.microsoft.com/office/drawing/2014/main" id="{5AE4C0D2-9AB0-469B-B440-0E1CA2815EAB}"/>
              </a:ext>
            </a:extLst>
          </p:cNvPr>
          <p:cNvSpPr txBox="1"/>
          <p:nvPr/>
        </p:nvSpPr>
        <p:spPr>
          <a:xfrm>
            <a:off x="1142998" y="4368318"/>
            <a:ext cx="4687427" cy="2062103"/>
          </a:xfrm>
          <a:prstGeom prst="rect">
            <a:avLst/>
          </a:prstGeom>
          <a:noFill/>
        </p:spPr>
        <p:txBody>
          <a:bodyPr wrap="square" rtlCol="0">
            <a:spAutoFit/>
          </a:bodyPr>
          <a:lstStyle/>
          <a:p>
            <a:r>
              <a:rPr lang="en-CA" sz="3200" b="1" dirty="0">
                <a:solidFill>
                  <a:schemeClr val="accent1"/>
                </a:solidFill>
              </a:rPr>
              <a:t>Dataset:</a:t>
            </a:r>
          </a:p>
          <a:p>
            <a:pPr marL="285750" indent="-285750">
              <a:buClr>
                <a:srgbClr val="BF2419"/>
              </a:buClr>
              <a:buFont typeface="Wingdings" panose="05000000000000000000" pitchFamily="2" charset="2"/>
              <a:buChar char="«"/>
            </a:pPr>
            <a:r>
              <a:rPr lang="en-CA" sz="3200" dirty="0"/>
              <a:t>10K row sample from big dataset (‘yelp_reviews.csv’)</a:t>
            </a:r>
          </a:p>
        </p:txBody>
      </p:sp>
      <p:cxnSp>
        <p:nvCxnSpPr>
          <p:cNvPr id="12" name="Straight Connector 11">
            <a:extLst>
              <a:ext uri="{FF2B5EF4-FFF2-40B4-BE49-F238E27FC236}">
                <a16:creationId xmlns:a16="http://schemas.microsoft.com/office/drawing/2014/main" id="{84FD4DF9-CB86-42E7-B8D6-EE435C703907}"/>
              </a:ext>
            </a:extLst>
          </p:cNvPr>
          <p:cNvCxnSpPr/>
          <p:nvPr/>
        </p:nvCxnSpPr>
        <p:spPr>
          <a:xfrm>
            <a:off x="1238741" y="4315610"/>
            <a:ext cx="4286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4E0036-CBD2-4BDD-B906-4D2B8294F966}"/>
              </a:ext>
            </a:extLst>
          </p:cNvPr>
          <p:cNvCxnSpPr/>
          <p:nvPr/>
        </p:nvCxnSpPr>
        <p:spPr>
          <a:xfrm>
            <a:off x="5882640" y="2194560"/>
            <a:ext cx="0" cy="41172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8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CA" dirty="0"/>
              <a:t>Results</a:t>
            </a:r>
          </a:p>
        </p:txBody>
      </p:sp>
      <p:graphicFrame>
        <p:nvGraphicFramePr>
          <p:cNvPr id="7" name="Table 7">
            <a:extLst>
              <a:ext uri="{FF2B5EF4-FFF2-40B4-BE49-F238E27FC236}">
                <a16:creationId xmlns:a16="http://schemas.microsoft.com/office/drawing/2014/main" id="{C01AD0FB-C5EB-4478-AE03-D3E0CAD2AA25}"/>
              </a:ext>
            </a:extLst>
          </p:cNvPr>
          <p:cNvGraphicFramePr>
            <a:graphicFrameLocks noGrp="1"/>
          </p:cNvGraphicFramePr>
          <p:nvPr>
            <p:ph idx="1"/>
            <p:extLst>
              <p:ext uri="{D42A27DB-BD31-4B8C-83A1-F6EECF244321}">
                <p14:modId xmlns:p14="http://schemas.microsoft.com/office/powerpoint/2010/main" val="2871334209"/>
              </p:ext>
            </p:extLst>
          </p:nvPr>
        </p:nvGraphicFramePr>
        <p:xfrm>
          <a:off x="1096963" y="2108200"/>
          <a:ext cx="5776277" cy="3708400"/>
        </p:xfrm>
        <a:graphic>
          <a:graphicData uri="http://schemas.openxmlformats.org/drawingml/2006/table">
            <a:tbl>
              <a:tblPr firstRow="1" bandRow="1">
                <a:tableStyleId>{5C22544A-7EE6-4342-B048-85BDC9FD1C3A}</a:tableStyleId>
              </a:tblPr>
              <a:tblGrid>
                <a:gridCol w="1973897">
                  <a:extLst>
                    <a:ext uri="{9D8B030D-6E8A-4147-A177-3AD203B41FA5}">
                      <a16:colId xmlns:a16="http://schemas.microsoft.com/office/drawing/2014/main" val="1023632960"/>
                    </a:ext>
                  </a:extLst>
                </a:gridCol>
                <a:gridCol w="2098231">
                  <a:extLst>
                    <a:ext uri="{9D8B030D-6E8A-4147-A177-3AD203B41FA5}">
                      <a16:colId xmlns:a16="http://schemas.microsoft.com/office/drawing/2014/main" val="1084755356"/>
                    </a:ext>
                  </a:extLst>
                </a:gridCol>
                <a:gridCol w="1704149">
                  <a:extLst>
                    <a:ext uri="{9D8B030D-6E8A-4147-A177-3AD203B41FA5}">
                      <a16:colId xmlns:a16="http://schemas.microsoft.com/office/drawing/2014/main" val="443197878"/>
                    </a:ext>
                  </a:extLst>
                </a:gridCol>
              </a:tblGrid>
              <a:tr h="370840">
                <a:tc>
                  <a:txBody>
                    <a:bodyPr/>
                    <a:lstStyle/>
                    <a:p>
                      <a:r>
                        <a:rPr lang="en-CA" dirty="0"/>
                        <a:t>Classification type</a:t>
                      </a:r>
                    </a:p>
                  </a:txBody>
                  <a:tcPr/>
                </a:tc>
                <a:tc>
                  <a:txBody>
                    <a:bodyPr/>
                    <a:lstStyle/>
                    <a:p>
                      <a:r>
                        <a:rPr lang="en-CA" dirty="0"/>
                        <a:t>Model type</a:t>
                      </a:r>
                    </a:p>
                  </a:txBody>
                  <a:tcPr/>
                </a:tc>
                <a:tc>
                  <a:txBody>
                    <a:bodyPr/>
                    <a:lstStyle/>
                    <a:p>
                      <a:r>
                        <a:rPr lang="en-CA" dirty="0"/>
                        <a:t>Accuracy score</a:t>
                      </a:r>
                    </a:p>
                  </a:txBody>
                  <a:tcPr/>
                </a:tc>
                <a:extLst>
                  <a:ext uri="{0D108BD9-81ED-4DB2-BD59-A6C34878D82A}">
                    <a16:rowId xmlns:a16="http://schemas.microsoft.com/office/drawing/2014/main" val="4076871325"/>
                  </a:ext>
                </a:extLst>
              </a:tr>
              <a:tr h="370840">
                <a:tc rowSpan="3">
                  <a:txBody>
                    <a:bodyPr/>
                    <a:lstStyle/>
                    <a:p>
                      <a:r>
                        <a:rPr lang="en-CA" dirty="0"/>
                        <a:t>Binary</a:t>
                      </a:r>
                    </a:p>
                  </a:txBody>
                  <a:tcPr/>
                </a:tc>
                <a:tc>
                  <a:txBody>
                    <a:bodyPr/>
                    <a:lstStyle/>
                    <a:p>
                      <a:r>
                        <a:rPr lang="en-CA" dirty="0"/>
                        <a:t>Naïve Bayes</a:t>
                      </a:r>
                    </a:p>
                  </a:txBody>
                  <a:tcPr/>
                </a:tc>
                <a:tc>
                  <a:txBody>
                    <a:bodyPr/>
                    <a:lstStyle/>
                    <a:p>
                      <a:r>
                        <a:rPr lang="en-CA" dirty="0"/>
                        <a:t>0.811</a:t>
                      </a:r>
                    </a:p>
                  </a:txBody>
                  <a:tcPr/>
                </a:tc>
                <a:extLst>
                  <a:ext uri="{0D108BD9-81ED-4DB2-BD59-A6C34878D82A}">
                    <a16:rowId xmlns:a16="http://schemas.microsoft.com/office/drawing/2014/main" val="3482601454"/>
                  </a:ext>
                </a:extLst>
              </a:tr>
              <a:tr h="370840">
                <a:tc vMerge="1">
                  <a:txBody>
                    <a:bodyPr/>
                    <a:lstStyle/>
                    <a:p>
                      <a:endParaRPr lang="en-CA" dirty="0"/>
                    </a:p>
                  </a:txBody>
                  <a:tcPr/>
                </a:tc>
                <a:tc>
                  <a:txBody>
                    <a:bodyPr/>
                    <a:lstStyle/>
                    <a:p>
                      <a:r>
                        <a:rPr lang="en-CA" dirty="0"/>
                        <a:t>Logistic Regression</a:t>
                      </a:r>
                    </a:p>
                  </a:txBody>
                  <a:tcPr/>
                </a:tc>
                <a:tc>
                  <a:txBody>
                    <a:bodyPr/>
                    <a:lstStyle/>
                    <a:p>
                      <a:r>
                        <a:rPr lang="en-CA" dirty="0"/>
                        <a:t>0.854</a:t>
                      </a:r>
                    </a:p>
                  </a:txBody>
                  <a:tcPr/>
                </a:tc>
                <a:extLst>
                  <a:ext uri="{0D108BD9-81ED-4DB2-BD59-A6C34878D82A}">
                    <a16:rowId xmlns:a16="http://schemas.microsoft.com/office/drawing/2014/main" val="462438986"/>
                  </a:ext>
                </a:extLst>
              </a:tr>
              <a:tr h="370840">
                <a:tc vMerge="1">
                  <a:txBody>
                    <a:bodyPr/>
                    <a:lstStyle/>
                    <a:p>
                      <a:endParaRPr lang="en-CA" dirty="0"/>
                    </a:p>
                  </a:txBody>
                  <a:tcPr/>
                </a:tc>
                <a:tc>
                  <a:txBody>
                    <a:bodyPr/>
                    <a:lstStyle/>
                    <a:p>
                      <a:r>
                        <a:rPr lang="en-CA" dirty="0"/>
                        <a:t>Neural Network</a:t>
                      </a:r>
                    </a:p>
                  </a:txBody>
                  <a:tcPr/>
                </a:tc>
                <a:tc>
                  <a:txBody>
                    <a:bodyPr/>
                    <a:lstStyle/>
                    <a:p>
                      <a:r>
                        <a:rPr lang="en-CA" dirty="0"/>
                        <a:t>--</a:t>
                      </a:r>
                    </a:p>
                  </a:txBody>
                  <a:tcPr/>
                </a:tc>
                <a:extLst>
                  <a:ext uri="{0D108BD9-81ED-4DB2-BD59-A6C34878D82A}">
                    <a16:rowId xmlns:a16="http://schemas.microsoft.com/office/drawing/2014/main" val="1680304952"/>
                  </a:ext>
                </a:extLst>
              </a:tr>
              <a:tr h="370840">
                <a:tc rowSpan="3">
                  <a:txBody>
                    <a:bodyPr/>
                    <a:lstStyle/>
                    <a:p>
                      <a:r>
                        <a:rPr lang="en-CA" dirty="0"/>
                        <a:t>3-Category</a:t>
                      </a:r>
                    </a:p>
                  </a:txBody>
                  <a:tcPr/>
                </a:tc>
                <a:tc>
                  <a:txBody>
                    <a:bodyPr/>
                    <a:lstStyle/>
                    <a:p>
                      <a:r>
                        <a:rPr lang="en-CA" dirty="0"/>
                        <a:t>Naïve Bayes</a:t>
                      </a:r>
                    </a:p>
                  </a:txBody>
                  <a:tcPr/>
                </a:tc>
                <a:tc>
                  <a:txBody>
                    <a:bodyPr/>
                    <a:lstStyle/>
                    <a:p>
                      <a:r>
                        <a:rPr lang="en-CA" dirty="0"/>
                        <a:t>0.614</a:t>
                      </a:r>
                    </a:p>
                  </a:txBody>
                  <a:tcPr/>
                </a:tc>
                <a:extLst>
                  <a:ext uri="{0D108BD9-81ED-4DB2-BD59-A6C34878D82A}">
                    <a16:rowId xmlns:a16="http://schemas.microsoft.com/office/drawing/2014/main" val="73943425"/>
                  </a:ext>
                </a:extLst>
              </a:tr>
              <a:tr h="370840">
                <a:tc vMerge="1">
                  <a:txBody>
                    <a:bodyPr/>
                    <a:lstStyle/>
                    <a:p>
                      <a:endParaRPr lang="en-CA" dirty="0"/>
                    </a:p>
                  </a:txBody>
                  <a:tcPr/>
                </a:tc>
                <a:tc>
                  <a:txBody>
                    <a:bodyPr/>
                    <a:lstStyle/>
                    <a:p>
                      <a:r>
                        <a:rPr lang="en-CA" dirty="0"/>
                        <a:t>Logistic Regression</a:t>
                      </a:r>
                    </a:p>
                  </a:txBody>
                  <a:tcPr/>
                </a:tc>
                <a:tc>
                  <a:txBody>
                    <a:bodyPr/>
                    <a:lstStyle/>
                    <a:p>
                      <a:r>
                        <a:rPr lang="en-CA" dirty="0"/>
                        <a:t>0.737</a:t>
                      </a:r>
                    </a:p>
                  </a:txBody>
                  <a:tcPr/>
                </a:tc>
                <a:extLst>
                  <a:ext uri="{0D108BD9-81ED-4DB2-BD59-A6C34878D82A}">
                    <a16:rowId xmlns:a16="http://schemas.microsoft.com/office/drawing/2014/main" val="3187281810"/>
                  </a:ext>
                </a:extLst>
              </a:tr>
              <a:tr h="370840">
                <a:tc vMerge="1">
                  <a:txBody>
                    <a:bodyPr/>
                    <a:lstStyle/>
                    <a:p>
                      <a:endParaRPr lang="en-CA" dirty="0"/>
                    </a:p>
                  </a:txBody>
                  <a:tcPr/>
                </a:tc>
                <a:tc>
                  <a:txBody>
                    <a:bodyPr/>
                    <a:lstStyle/>
                    <a:p>
                      <a:r>
                        <a:rPr lang="en-CA" dirty="0"/>
                        <a:t>Neural Network</a:t>
                      </a:r>
                    </a:p>
                  </a:txBody>
                  <a:tcPr/>
                </a:tc>
                <a:tc>
                  <a:txBody>
                    <a:bodyPr/>
                    <a:lstStyle/>
                    <a:p>
                      <a:r>
                        <a:rPr lang="en-CA" dirty="0"/>
                        <a:t>--</a:t>
                      </a:r>
                    </a:p>
                  </a:txBody>
                  <a:tcPr/>
                </a:tc>
                <a:extLst>
                  <a:ext uri="{0D108BD9-81ED-4DB2-BD59-A6C34878D82A}">
                    <a16:rowId xmlns:a16="http://schemas.microsoft.com/office/drawing/2014/main" val="2506944413"/>
                  </a:ext>
                </a:extLst>
              </a:tr>
              <a:tr h="370840">
                <a:tc rowSpan="3">
                  <a:txBody>
                    <a:bodyPr/>
                    <a:lstStyle/>
                    <a:p>
                      <a:r>
                        <a:rPr lang="en-CA" dirty="0"/>
                        <a:t>5-category</a:t>
                      </a:r>
                    </a:p>
                  </a:txBody>
                  <a:tcPr/>
                </a:tc>
                <a:tc>
                  <a:txBody>
                    <a:bodyPr/>
                    <a:lstStyle/>
                    <a:p>
                      <a:r>
                        <a:rPr lang="en-CA" dirty="0"/>
                        <a:t>Naïve Bayes</a:t>
                      </a:r>
                    </a:p>
                  </a:txBody>
                  <a:tcPr/>
                </a:tc>
                <a:tc>
                  <a:txBody>
                    <a:bodyPr/>
                    <a:lstStyle/>
                    <a:p>
                      <a:r>
                        <a:rPr lang="en-CA" dirty="0"/>
                        <a:t>0.391</a:t>
                      </a:r>
                    </a:p>
                  </a:txBody>
                  <a:tcPr/>
                </a:tc>
                <a:extLst>
                  <a:ext uri="{0D108BD9-81ED-4DB2-BD59-A6C34878D82A}">
                    <a16:rowId xmlns:a16="http://schemas.microsoft.com/office/drawing/2014/main" val="857050003"/>
                  </a:ext>
                </a:extLst>
              </a:tr>
              <a:tr h="370840">
                <a:tc vMerge="1">
                  <a:txBody>
                    <a:bodyPr/>
                    <a:lstStyle/>
                    <a:p>
                      <a:endParaRPr lang="en-CA" dirty="0"/>
                    </a:p>
                  </a:txBody>
                  <a:tcPr/>
                </a:tc>
                <a:tc>
                  <a:txBody>
                    <a:bodyPr/>
                    <a:lstStyle/>
                    <a:p>
                      <a:r>
                        <a:rPr lang="en-CA" dirty="0"/>
                        <a:t>Logistic Regression</a:t>
                      </a:r>
                    </a:p>
                  </a:txBody>
                  <a:tcPr/>
                </a:tc>
                <a:tc>
                  <a:txBody>
                    <a:bodyPr/>
                    <a:lstStyle/>
                    <a:p>
                      <a:r>
                        <a:rPr lang="en-CA" dirty="0"/>
                        <a:t>0.454</a:t>
                      </a:r>
                    </a:p>
                  </a:txBody>
                  <a:tcPr/>
                </a:tc>
                <a:extLst>
                  <a:ext uri="{0D108BD9-81ED-4DB2-BD59-A6C34878D82A}">
                    <a16:rowId xmlns:a16="http://schemas.microsoft.com/office/drawing/2014/main" val="1679830398"/>
                  </a:ext>
                </a:extLst>
              </a:tr>
              <a:tr h="370840">
                <a:tc vMerge="1">
                  <a:txBody>
                    <a:bodyPr/>
                    <a:lstStyle/>
                    <a:p>
                      <a:endParaRPr lang="en-CA" dirty="0"/>
                    </a:p>
                  </a:txBody>
                  <a:tcPr/>
                </a:tc>
                <a:tc>
                  <a:txBody>
                    <a:bodyPr/>
                    <a:lstStyle/>
                    <a:p>
                      <a:r>
                        <a:rPr lang="en-CA" dirty="0"/>
                        <a:t>Neural Network</a:t>
                      </a:r>
                    </a:p>
                  </a:txBody>
                  <a:tcPr/>
                </a:tc>
                <a:tc>
                  <a:txBody>
                    <a:bodyPr/>
                    <a:lstStyle/>
                    <a:p>
                      <a:r>
                        <a:rPr lang="en-CA" dirty="0"/>
                        <a:t>--</a:t>
                      </a:r>
                    </a:p>
                  </a:txBody>
                  <a:tcPr/>
                </a:tc>
                <a:extLst>
                  <a:ext uri="{0D108BD9-81ED-4DB2-BD59-A6C34878D82A}">
                    <a16:rowId xmlns:a16="http://schemas.microsoft.com/office/drawing/2014/main" val="1416074506"/>
                  </a:ext>
                </a:extLst>
              </a:tr>
            </a:tbl>
          </a:graphicData>
        </a:graphic>
      </p:graphicFrame>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8" name="TextBox 7">
            <a:extLst>
              <a:ext uri="{FF2B5EF4-FFF2-40B4-BE49-F238E27FC236}">
                <a16:creationId xmlns:a16="http://schemas.microsoft.com/office/drawing/2014/main" id="{7322D4E5-3D94-412A-A5B3-3FD589883DB1}"/>
              </a:ext>
            </a:extLst>
          </p:cNvPr>
          <p:cNvSpPr txBox="1"/>
          <p:nvPr/>
        </p:nvSpPr>
        <p:spPr>
          <a:xfrm>
            <a:off x="7429499" y="2082318"/>
            <a:ext cx="4527864" cy="3539430"/>
          </a:xfrm>
          <a:prstGeom prst="rect">
            <a:avLst/>
          </a:prstGeom>
          <a:noFill/>
        </p:spPr>
        <p:txBody>
          <a:bodyPr wrap="square" rtlCol="0">
            <a:spAutoFit/>
          </a:bodyPr>
          <a:lstStyle/>
          <a:p>
            <a:pPr marL="285750" indent="-285750">
              <a:buClr>
                <a:srgbClr val="BF2419"/>
              </a:buClr>
              <a:buFont typeface="Wingdings" panose="05000000000000000000" pitchFamily="2" charset="2"/>
              <a:buChar char="«"/>
            </a:pPr>
            <a:r>
              <a:rPr lang="en-CA" sz="3200" dirty="0"/>
              <a:t>Neural Network models were unable to run in </a:t>
            </a:r>
            <a:r>
              <a:rPr lang="en-CA" sz="3200" dirty="0" err="1"/>
              <a:t>Colab</a:t>
            </a:r>
            <a:r>
              <a:rPr lang="en-CA" sz="3200" dirty="0"/>
              <a:t> because it uses too much RAM, even when reducing the dimensionality of the dataset.</a:t>
            </a:r>
            <a:endParaRPr lang="en-CA" sz="1400" dirty="0"/>
          </a:p>
        </p:txBody>
      </p:sp>
    </p:spTree>
    <p:extLst>
      <p:ext uri="{BB962C8B-B14F-4D97-AF65-F5344CB8AC3E}">
        <p14:creationId xmlns:p14="http://schemas.microsoft.com/office/powerpoint/2010/main" val="509336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Lessons learned</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CA" sz="2800" dirty="0"/>
              <a:t>Despite the benefits of Google Cloud Service, Google </a:t>
            </a:r>
            <a:r>
              <a:rPr lang="en-CA" sz="2800" dirty="0" err="1"/>
              <a:t>Colab</a:t>
            </a:r>
            <a:r>
              <a:rPr lang="en-CA" sz="2800" dirty="0"/>
              <a:t> was a bottleneck, and ultimately unable to perform what we intended; models which did work also needed to be recoded for the dashboard</a:t>
            </a:r>
          </a:p>
          <a:p>
            <a:pPr>
              <a:buFont typeface="Wingdings" panose="05000000000000000000" pitchFamily="2" charset="2"/>
              <a:buChar char="«"/>
            </a:pPr>
            <a:r>
              <a:rPr lang="en-CA" sz="2800" dirty="0"/>
              <a:t>Dense layers of neural networks use much more RAM than other ML models when using sparse matrices for hashed text</a:t>
            </a:r>
          </a:p>
          <a:p>
            <a:pPr>
              <a:buFont typeface="Wingdings" panose="05000000000000000000" pitchFamily="2" charset="2"/>
              <a:buChar char="«"/>
            </a:pPr>
            <a:r>
              <a:rPr lang="en-CA" sz="2800" dirty="0"/>
              <a:t>We may have identified cost-effective solutions that could handle big data AND run a neural network machine learning model, had there been more time</a:t>
            </a:r>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1052060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Recommendations for future analysis</a:t>
            </a:r>
            <a:endParaRPr lang="en-CA"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7" name="Content Placeholder 2">
            <a:extLst>
              <a:ext uri="{FF2B5EF4-FFF2-40B4-BE49-F238E27FC236}">
                <a16:creationId xmlns:a16="http://schemas.microsoft.com/office/drawing/2014/main" id="{C8D5885D-0094-4A96-96E6-A1AD76FD3B22}"/>
              </a:ext>
            </a:extLst>
          </p:cNvPr>
          <p:cNvSpPr>
            <a:spLocks noGrp="1"/>
          </p:cNvSpPr>
          <p:nvPr>
            <p:ph idx="1"/>
          </p:nvPr>
        </p:nvSpPr>
        <p:spPr>
          <a:xfrm>
            <a:off x="1096963" y="2108200"/>
            <a:ext cx="10058400" cy="3760788"/>
          </a:xfrm>
        </p:spPr>
        <p:txBody>
          <a:bodyPr>
            <a:normAutofit/>
          </a:bodyPr>
          <a:lstStyle/>
          <a:p>
            <a:pPr>
              <a:buFont typeface="Wingdings" panose="05000000000000000000" pitchFamily="2" charset="2"/>
              <a:buChar char="«"/>
            </a:pPr>
            <a:r>
              <a:rPr lang="en-CA" sz="2800" dirty="0"/>
              <a:t>Train and test ML models on larger dataset</a:t>
            </a:r>
          </a:p>
          <a:p>
            <a:pPr>
              <a:buFont typeface="Wingdings" panose="05000000000000000000" pitchFamily="2" charset="2"/>
              <a:buChar char="«"/>
            </a:pPr>
            <a:r>
              <a:rPr lang="en-CA" sz="2800" dirty="0"/>
              <a:t>Find a viable solution for running the neural network machine learning model</a:t>
            </a:r>
          </a:p>
          <a:p>
            <a:pPr>
              <a:buFont typeface="Wingdings" panose="05000000000000000000" pitchFamily="2" charset="2"/>
              <a:buChar char="«"/>
            </a:pPr>
            <a:r>
              <a:rPr lang="en-CA" sz="2800" dirty="0"/>
              <a:t>After a successful run of the neural network machine learning model, apply the model to different datasets (e.g. amazon reviews, IMDb reviews, Google reviews) to see its effectiveness in predicting sentiment when applied to different datasets</a:t>
            </a:r>
          </a:p>
        </p:txBody>
      </p:sp>
    </p:spTree>
    <p:extLst>
      <p:ext uri="{BB962C8B-B14F-4D97-AF65-F5344CB8AC3E}">
        <p14:creationId xmlns:p14="http://schemas.microsoft.com/office/powerpoint/2010/main" val="82636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Thank you!</a:t>
            </a:r>
            <a:endParaRPr lang="en-CA"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7" name="Content Placeholder 2">
            <a:extLst>
              <a:ext uri="{FF2B5EF4-FFF2-40B4-BE49-F238E27FC236}">
                <a16:creationId xmlns:a16="http://schemas.microsoft.com/office/drawing/2014/main" id="{9FEC2709-46E0-44D2-91D3-82460D305D8C}"/>
              </a:ext>
            </a:extLst>
          </p:cNvPr>
          <p:cNvSpPr>
            <a:spLocks noGrp="1"/>
          </p:cNvSpPr>
          <p:nvPr>
            <p:ph idx="1"/>
          </p:nvPr>
        </p:nvSpPr>
        <p:spPr>
          <a:xfrm>
            <a:off x="1096963" y="2108200"/>
            <a:ext cx="10058400" cy="3760788"/>
          </a:xfrm>
        </p:spPr>
        <p:txBody>
          <a:bodyPr>
            <a:normAutofit/>
          </a:bodyPr>
          <a:lstStyle/>
          <a:p>
            <a:pPr marL="0" indent="0">
              <a:buNone/>
            </a:pPr>
            <a:r>
              <a:rPr lang="en-CA" sz="13800" dirty="0">
                <a:solidFill>
                  <a:srgbClr val="BF2419"/>
                </a:solidFill>
              </a:rPr>
              <a:t>Questions?</a:t>
            </a:r>
          </a:p>
        </p:txBody>
      </p:sp>
    </p:spTree>
    <p:extLst>
      <p:ext uri="{BB962C8B-B14F-4D97-AF65-F5344CB8AC3E}">
        <p14:creationId xmlns:p14="http://schemas.microsoft.com/office/powerpoint/2010/main" val="842155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808F-BA6C-455B-A37C-38D9818593C7}"/>
              </a:ext>
            </a:extLst>
          </p:cNvPr>
          <p:cNvSpPr>
            <a:spLocks noGrp="1"/>
          </p:cNvSpPr>
          <p:nvPr>
            <p:ph type="title"/>
          </p:nvPr>
        </p:nvSpPr>
        <p:spPr/>
        <p:txBody>
          <a:bodyPr/>
          <a:lstStyle/>
          <a:p>
            <a:r>
              <a:rPr lang="en-CA" dirty="0"/>
              <a:t>Topic</a:t>
            </a:r>
          </a:p>
        </p:txBody>
      </p:sp>
      <p:sp>
        <p:nvSpPr>
          <p:cNvPr id="3" name="Content Placeholder 2">
            <a:extLst>
              <a:ext uri="{FF2B5EF4-FFF2-40B4-BE49-F238E27FC236}">
                <a16:creationId xmlns:a16="http://schemas.microsoft.com/office/drawing/2014/main" id="{EFE654CA-E749-49D4-89BB-C5EF0F67C521}"/>
              </a:ext>
            </a:extLst>
          </p:cNvPr>
          <p:cNvSpPr>
            <a:spLocks noGrp="1"/>
          </p:cNvSpPr>
          <p:nvPr>
            <p:ph idx="1"/>
          </p:nvPr>
        </p:nvSpPr>
        <p:spPr/>
        <p:txBody>
          <a:bodyPr>
            <a:normAutofit/>
          </a:bodyPr>
          <a:lstStyle/>
          <a:p>
            <a:pPr marL="201168" lvl="1" indent="0">
              <a:buNone/>
            </a:pPr>
            <a:r>
              <a:rPr lang="en-CA" sz="2800" b="1" i="1" dirty="0">
                <a:solidFill>
                  <a:srgbClr val="BF2419"/>
                </a:solidFill>
              </a:rPr>
              <a:t>Sentiment analysis using natural language processing (NLP) and machine learning techniques to classify Yelp reviews by star rating</a:t>
            </a:r>
          </a:p>
          <a:p>
            <a:pPr marL="201168" lvl="1" indent="0">
              <a:buNone/>
            </a:pPr>
            <a:endParaRPr lang="en-CA" sz="2800" b="1" i="1" dirty="0">
              <a:solidFill>
                <a:srgbClr val="BF2419"/>
              </a:solidFill>
            </a:endParaRPr>
          </a:p>
          <a:p>
            <a:r>
              <a:rPr lang="en-CA" sz="2800" b="1" dirty="0"/>
              <a:t>Reason for topic selection:</a:t>
            </a:r>
          </a:p>
          <a:p>
            <a:pPr>
              <a:buFont typeface="Wingdings" panose="05000000000000000000" pitchFamily="2" charset="2"/>
              <a:buChar char=""/>
            </a:pPr>
            <a:r>
              <a:rPr lang="en-CA" dirty="0"/>
              <a:t>To expand upon the course content covering NLP</a:t>
            </a:r>
          </a:p>
          <a:p>
            <a:pPr>
              <a:buFont typeface="Wingdings" panose="05000000000000000000" pitchFamily="2" charset="2"/>
              <a:buChar char=""/>
            </a:pPr>
            <a:r>
              <a:rPr lang="en-CA" dirty="0"/>
              <a:t>To cover a topic with universal appeal and relevance to everyday life</a:t>
            </a:r>
          </a:p>
        </p:txBody>
      </p:sp>
      <p:sp>
        <p:nvSpPr>
          <p:cNvPr id="4" name="Date Placeholder 3">
            <a:extLst>
              <a:ext uri="{FF2B5EF4-FFF2-40B4-BE49-F238E27FC236}">
                <a16:creationId xmlns:a16="http://schemas.microsoft.com/office/drawing/2014/main" id="{05DAE0B8-3F7D-477E-B30E-DBFD59B952A2}"/>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0D576905-1740-4FB0-8DC9-E1BA0D426DB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BFB12F51-B2BE-4012-A367-EF18620AF7CA}"/>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170854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9D43-8881-4B47-AA8E-5DE2CDEBE033}"/>
              </a:ext>
            </a:extLst>
          </p:cNvPr>
          <p:cNvSpPr>
            <a:spLocks noGrp="1"/>
          </p:cNvSpPr>
          <p:nvPr>
            <p:ph type="title"/>
          </p:nvPr>
        </p:nvSpPr>
        <p:spPr/>
        <p:txBody>
          <a:bodyPr/>
          <a:lstStyle/>
          <a:p>
            <a:r>
              <a:rPr lang="en-CA" dirty="0"/>
              <a:t>Research questions</a:t>
            </a:r>
          </a:p>
        </p:txBody>
      </p:sp>
      <p:sp>
        <p:nvSpPr>
          <p:cNvPr id="3" name="Content Placeholder 2">
            <a:extLst>
              <a:ext uri="{FF2B5EF4-FFF2-40B4-BE49-F238E27FC236}">
                <a16:creationId xmlns:a16="http://schemas.microsoft.com/office/drawing/2014/main" id="{82619945-ED80-4A62-BBB1-6640E7C45F05}"/>
              </a:ext>
            </a:extLst>
          </p:cNvPr>
          <p:cNvSpPr>
            <a:spLocks noGrp="1"/>
          </p:cNvSpPr>
          <p:nvPr>
            <p:ph idx="1"/>
          </p:nvPr>
        </p:nvSpPr>
        <p:spPr/>
        <p:txBody>
          <a:bodyPr>
            <a:normAutofit/>
          </a:bodyPr>
          <a:lstStyle/>
          <a:p>
            <a:pPr>
              <a:buFont typeface="Wingdings" panose="05000000000000000000" pitchFamily="2" charset="2"/>
              <a:buChar char="«"/>
            </a:pPr>
            <a:r>
              <a:rPr lang="en-US" sz="3600" i="1" dirty="0"/>
              <a:t>Can NLP be used to predict sentiment of Yelp reviews?</a:t>
            </a:r>
          </a:p>
          <a:p>
            <a:pPr>
              <a:buFont typeface="Wingdings" panose="05000000000000000000" pitchFamily="2" charset="2"/>
              <a:buChar char="«"/>
            </a:pPr>
            <a:r>
              <a:rPr lang="en-US" sz="3600" i="1" dirty="0"/>
              <a:t>Which machine learning model predicts Yelp sentiment with the highest accuracy?</a:t>
            </a:r>
          </a:p>
          <a:p>
            <a:pPr>
              <a:buFont typeface="Wingdings" panose="05000000000000000000" pitchFamily="2" charset="2"/>
              <a:buChar char="«"/>
            </a:pPr>
            <a:endParaRPr lang="en-US" sz="3200" i="1" dirty="0"/>
          </a:p>
        </p:txBody>
      </p:sp>
      <p:sp>
        <p:nvSpPr>
          <p:cNvPr id="4" name="Date Placeholder 3">
            <a:extLst>
              <a:ext uri="{FF2B5EF4-FFF2-40B4-BE49-F238E27FC236}">
                <a16:creationId xmlns:a16="http://schemas.microsoft.com/office/drawing/2014/main" id="{FC87BE0D-E79B-4D82-96BD-661EE0215A70}"/>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D9F82AA2-67EE-4823-A9CB-EAA6D1C07927}"/>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A8978D7-2A85-40B8-A830-7A3D10DC5CBF}"/>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4026736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6F92-88CA-47BB-95E4-BDA990263DB2}"/>
              </a:ext>
            </a:extLst>
          </p:cNvPr>
          <p:cNvSpPr>
            <a:spLocks noGrp="1"/>
          </p:cNvSpPr>
          <p:nvPr>
            <p:ph type="title"/>
          </p:nvPr>
        </p:nvSpPr>
        <p:spPr/>
        <p:txBody>
          <a:bodyPr/>
          <a:lstStyle/>
          <a:p>
            <a:r>
              <a:rPr lang="en-CA" dirty="0"/>
              <a:t>Data sources</a:t>
            </a:r>
          </a:p>
        </p:txBody>
      </p:sp>
      <p:sp>
        <p:nvSpPr>
          <p:cNvPr id="3" name="Content Placeholder 2">
            <a:extLst>
              <a:ext uri="{FF2B5EF4-FFF2-40B4-BE49-F238E27FC236}">
                <a16:creationId xmlns:a16="http://schemas.microsoft.com/office/drawing/2014/main" id="{79D8873A-9B33-4A62-8657-57A6FA451BE8}"/>
              </a:ext>
            </a:extLst>
          </p:cNvPr>
          <p:cNvSpPr>
            <a:spLocks noGrp="1"/>
          </p:cNvSpPr>
          <p:nvPr>
            <p:ph sz="half" idx="1"/>
          </p:nvPr>
        </p:nvSpPr>
        <p:spPr/>
        <p:txBody>
          <a:bodyPr>
            <a:normAutofit fontScale="70000" lnSpcReduction="20000"/>
          </a:bodyPr>
          <a:lstStyle/>
          <a:p>
            <a:r>
              <a:rPr lang="en-CA" sz="2900" b="1" dirty="0">
                <a:solidFill>
                  <a:srgbClr val="BF2419"/>
                </a:solidFill>
              </a:rPr>
              <a:t> Sample Dataset</a:t>
            </a:r>
          </a:p>
          <a:p>
            <a:r>
              <a:rPr lang="en-CA" sz="2300" b="1" dirty="0">
                <a:hlinkClick r:id="rId3"/>
              </a:rPr>
              <a:t>Raw dataset ('yelp.csv'), source: </a:t>
            </a:r>
            <a:r>
              <a:rPr lang="en-CA" sz="2300" b="1" dirty="0" err="1">
                <a:hlinkClick r:id="rId3"/>
              </a:rPr>
              <a:t>kaggle</a:t>
            </a:r>
            <a:endParaRPr lang="en-CA" sz="2300" dirty="0"/>
          </a:p>
          <a:p>
            <a:pPr>
              <a:spcAft>
                <a:spcPts val="1200"/>
              </a:spcAft>
              <a:buFont typeface="Wingdings" panose="05000000000000000000" pitchFamily="2" charset="2"/>
              <a:buChar char=""/>
            </a:pPr>
            <a:r>
              <a:rPr lang="en-US" sz="2800" dirty="0"/>
              <a:t>.csv file with 10 thousand rows</a:t>
            </a:r>
          </a:p>
          <a:p>
            <a:pPr>
              <a:spcAft>
                <a:spcPts val="1200"/>
              </a:spcAft>
              <a:buFont typeface="Wingdings" panose="05000000000000000000" pitchFamily="2" charset="2"/>
              <a:buChar char=""/>
            </a:pPr>
            <a:r>
              <a:rPr lang="en-US" sz="2800" dirty="0"/>
              <a:t>Has same columns as large dataset (therefore suitable as a sample dataset)</a:t>
            </a:r>
          </a:p>
          <a:p>
            <a:pPr>
              <a:spcAft>
                <a:spcPts val="1200"/>
              </a:spcAft>
              <a:buFont typeface="Wingdings" panose="05000000000000000000" pitchFamily="2" charset="2"/>
              <a:buChar char=""/>
            </a:pPr>
            <a:r>
              <a:rPr lang="en-US" sz="2800" dirty="0"/>
              <a:t>Unequal distribution of reviews corresponding with  each star rating</a:t>
            </a:r>
          </a:p>
          <a:p>
            <a:pPr>
              <a:spcAft>
                <a:spcPts val="1200"/>
              </a:spcAft>
              <a:buFont typeface="Wingdings" panose="05000000000000000000" pitchFamily="2" charset="2"/>
              <a:buChar char=""/>
            </a:pPr>
            <a:endParaRPr lang="en-CA" sz="2800" dirty="0"/>
          </a:p>
        </p:txBody>
      </p:sp>
      <p:sp>
        <p:nvSpPr>
          <p:cNvPr id="4" name="Content Placeholder 3">
            <a:extLst>
              <a:ext uri="{FF2B5EF4-FFF2-40B4-BE49-F238E27FC236}">
                <a16:creationId xmlns:a16="http://schemas.microsoft.com/office/drawing/2014/main" id="{C3CC2B4C-80E7-464C-9293-ED35CC4C327B}"/>
              </a:ext>
            </a:extLst>
          </p:cNvPr>
          <p:cNvSpPr>
            <a:spLocks noGrp="1"/>
          </p:cNvSpPr>
          <p:nvPr>
            <p:ph sz="half" idx="2"/>
          </p:nvPr>
        </p:nvSpPr>
        <p:spPr/>
        <p:txBody>
          <a:bodyPr>
            <a:normAutofit fontScale="70000" lnSpcReduction="20000"/>
          </a:bodyPr>
          <a:lstStyle/>
          <a:p>
            <a:r>
              <a:rPr lang="en-CA" sz="2900" b="1" dirty="0">
                <a:solidFill>
                  <a:srgbClr val="BF2419"/>
                </a:solidFill>
              </a:rPr>
              <a:t>Dataset (big data)</a:t>
            </a:r>
            <a:endParaRPr lang="en-CA" sz="2900" b="1" dirty="0">
              <a:hlinkClick r:id="rId4"/>
            </a:endParaRPr>
          </a:p>
          <a:p>
            <a:r>
              <a:rPr lang="en-CA" sz="2300" b="1" dirty="0">
                <a:hlinkClick r:id="rId4"/>
              </a:rPr>
              <a:t>Raw dataset ('yelp_review.csv'), source: </a:t>
            </a:r>
            <a:r>
              <a:rPr lang="en-CA" sz="2300" b="1" dirty="0" err="1">
                <a:hlinkClick r:id="rId4"/>
              </a:rPr>
              <a:t>kaggle</a:t>
            </a:r>
            <a:endParaRPr lang="en-CA" sz="2700" dirty="0"/>
          </a:p>
          <a:p>
            <a:pPr>
              <a:spcAft>
                <a:spcPts val="1200"/>
              </a:spcAft>
              <a:buFont typeface="Wingdings" panose="05000000000000000000" pitchFamily="2" charset="2"/>
              <a:buChar char=""/>
            </a:pPr>
            <a:r>
              <a:rPr lang="en-US" sz="2800" dirty="0"/>
              <a:t> .csv file with 5.25 million rows</a:t>
            </a:r>
          </a:p>
          <a:p>
            <a:pPr>
              <a:spcAft>
                <a:spcPts val="1200"/>
              </a:spcAft>
              <a:buFont typeface="Wingdings" panose="05000000000000000000" pitchFamily="2" charset="2"/>
              <a:buChar char=""/>
            </a:pPr>
            <a:r>
              <a:rPr lang="en-US" sz="2800" dirty="0"/>
              <a:t>Selected on basis that ML model accuracy would improve with more data</a:t>
            </a:r>
          </a:p>
          <a:p>
            <a:pPr>
              <a:spcAft>
                <a:spcPts val="1200"/>
              </a:spcAft>
              <a:buFont typeface="Wingdings" panose="05000000000000000000" pitchFamily="2" charset="2"/>
              <a:buChar char=""/>
            </a:pPr>
            <a:r>
              <a:rPr lang="en-US" sz="2800" dirty="0"/>
              <a:t>Technological limitations (running </a:t>
            </a:r>
            <a:r>
              <a:rPr lang="en-US" sz="2800" dirty="0" err="1"/>
              <a:t>Colab</a:t>
            </a:r>
            <a:r>
              <a:rPr lang="en-US" sz="2800" dirty="0"/>
              <a:t>) prevented us from including more data, unfortunately</a:t>
            </a:r>
          </a:p>
          <a:p>
            <a:endParaRPr lang="en-CA" dirty="0"/>
          </a:p>
          <a:p>
            <a:endParaRPr lang="en-CA" dirty="0"/>
          </a:p>
        </p:txBody>
      </p:sp>
      <p:sp>
        <p:nvSpPr>
          <p:cNvPr id="5" name="Date Placeholder 4">
            <a:extLst>
              <a:ext uri="{FF2B5EF4-FFF2-40B4-BE49-F238E27FC236}">
                <a16:creationId xmlns:a16="http://schemas.microsoft.com/office/drawing/2014/main" id="{95BFFE8B-9711-478E-85C9-D7291666A9E1}"/>
              </a:ext>
            </a:extLst>
          </p:cNvPr>
          <p:cNvSpPr>
            <a:spLocks noGrp="1"/>
          </p:cNvSpPr>
          <p:nvPr>
            <p:ph type="dt" sz="half" idx="10"/>
          </p:nvPr>
        </p:nvSpPr>
        <p:spPr/>
        <p:txBody>
          <a:bodyPr/>
          <a:lstStyle/>
          <a:p>
            <a:r>
              <a:rPr lang="en-US"/>
              <a:t>August 2020</a:t>
            </a:r>
            <a:endParaRPr lang="en-US" dirty="0"/>
          </a:p>
        </p:txBody>
      </p:sp>
      <p:sp>
        <p:nvSpPr>
          <p:cNvPr id="6" name="Footer Placeholder 5">
            <a:extLst>
              <a:ext uri="{FF2B5EF4-FFF2-40B4-BE49-F238E27FC236}">
                <a16:creationId xmlns:a16="http://schemas.microsoft.com/office/drawing/2014/main" id="{1DD9717C-0EF9-44A7-BB15-FF8BD3A4B9A9}"/>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7" name="Slide Number Placeholder 6">
            <a:extLst>
              <a:ext uri="{FF2B5EF4-FFF2-40B4-BE49-F238E27FC236}">
                <a16:creationId xmlns:a16="http://schemas.microsoft.com/office/drawing/2014/main" id="{4C3EB512-D91B-4D38-B7D3-9FE0C0597F6D}"/>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99863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Technologies and languages</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a:xfrm>
            <a:off x="1196339" y="1849121"/>
            <a:ext cx="10492741" cy="1027005"/>
          </a:xfrm>
        </p:spPr>
        <p:txBody>
          <a:bodyPr>
            <a:normAutofit/>
          </a:bodyPr>
          <a:lstStyle/>
          <a:p>
            <a:pPr marL="0" indent="0">
              <a:spcBef>
                <a:spcPts val="0"/>
              </a:spcBef>
              <a:spcAft>
                <a:spcPts val="0"/>
              </a:spcAft>
              <a:buNone/>
            </a:pPr>
            <a:r>
              <a:rPr lang="en-CA" sz="2800" b="1" dirty="0">
                <a:solidFill>
                  <a:srgbClr val="BF2419"/>
                </a:solidFill>
              </a:rPr>
              <a:t>Technologies / Tools:</a:t>
            </a:r>
            <a:r>
              <a:rPr lang="en-CA" dirty="0"/>
              <a:t> Google Cloud Storage, Google </a:t>
            </a:r>
            <a:r>
              <a:rPr lang="en-CA" dirty="0" err="1"/>
              <a:t>Colaboratory</a:t>
            </a:r>
            <a:r>
              <a:rPr lang="en-CA" dirty="0"/>
              <a:t>, PostgreSQL, </a:t>
            </a:r>
            <a:r>
              <a:rPr lang="en-CA" dirty="0" err="1"/>
              <a:t>PgAdmin</a:t>
            </a:r>
            <a:endParaRPr lang="en-CA" dirty="0"/>
          </a:p>
          <a:p>
            <a:pPr marL="0" indent="0">
              <a:spcBef>
                <a:spcPts val="0"/>
              </a:spcBef>
              <a:spcAft>
                <a:spcPts val="0"/>
              </a:spcAft>
              <a:buNone/>
            </a:pPr>
            <a:r>
              <a:rPr lang="en-CA" sz="2800" b="1" dirty="0">
                <a:solidFill>
                  <a:srgbClr val="BF2419"/>
                </a:solidFill>
              </a:rPr>
              <a:t>Languages:</a:t>
            </a:r>
            <a:r>
              <a:rPr lang="en-CA" sz="1800" dirty="0"/>
              <a:t> </a:t>
            </a:r>
            <a:r>
              <a:rPr lang="en-CA" dirty="0"/>
              <a:t>Python</a:t>
            </a:r>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5</a:t>
            </a:fld>
            <a:endParaRPr lang="en-US" dirty="0"/>
          </a:p>
        </p:txBody>
      </p:sp>
      <p:graphicFrame>
        <p:nvGraphicFramePr>
          <p:cNvPr id="8" name="Table 8">
            <a:extLst>
              <a:ext uri="{FF2B5EF4-FFF2-40B4-BE49-F238E27FC236}">
                <a16:creationId xmlns:a16="http://schemas.microsoft.com/office/drawing/2014/main" id="{0A43AB48-2C3C-443B-BC0F-92BA88D6CC5F}"/>
              </a:ext>
            </a:extLst>
          </p:cNvPr>
          <p:cNvGraphicFramePr>
            <a:graphicFrameLocks noGrp="1"/>
          </p:cNvGraphicFramePr>
          <p:nvPr>
            <p:extLst>
              <p:ext uri="{D42A27DB-BD31-4B8C-83A1-F6EECF244321}">
                <p14:modId xmlns:p14="http://schemas.microsoft.com/office/powerpoint/2010/main" val="746676847"/>
              </p:ext>
            </p:extLst>
          </p:nvPr>
        </p:nvGraphicFramePr>
        <p:xfrm>
          <a:off x="1181101" y="2811780"/>
          <a:ext cx="7534978" cy="3553460"/>
        </p:xfrm>
        <a:graphic>
          <a:graphicData uri="http://schemas.openxmlformats.org/drawingml/2006/table">
            <a:tbl>
              <a:tblPr firstRow="1" bandRow="1">
                <a:tableStyleId>{5C22544A-7EE6-4342-B048-85BDC9FD1C3A}</a:tableStyleId>
              </a:tblPr>
              <a:tblGrid>
                <a:gridCol w="1387128">
                  <a:extLst>
                    <a:ext uri="{9D8B030D-6E8A-4147-A177-3AD203B41FA5}">
                      <a16:colId xmlns:a16="http://schemas.microsoft.com/office/drawing/2014/main" val="3158589833"/>
                    </a:ext>
                  </a:extLst>
                </a:gridCol>
                <a:gridCol w="2061596">
                  <a:extLst>
                    <a:ext uri="{9D8B030D-6E8A-4147-A177-3AD203B41FA5}">
                      <a16:colId xmlns:a16="http://schemas.microsoft.com/office/drawing/2014/main" val="1060516589"/>
                    </a:ext>
                  </a:extLst>
                </a:gridCol>
                <a:gridCol w="4086254">
                  <a:extLst>
                    <a:ext uri="{9D8B030D-6E8A-4147-A177-3AD203B41FA5}">
                      <a16:colId xmlns:a16="http://schemas.microsoft.com/office/drawing/2014/main" val="700239988"/>
                    </a:ext>
                  </a:extLst>
                </a:gridCol>
              </a:tblGrid>
              <a:tr h="522016">
                <a:tc gridSpan="3">
                  <a:txBody>
                    <a:bodyPr/>
                    <a:lstStyle/>
                    <a:p>
                      <a:r>
                        <a:rPr lang="en-CA" sz="2800" dirty="0"/>
                        <a:t>Libraries</a:t>
                      </a:r>
                      <a:endParaRPr lang="en-CA" dirty="0"/>
                    </a:p>
                  </a:txBody>
                  <a:tcPr/>
                </a:tc>
                <a:tc hMerge="1">
                  <a:txBody>
                    <a:bodyPr/>
                    <a:lstStyle/>
                    <a:p>
                      <a:endParaRPr lang="en-CA" dirty="0"/>
                    </a:p>
                  </a:txBody>
                  <a:tcPr/>
                </a:tc>
                <a:tc hMerge="1">
                  <a:txBody>
                    <a:bodyPr/>
                    <a:lstStyle/>
                    <a:p>
                      <a:endParaRPr lang="en-CA" dirty="0"/>
                    </a:p>
                  </a:txBody>
                  <a:tcPr/>
                </a:tc>
                <a:extLst>
                  <a:ext uri="{0D108BD9-81ED-4DB2-BD59-A6C34878D82A}">
                    <a16:rowId xmlns:a16="http://schemas.microsoft.com/office/drawing/2014/main" val="967727483"/>
                  </a:ext>
                </a:extLst>
              </a:tr>
              <a:tr h="214948">
                <a:tc>
                  <a:txBody>
                    <a:bodyPr/>
                    <a:lstStyle/>
                    <a:p>
                      <a:r>
                        <a:rPr lang="en-CA" sz="1400" dirty="0"/>
                        <a:t>Pandas</a:t>
                      </a:r>
                    </a:p>
                  </a:txBody>
                  <a:tcPr marL="36000" marR="36000" marT="0" marB="0"/>
                </a:tc>
                <a:tc>
                  <a:txBody>
                    <a:bodyPr/>
                    <a:lstStyle/>
                    <a:p>
                      <a:r>
                        <a:rPr lang="en-CA" sz="1400" dirty="0"/>
                        <a:t>--</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3402510472"/>
                  </a:ext>
                </a:extLst>
              </a:tr>
              <a:tr h="229449">
                <a:tc>
                  <a:txBody>
                    <a:bodyPr/>
                    <a:lstStyle/>
                    <a:p>
                      <a:r>
                        <a:rPr lang="en-CA" sz="1400" dirty="0" err="1"/>
                        <a:t>nltk</a:t>
                      </a:r>
                      <a:endParaRPr lang="en-CA" sz="1400" dirty="0"/>
                    </a:p>
                  </a:txBody>
                  <a:tcPr marL="36000" marR="36000" marT="0" marB="0"/>
                </a:tc>
                <a:tc>
                  <a:txBody>
                    <a:bodyPr/>
                    <a:lstStyle/>
                    <a:p>
                      <a:r>
                        <a:rPr lang="en-CA" sz="1400" dirty="0"/>
                        <a:t>--</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1648359301"/>
                  </a:ext>
                </a:extLst>
              </a:tr>
              <a:tr h="2610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err="1"/>
                        <a:t>nltk.stem</a:t>
                      </a:r>
                      <a:r>
                        <a:rPr lang="en-CA" sz="1400" dirty="0"/>
                        <a:t> :</a:t>
                      </a:r>
                    </a:p>
                  </a:txBody>
                  <a:tcPr marL="36000" marR="3600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err="1"/>
                        <a:t>PorterStemmer</a:t>
                      </a:r>
                      <a:endParaRPr lang="en-CA" sz="1400" dirty="0"/>
                    </a:p>
                  </a:txBody>
                  <a:tcPr marL="36000" marR="3600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a:t>
                      </a:r>
                    </a:p>
                  </a:txBody>
                  <a:tcPr marL="36000" marR="36000" marT="0" marB="0"/>
                </a:tc>
                <a:extLst>
                  <a:ext uri="{0D108BD9-81ED-4DB2-BD59-A6C34878D82A}">
                    <a16:rowId xmlns:a16="http://schemas.microsoft.com/office/drawing/2014/main" val="42264139"/>
                  </a:ext>
                </a:extLst>
              </a:tr>
              <a:tr h="253331">
                <a:tc>
                  <a:txBody>
                    <a:bodyPr/>
                    <a:lstStyle/>
                    <a:p>
                      <a:r>
                        <a:rPr lang="en-CA" sz="1400" dirty="0"/>
                        <a:t>String</a:t>
                      </a:r>
                    </a:p>
                  </a:txBody>
                  <a:tcPr marL="36000" marR="36000" marT="0" marB="0"/>
                </a:tc>
                <a:tc>
                  <a:txBody>
                    <a:bodyPr/>
                    <a:lstStyle/>
                    <a:p>
                      <a:r>
                        <a:rPr lang="en-CA" sz="1400" dirty="0"/>
                        <a:t>--</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421355364"/>
                  </a:ext>
                </a:extLst>
              </a:tr>
              <a:tr h="245654">
                <a:tc>
                  <a:txBody>
                    <a:bodyPr/>
                    <a:lstStyle/>
                    <a:p>
                      <a:r>
                        <a:rPr lang="en-CA" sz="1400" dirty="0"/>
                        <a:t>Re</a:t>
                      </a:r>
                    </a:p>
                  </a:txBody>
                  <a:tcPr marL="36000" marR="36000" marT="0" marB="0"/>
                </a:tc>
                <a:tc>
                  <a:txBody>
                    <a:bodyPr/>
                    <a:lstStyle/>
                    <a:p>
                      <a:r>
                        <a:rPr lang="en-CA" sz="1400" dirty="0"/>
                        <a:t>--</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3675972903"/>
                  </a:ext>
                </a:extLst>
              </a:tr>
              <a:tr h="245654">
                <a:tc>
                  <a:txBody>
                    <a:bodyPr/>
                    <a:lstStyle/>
                    <a:p>
                      <a:r>
                        <a:rPr lang="en-CA" sz="1400" dirty="0" err="1"/>
                        <a:t>PySpark.sql</a:t>
                      </a:r>
                      <a:endParaRPr lang="en-CA" sz="1400" dirty="0"/>
                    </a:p>
                  </a:txBody>
                  <a:tcPr marL="36000" marR="36000" marT="0" marB="0"/>
                </a:tc>
                <a:tc>
                  <a:txBody>
                    <a:bodyPr/>
                    <a:lstStyle/>
                    <a:p>
                      <a:r>
                        <a:rPr lang="en-CA" sz="1400" dirty="0"/>
                        <a:t>--</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2656838137"/>
                  </a:ext>
                </a:extLst>
              </a:tr>
              <a:tr h="237978">
                <a:tc>
                  <a:txBody>
                    <a:bodyPr/>
                    <a:lstStyle/>
                    <a:p>
                      <a:r>
                        <a:rPr lang="en-CA" sz="1400" dirty="0"/>
                        <a:t>PySpark.ml</a:t>
                      </a:r>
                    </a:p>
                  </a:txBody>
                  <a:tcPr marL="36000" marR="3600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Pipeline</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2247049402"/>
                  </a:ext>
                </a:extLst>
              </a:tr>
              <a:tr h="429895">
                <a:tc>
                  <a:txBody>
                    <a:bodyPr/>
                    <a:lstStyle/>
                    <a:p>
                      <a:r>
                        <a:rPr lang="en-CA" sz="1400" dirty="0"/>
                        <a:t>PySpark.ml.</a:t>
                      </a:r>
                    </a:p>
                  </a:txBody>
                  <a:tcPr marL="36000" marR="36000" marT="0" marB="0"/>
                </a:tc>
                <a:tc>
                  <a:txBody>
                    <a:bodyPr/>
                    <a:lstStyle/>
                    <a:p>
                      <a:r>
                        <a:rPr lang="en-CA" sz="1400" dirty="0"/>
                        <a:t>.feature :</a:t>
                      </a:r>
                    </a:p>
                  </a:txBody>
                  <a:tcPr marL="36000" marR="3600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err="1"/>
                        <a:t>HashingTF</a:t>
                      </a:r>
                      <a:r>
                        <a:rPr lang="en-CA" sz="1400" dirty="0"/>
                        <a:t>, IDF, </a:t>
                      </a:r>
                      <a:r>
                        <a:rPr lang="en-CA" sz="1400" dirty="0" err="1"/>
                        <a:t>StringIndexer</a:t>
                      </a:r>
                      <a:r>
                        <a:rPr lang="en-CA" sz="1400" dirty="0"/>
                        <a:t>, </a:t>
                      </a:r>
                      <a:r>
                        <a:rPr lang="en-CA" sz="1400" dirty="0" err="1"/>
                        <a:t>CountVectorizer</a:t>
                      </a:r>
                      <a:r>
                        <a:rPr lang="en-CA" sz="1400" dirty="0"/>
                        <a:t>, </a:t>
                      </a:r>
                      <a:r>
                        <a:rPr lang="en-CA" sz="1400" dirty="0" err="1"/>
                        <a:t>VectorAssembler</a:t>
                      </a:r>
                      <a:endParaRPr lang="en-CA" sz="1400" dirty="0"/>
                    </a:p>
                  </a:txBody>
                  <a:tcPr marL="36000" marR="36000" marT="0" marB="0"/>
                </a:tc>
                <a:extLst>
                  <a:ext uri="{0D108BD9-81ED-4DB2-BD59-A6C34878D82A}">
                    <a16:rowId xmlns:a16="http://schemas.microsoft.com/office/drawing/2014/main" val="3653490582"/>
                  </a:ext>
                </a:extLst>
              </a:tr>
              <a:tr h="2379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PySpark.ml.</a:t>
                      </a:r>
                    </a:p>
                  </a:txBody>
                  <a:tcPr marL="36000" marR="36000" marT="0" marB="0"/>
                </a:tc>
                <a:tc>
                  <a:txBody>
                    <a:bodyPr/>
                    <a:lstStyle/>
                    <a:p>
                      <a:r>
                        <a:rPr lang="en-CA" sz="1400" dirty="0"/>
                        <a:t>.</a:t>
                      </a:r>
                      <a:r>
                        <a:rPr lang="en-CA" sz="1400" dirty="0" err="1"/>
                        <a:t>linalg</a:t>
                      </a:r>
                      <a:r>
                        <a:rPr lang="en-CA" sz="1400" dirty="0"/>
                        <a:t> :</a:t>
                      </a:r>
                    </a:p>
                  </a:txBody>
                  <a:tcPr marL="36000" marR="36000" marT="0" marB="0"/>
                </a:tc>
                <a:tc>
                  <a:txBody>
                    <a:bodyPr/>
                    <a:lstStyle/>
                    <a:p>
                      <a:r>
                        <a:rPr lang="en-CA" sz="1400" dirty="0"/>
                        <a:t>Vector</a:t>
                      </a:r>
                    </a:p>
                  </a:txBody>
                  <a:tcPr marL="36000" marR="36000" marT="0" marB="0"/>
                </a:tc>
                <a:extLst>
                  <a:ext uri="{0D108BD9-81ED-4DB2-BD59-A6C34878D82A}">
                    <a16:rowId xmlns:a16="http://schemas.microsoft.com/office/drawing/2014/main" val="787876921"/>
                  </a:ext>
                </a:extLst>
              </a:tr>
              <a:tr h="429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PySpark.ml.</a:t>
                      </a:r>
                    </a:p>
                  </a:txBody>
                  <a:tcPr marL="36000" marR="36000" marT="0" marB="0"/>
                </a:tc>
                <a:tc>
                  <a:txBody>
                    <a:bodyPr/>
                    <a:lstStyle/>
                    <a:p>
                      <a:r>
                        <a:rPr lang="en-CA" sz="1400" dirty="0"/>
                        <a:t>.classification :</a:t>
                      </a:r>
                    </a:p>
                  </a:txBody>
                  <a:tcPr marL="36000" marR="36000" marT="0" marB="0"/>
                </a:tc>
                <a:tc>
                  <a:txBody>
                    <a:bodyPr/>
                    <a:lstStyle/>
                    <a:p>
                      <a:r>
                        <a:rPr lang="en-CA" sz="1400" dirty="0" err="1"/>
                        <a:t>NaiveBayes</a:t>
                      </a:r>
                      <a:r>
                        <a:rPr lang="en-CA" sz="1400" dirty="0"/>
                        <a:t>, </a:t>
                      </a:r>
                      <a:r>
                        <a:rPr lang="en-CA" sz="1400" dirty="0" err="1"/>
                        <a:t>LogisticRegression</a:t>
                      </a:r>
                      <a:r>
                        <a:rPr lang="en-CA" sz="1400" dirty="0"/>
                        <a:t>, </a:t>
                      </a:r>
                      <a:r>
                        <a:rPr lang="en-CA" sz="1400" dirty="0" err="1"/>
                        <a:t>MultilayerPerceptronClassifier</a:t>
                      </a:r>
                      <a:endParaRPr lang="en-CA" sz="1400" dirty="0"/>
                    </a:p>
                  </a:txBody>
                  <a:tcPr marL="36000" marR="36000" marT="0" marB="0"/>
                </a:tc>
                <a:extLst>
                  <a:ext uri="{0D108BD9-81ED-4DB2-BD59-A6C34878D82A}">
                    <a16:rowId xmlns:a16="http://schemas.microsoft.com/office/drawing/2014/main" val="4251407347"/>
                  </a:ext>
                </a:extLst>
              </a:tr>
              <a:tr h="245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PySpark.ml.</a:t>
                      </a:r>
                    </a:p>
                  </a:txBody>
                  <a:tcPr marL="36000" marR="36000" marT="0" marB="0"/>
                </a:tc>
                <a:tc>
                  <a:txBody>
                    <a:bodyPr/>
                    <a:lstStyle/>
                    <a:p>
                      <a:r>
                        <a:rPr lang="en-CA" sz="1400" dirty="0"/>
                        <a:t>.evaluation :</a:t>
                      </a:r>
                    </a:p>
                  </a:txBody>
                  <a:tcPr marL="36000" marR="36000" marT="0" marB="0"/>
                </a:tc>
                <a:tc>
                  <a:txBody>
                    <a:bodyPr/>
                    <a:lstStyle/>
                    <a:p>
                      <a:r>
                        <a:rPr lang="en-CA" sz="1400" dirty="0" err="1"/>
                        <a:t>MulticlassClassificationEvaluator</a:t>
                      </a:r>
                      <a:endParaRPr lang="en-CA" sz="1400" dirty="0"/>
                    </a:p>
                  </a:txBody>
                  <a:tcPr marL="36000" marR="36000" marT="0" marB="0"/>
                </a:tc>
                <a:extLst>
                  <a:ext uri="{0D108BD9-81ED-4DB2-BD59-A6C34878D82A}">
                    <a16:rowId xmlns:a16="http://schemas.microsoft.com/office/drawing/2014/main" val="785773069"/>
                  </a:ext>
                </a:extLst>
              </a:tr>
            </a:tbl>
          </a:graphicData>
        </a:graphic>
      </p:graphicFrame>
    </p:spTree>
    <p:extLst>
      <p:ext uri="{BB962C8B-B14F-4D97-AF65-F5344CB8AC3E}">
        <p14:creationId xmlns:p14="http://schemas.microsoft.com/office/powerpoint/2010/main" val="105955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Database Setup</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a:xfrm>
            <a:off x="1161306" y="5637294"/>
            <a:ext cx="10462847" cy="795399"/>
          </a:xfrm>
        </p:spPr>
        <p:txBody>
          <a:bodyPr>
            <a:normAutofit/>
          </a:bodyPr>
          <a:lstStyle/>
          <a:p>
            <a:pPr>
              <a:spcBef>
                <a:spcPts val="0"/>
              </a:spcBef>
              <a:buFont typeface="Wingdings" panose="05000000000000000000" pitchFamily="2" charset="2"/>
              <a:buChar char="«"/>
            </a:pPr>
            <a:r>
              <a:rPr lang="en-CA" b="1" dirty="0">
                <a:solidFill>
                  <a:schemeClr val="accent1"/>
                </a:solidFill>
              </a:rPr>
              <a:t>Technologies:</a:t>
            </a:r>
            <a:r>
              <a:rPr lang="en-CA" dirty="0"/>
              <a:t> Google Cloud Storage (GCS), Google Cloud SQL Postgres, Google </a:t>
            </a:r>
            <a:r>
              <a:rPr lang="en-CA" dirty="0" err="1"/>
              <a:t>Colaboratory</a:t>
            </a:r>
            <a:r>
              <a:rPr lang="en-CA" dirty="0"/>
              <a:t> (</a:t>
            </a:r>
            <a:r>
              <a:rPr lang="en-CA" dirty="0" err="1"/>
              <a:t>Colab</a:t>
            </a:r>
            <a:r>
              <a:rPr lang="en-CA" dirty="0"/>
              <a:t>)</a:t>
            </a:r>
          </a:p>
          <a:p>
            <a:pPr>
              <a:spcBef>
                <a:spcPts val="0"/>
              </a:spcBef>
              <a:buFont typeface="Wingdings" panose="05000000000000000000" pitchFamily="2" charset="2"/>
              <a:buChar char="«"/>
            </a:pPr>
            <a:r>
              <a:rPr lang="en-CA" b="1" dirty="0">
                <a:solidFill>
                  <a:schemeClr val="accent1"/>
                </a:solidFill>
              </a:rPr>
              <a:t>Rationale for selection:</a:t>
            </a:r>
            <a:r>
              <a:rPr lang="en-CA" dirty="0"/>
              <a:t> Free egress between </a:t>
            </a:r>
            <a:r>
              <a:rPr lang="en-US" dirty="0"/>
              <a:t>GCS and Google Cloud SQL and Google </a:t>
            </a:r>
            <a:r>
              <a:rPr lang="en-US" dirty="0" err="1"/>
              <a:t>Colab</a:t>
            </a:r>
            <a:endParaRPr lang="en-US"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6</a:t>
            </a:fld>
            <a:endParaRPr lang="en-US" dirty="0"/>
          </a:p>
        </p:txBody>
      </p:sp>
      <p:graphicFrame>
        <p:nvGraphicFramePr>
          <p:cNvPr id="12" name="Diagram 11">
            <a:extLst>
              <a:ext uri="{FF2B5EF4-FFF2-40B4-BE49-F238E27FC236}">
                <a16:creationId xmlns:a16="http://schemas.microsoft.com/office/drawing/2014/main" id="{BB020611-9C31-431E-9222-BC47EC514647}"/>
              </a:ext>
            </a:extLst>
          </p:cNvPr>
          <p:cNvGraphicFramePr/>
          <p:nvPr>
            <p:extLst>
              <p:ext uri="{D42A27DB-BD31-4B8C-83A1-F6EECF244321}">
                <p14:modId xmlns:p14="http://schemas.microsoft.com/office/powerpoint/2010/main" val="1948585341"/>
              </p:ext>
            </p:extLst>
          </p:nvPr>
        </p:nvGraphicFramePr>
        <p:xfrm>
          <a:off x="1161306" y="1183128"/>
          <a:ext cx="100584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5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a:xfrm>
            <a:off x="1097280" y="292866"/>
            <a:ext cx="10058400" cy="1450757"/>
          </a:xfrm>
        </p:spPr>
        <p:txBody>
          <a:bodyPr/>
          <a:lstStyle/>
          <a:p>
            <a:r>
              <a:rPr lang="en-US" dirty="0"/>
              <a:t>Accessing data from database using </a:t>
            </a:r>
            <a:r>
              <a:rPr lang="en-US" dirty="0" err="1"/>
              <a:t>Colab</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a:xfrm>
            <a:off x="1097280" y="2114464"/>
            <a:ext cx="10058400" cy="3760891"/>
          </a:xfrm>
        </p:spPr>
        <p:txBody>
          <a:bodyPr>
            <a:normAutofit/>
          </a:bodyPr>
          <a:lstStyle/>
          <a:p>
            <a:pPr marL="0" indent="0">
              <a:spcBef>
                <a:spcPts val="0"/>
              </a:spcBef>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7</a:t>
            </a:fld>
            <a:endParaRPr lang="en-US" dirty="0"/>
          </a:p>
        </p:txBody>
      </p:sp>
      <p:graphicFrame>
        <p:nvGraphicFramePr>
          <p:cNvPr id="7" name="Diagram 6">
            <a:extLst>
              <a:ext uri="{FF2B5EF4-FFF2-40B4-BE49-F238E27FC236}">
                <a16:creationId xmlns:a16="http://schemas.microsoft.com/office/drawing/2014/main" id="{856DA7D2-C6E2-4731-9F91-BE6A3B03C2A5}"/>
              </a:ext>
            </a:extLst>
          </p:cNvPr>
          <p:cNvGraphicFramePr/>
          <p:nvPr>
            <p:extLst>
              <p:ext uri="{D42A27DB-BD31-4B8C-83A1-F6EECF244321}">
                <p14:modId xmlns:p14="http://schemas.microsoft.com/office/powerpoint/2010/main" val="3202194335"/>
              </p:ext>
            </p:extLst>
          </p:nvPr>
        </p:nvGraphicFramePr>
        <p:xfrm>
          <a:off x="1211547" y="1966586"/>
          <a:ext cx="7043107" cy="4171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379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p:txBody>
          <a:bodyPr>
            <a:normAutofit lnSpcReduction="10000"/>
          </a:bodyPr>
          <a:lstStyle/>
          <a:p>
            <a:r>
              <a:rPr lang="en-CA" dirty="0"/>
              <a:t>Sample Dataset</a:t>
            </a:r>
            <a:br>
              <a:rPr lang="en-CA" dirty="0"/>
            </a:br>
            <a:r>
              <a:rPr lang="en-CA" dirty="0"/>
              <a:t>(‘yelp.csv’)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p:txBody>
          <a:bodyPr>
            <a:normAutofit lnSpcReduction="1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12" name="Picture 11">
            <a:extLst>
              <a:ext uri="{FF2B5EF4-FFF2-40B4-BE49-F238E27FC236}">
                <a16:creationId xmlns:a16="http://schemas.microsoft.com/office/drawing/2014/main" id="{4BB57E28-957A-4AB4-9A3E-44E9CF704DA8}"/>
              </a:ext>
            </a:extLst>
          </p:cNvPr>
          <p:cNvPicPr>
            <a:picLocks noChangeAspect="1"/>
          </p:cNvPicPr>
          <p:nvPr/>
        </p:nvPicPr>
        <p:blipFill>
          <a:blip r:embed="rId3"/>
          <a:stretch>
            <a:fillRect/>
          </a:stretch>
        </p:blipFill>
        <p:spPr>
          <a:xfrm>
            <a:off x="1097279" y="2958273"/>
            <a:ext cx="4737343" cy="3187864"/>
          </a:xfrm>
          <a:prstGeom prst="rect">
            <a:avLst/>
          </a:prstGeom>
        </p:spPr>
      </p:pic>
      <p:pic>
        <p:nvPicPr>
          <p:cNvPr id="14" name="Picture 13">
            <a:extLst>
              <a:ext uri="{FF2B5EF4-FFF2-40B4-BE49-F238E27FC236}">
                <a16:creationId xmlns:a16="http://schemas.microsoft.com/office/drawing/2014/main" id="{90E1690D-2E0B-48DE-98F3-EEE5D976FA1C}"/>
              </a:ext>
            </a:extLst>
          </p:cNvPr>
          <p:cNvPicPr>
            <a:picLocks noChangeAspect="1"/>
          </p:cNvPicPr>
          <p:nvPr/>
        </p:nvPicPr>
        <p:blipFill>
          <a:blip r:embed="rId4"/>
          <a:stretch>
            <a:fillRect/>
          </a:stretch>
        </p:blipFill>
        <p:spPr>
          <a:xfrm>
            <a:off x="6515944" y="2956142"/>
            <a:ext cx="4800924" cy="3189995"/>
          </a:xfrm>
          <a:prstGeom prst="rect">
            <a:avLst/>
          </a:prstGeom>
        </p:spPr>
      </p:pic>
    </p:spTree>
    <p:extLst>
      <p:ext uri="{BB962C8B-B14F-4D97-AF65-F5344CB8AC3E}">
        <p14:creationId xmlns:p14="http://schemas.microsoft.com/office/powerpoint/2010/main" val="1252965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a:xfrm>
            <a:off x="1097279" y="1898781"/>
            <a:ext cx="4639736" cy="362265"/>
          </a:xfrm>
        </p:spPr>
        <p:txBody>
          <a:bodyPr>
            <a:normAutofit fontScale="92500" lnSpcReduction="20000"/>
          </a:bodyPr>
          <a:lstStyle/>
          <a:p>
            <a:r>
              <a:rPr lang="en-CA" dirty="0"/>
              <a:t>Sample Dataset (‘yelp.csv’)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a:xfrm>
            <a:off x="1096763" y="4198056"/>
            <a:ext cx="5823209" cy="362265"/>
          </a:xfrm>
        </p:spPr>
        <p:txBody>
          <a:bodyPr>
            <a:normAutofit fontScale="92500" lnSpcReduction="2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13" name="Picture 12">
            <a:extLst>
              <a:ext uri="{FF2B5EF4-FFF2-40B4-BE49-F238E27FC236}">
                <a16:creationId xmlns:a16="http://schemas.microsoft.com/office/drawing/2014/main" id="{E45189CD-300D-43AF-9B0E-951067C3A313}"/>
              </a:ext>
            </a:extLst>
          </p:cNvPr>
          <p:cNvPicPr>
            <a:picLocks noChangeAspect="1"/>
          </p:cNvPicPr>
          <p:nvPr/>
        </p:nvPicPr>
        <p:blipFill rotWithShape="1">
          <a:blip r:embed="rId3"/>
          <a:srcRect t="13013"/>
          <a:stretch/>
        </p:blipFill>
        <p:spPr>
          <a:xfrm>
            <a:off x="1096763" y="2217107"/>
            <a:ext cx="8466859" cy="1632022"/>
          </a:xfrm>
          <a:prstGeom prst="rect">
            <a:avLst/>
          </a:prstGeom>
        </p:spPr>
      </p:pic>
      <p:pic>
        <p:nvPicPr>
          <p:cNvPr id="15" name="Picture 14">
            <a:extLst>
              <a:ext uri="{FF2B5EF4-FFF2-40B4-BE49-F238E27FC236}">
                <a16:creationId xmlns:a16="http://schemas.microsoft.com/office/drawing/2014/main" id="{FA82252F-C09F-4157-B6F0-F1BF0CB117A2}"/>
              </a:ext>
            </a:extLst>
          </p:cNvPr>
          <p:cNvPicPr>
            <a:picLocks noChangeAspect="1"/>
          </p:cNvPicPr>
          <p:nvPr/>
        </p:nvPicPr>
        <p:blipFill rotWithShape="1">
          <a:blip r:embed="rId4"/>
          <a:srcRect t="13561"/>
          <a:stretch/>
        </p:blipFill>
        <p:spPr>
          <a:xfrm>
            <a:off x="1096763" y="4570304"/>
            <a:ext cx="8466859" cy="1632022"/>
          </a:xfrm>
          <a:prstGeom prst="rect">
            <a:avLst/>
          </a:prstGeom>
        </p:spPr>
      </p:pic>
    </p:spTree>
    <p:extLst>
      <p:ext uri="{BB962C8B-B14F-4D97-AF65-F5344CB8AC3E}">
        <p14:creationId xmlns:p14="http://schemas.microsoft.com/office/powerpoint/2010/main" val="4098872700"/>
      </p:ext>
    </p:extLst>
  </p:cSld>
  <p:clrMapOvr>
    <a:masterClrMapping/>
  </p:clrMapOvr>
</p:sld>
</file>

<file path=ppt/theme/theme1.xml><?xml version="1.0" encoding="utf-8"?>
<a:theme xmlns:a="http://schemas.openxmlformats.org/drawingml/2006/main" name="1_RetrospectVTI">
  <a:themeElements>
    <a:clrScheme name="Custom 1">
      <a:dk1>
        <a:sysClr val="windowText" lastClr="000000"/>
      </a:dk1>
      <a:lt1>
        <a:sysClr val="window" lastClr="FFFFFF"/>
      </a:lt1>
      <a:dk2>
        <a:srgbClr val="39302A"/>
      </a:dk2>
      <a:lt2>
        <a:srgbClr val="E5DEDB"/>
      </a:lt2>
      <a:accent1>
        <a:srgbClr val="BF2519"/>
      </a:accent1>
      <a:accent2>
        <a:srgbClr val="002060"/>
      </a:accent2>
      <a:accent3>
        <a:srgbClr val="F2F2F2"/>
      </a:accent3>
      <a:accent4>
        <a:srgbClr val="FF0000"/>
      </a:accent4>
      <a:accent5>
        <a:srgbClr val="0F4C76"/>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3091</TotalTime>
  <Words>1826</Words>
  <Application>Microsoft Office PowerPoint</Application>
  <PresentationFormat>Widescreen</PresentationFormat>
  <Paragraphs>263</Paragraphs>
  <Slides>17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Franklin Gothic Book</vt:lpstr>
      <vt:lpstr>Wingdings</vt:lpstr>
      <vt:lpstr>1_RetrospectVTI</vt:lpstr>
      <vt:lpstr>NLP and Sentiment Analysis of Yelp Reviews</vt:lpstr>
      <vt:lpstr>Topic</vt:lpstr>
      <vt:lpstr>Research questions</vt:lpstr>
      <vt:lpstr>Data sources</vt:lpstr>
      <vt:lpstr>Technologies and languages</vt:lpstr>
      <vt:lpstr>Database Setup</vt:lpstr>
      <vt:lpstr>Accessing data from database using Colab</vt:lpstr>
      <vt:lpstr>Data Exploration</vt:lpstr>
      <vt:lpstr>Data Exploration</vt:lpstr>
      <vt:lpstr>Data Exploration</vt:lpstr>
      <vt:lpstr>Data Exploration</vt:lpstr>
      <vt:lpstr>Data Analysis</vt:lpstr>
      <vt:lpstr>Data Analysis</vt:lpstr>
      <vt:lpstr>Results</vt:lpstr>
      <vt:lpstr>Lessons learned</vt:lpstr>
      <vt:lpstr>Recommendations for future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to predict Yelp rating sentiment</dc:title>
  <dc:creator>Karen Bennis</dc:creator>
  <cp:lastModifiedBy>Karen Bennis</cp:lastModifiedBy>
  <cp:revision>96</cp:revision>
  <dcterms:created xsi:type="dcterms:W3CDTF">2020-07-30T03:39:08Z</dcterms:created>
  <dcterms:modified xsi:type="dcterms:W3CDTF">2020-08-03T19:13:27Z</dcterms:modified>
</cp:coreProperties>
</file>