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8" r:id="rId7"/>
    <p:sldId id="259" r:id="rId8"/>
    <p:sldId id="262" r:id="rId9"/>
    <p:sldId id="272" r:id="rId10"/>
    <p:sldId id="260" r:id="rId11"/>
    <p:sldId id="263" r:id="rId12"/>
    <p:sldId id="264" r:id="rId13"/>
    <p:sldId id="265" r:id="rId14"/>
    <p:sldId id="273" r:id="rId15"/>
    <p:sldId id="261" r:id="rId16"/>
    <p:sldId id="267" r:id="rId17"/>
    <p:sldId id="271"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86566" autoAdjust="0"/>
  </p:normalViewPr>
  <p:slideViewPr>
    <p:cSldViewPr snapToGrid="0">
      <p:cViewPr>
        <p:scale>
          <a:sx n="102" d="100"/>
          <a:sy n="102" d="100"/>
        </p:scale>
        <p:origin x="88" y="104"/>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422C0-B61A-4C41-BFAC-0D8DA980EEF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3901DFD9-C5D7-442E-AEE2-90766AF8E80E}">
      <dgm:prSet phldrT="[Text]"/>
      <dgm:spPr/>
      <dgm:t>
        <a:bodyPr/>
        <a:lstStyle/>
        <a:p>
          <a:r>
            <a:rPr lang="en-CA" b="1" i="0" dirty="0"/>
            <a:t>Connect to Database</a:t>
          </a:r>
          <a:endParaRPr lang="en-CA" dirty="0"/>
        </a:p>
      </dgm:t>
    </dgm:pt>
    <dgm:pt modelId="{F092B11E-55A8-4015-810B-71A62971B814}" type="parTrans" cxnId="{DC67A868-8BD7-4FCA-9B8F-5D869315514D}">
      <dgm:prSet/>
      <dgm:spPr/>
      <dgm:t>
        <a:bodyPr/>
        <a:lstStyle/>
        <a:p>
          <a:endParaRPr lang="en-CA"/>
        </a:p>
      </dgm:t>
    </dgm:pt>
    <dgm:pt modelId="{BB9A4A29-35DF-402C-BC31-14688EE1CBEF}" type="sibTrans" cxnId="{DC67A868-8BD7-4FCA-9B8F-5D869315514D}">
      <dgm:prSet/>
      <dgm:spPr/>
      <dgm:t>
        <a:bodyPr/>
        <a:lstStyle/>
        <a:p>
          <a:endParaRPr lang="en-CA"/>
        </a:p>
      </dgm:t>
    </dgm:pt>
    <dgm:pt modelId="{07F5B093-F6B4-4E1C-A191-F2E98F9F6CFD}">
      <dgm:prSet phldrT="[Text]" custT="1"/>
      <dgm:spPr/>
      <dgm:t>
        <a:bodyPr lIns="36000" tIns="36000" rIns="36000" bIns="36000"/>
        <a:lstStyle/>
        <a:p>
          <a:pPr>
            <a:buFont typeface="+mj-lt"/>
            <a:buAutoNum type="arabicPeriod"/>
          </a:pPr>
          <a:r>
            <a:rPr lang="en-CA" sz="900" dirty="0"/>
            <a:t>Install Java, Spark, and </a:t>
          </a:r>
          <a:r>
            <a:rPr lang="en-CA" sz="900" dirty="0" err="1"/>
            <a:t>Findspark</a:t>
          </a:r>
          <a:r>
            <a:rPr lang="en-CA" sz="900" dirty="0"/>
            <a:t>.</a:t>
          </a:r>
        </a:p>
      </dgm:t>
    </dgm:pt>
    <dgm:pt modelId="{D7C69D5A-1DE5-4C03-9F41-8796895D251A}" type="parTrans" cxnId="{18830BCC-76E6-487D-A4B7-070C7AA52494}">
      <dgm:prSet/>
      <dgm:spPr/>
      <dgm:t>
        <a:bodyPr/>
        <a:lstStyle/>
        <a:p>
          <a:endParaRPr lang="en-CA"/>
        </a:p>
      </dgm:t>
    </dgm:pt>
    <dgm:pt modelId="{A34A02E8-C77F-430A-B416-05919372839C}" type="sibTrans" cxnId="{18830BCC-76E6-487D-A4B7-070C7AA52494}">
      <dgm:prSet/>
      <dgm:spPr/>
      <dgm:t>
        <a:bodyPr/>
        <a:lstStyle/>
        <a:p>
          <a:endParaRPr lang="en-CA"/>
        </a:p>
      </dgm:t>
    </dgm:pt>
    <dgm:pt modelId="{E3ADA3E2-F9E6-4359-A687-1A4F208B53F4}">
      <dgm:prSet phldrT="[Text]"/>
      <dgm:spPr/>
      <dgm:t>
        <a:bodyPr/>
        <a:lstStyle/>
        <a:p>
          <a:r>
            <a:rPr lang="en-CA" b="1" i="0" dirty="0"/>
            <a:t>Extract Tables</a:t>
          </a:r>
          <a:endParaRPr lang="en-CA" dirty="0"/>
        </a:p>
      </dgm:t>
    </dgm:pt>
    <dgm:pt modelId="{6AB906ED-C180-44FF-99CC-449117DB9B7B}" type="parTrans" cxnId="{4BA47D17-3642-441B-AF54-698BEC4B6994}">
      <dgm:prSet/>
      <dgm:spPr/>
      <dgm:t>
        <a:bodyPr/>
        <a:lstStyle/>
        <a:p>
          <a:endParaRPr lang="en-CA"/>
        </a:p>
      </dgm:t>
    </dgm:pt>
    <dgm:pt modelId="{F3A9534C-F4CA-47BD-A19A-F233B31D3001}" type="sibTrans" cxnId="{4BA47D17-3642-441B-AF54-698BEC4B6994}">
      <dgm:prSet/>
      <dgm:spPr/>
      <dgm:t>
        <a:bodyPr/>
        <a:lstStyle/>
        <a:p>
          <a:endParaRPr lang="en-CA"/>
        </a:p>
      </dgm:t>
    </dgm:pt>
    <dgm:pt modelId="{4C8E2CE7-66DC-48CE-930B-41AF0FC98836}">
      <dgm:prSet phldrT="[Text]" custT="1"/>
      <dgm:spPr/>
      <dgm:t>
        <a:bodyPr lIns="36000" tIns="36000" rIns="36000" bIns="36000"/>
        <a:lstStyle/>
        <a:p>
          <a:pPr>
            <a:buFont typeface="+mj-lt"/>
            <a:buAutoNum type="arabicPeriod"/>
          </a:pPr>
          <a:r>
            <a:rPr lang="en-CA" sz="1000" i="0" dirty="0"/>
            <a:t>Read data from DB.</a:t>
          </a:r>
        </a:p>
      </dgm:t>
    </dgm:pt>
    <dgm:pt modelId="{26DBAEB1-FE6E-4F64-B07B-3DCF3B1FE94C}" type="parTrans" cxnId="{DE5A256E-520C-49AD-A616-EB1AC2AF849A}">
      <dgm:prSet/>
      <dgm:spPr/>
      <dgm:t>
        <a:bodyPr/>
        <a:lstStyle/>
        <a:p>
          <a:endParaRPr lang="en-CA"/>
        </a:p>
      </dgm:t>
    </dgm:pt>
    <dgm:pt modelId="{492653B7-E483-4636-A17C-959E10A5EB34}" type="sibTrans" cxnId="{DE5A256E-520C-49AD-A616-EB1AC2AF849A}">
      <dgm:prSet/>
      <dgm:spPr/>
      <dgm:t>
        <a:bodyPr/>
        <a:lstStyle/>
        <a:p>
          <a:endParaRPr lang="en-CA"/>
        </a:p>
      </dgm:t>
    </dgm:pt>
    <dgm:pt modelId="{7C816216-AC72-4884-9659-299196471423}">
      <dgm:prSet phldrT="[Text]" custT="1"/>
      <dgm:spPr/>
      <dgm:t>
        <a:bodyPr lIns="36000" tIns="36000" rIns="36000" bIns="36000"/>
        <a:lstStyle/>
        <a:p>
          <a:pPr>
            <a:buFont typeface="+mj-lt"/>
            <a:buAutoNum type="arabicPeriod"/>
          </a:pPr>
          <a:r>
            <a:rPr lang="en-CA" sz="1000" dirty="0"/>
            <a:t>Pull tables from DB.</a:t>
          </a:r>
        </a:p>
      </dgm:t>
    </dgm:pt>
    <dgm:pt modelId="{8A888A73-E822-45D4-86B9-E4E702FC61FF}" type="parTrans" cxnId="{FEB82C10-C2AE-406C-8F1E-69282AF0FC68}">
      <dgm:prSet/>
      <dgm:spPr/>
      <dgm:t>
        <a:bodyPr/>
        <a:lstStyle/>
        <a:p>
          <a:endParaRPr lang="en-CA"/>
        </a:p>
      </dgm:t>
    </dgm:pt>
    <dgm:pt modelId="{45AB9B62-CF6D-4D73-ABC3-9361D7D29280}" type="sibTrans" cxnId="{FEB82C10-C2AE-406C-8F1E-69282AF0FC68}">
      <dgm:prSet/>
      <dgm:spPr/>
      <dgm:t>
        <a:bodyPr/>
        <a:lstStyle/>
        <a:p>
          <a:endParaRPr lang="en-CA"/>
        </a:p>
      </dgm:t>
    </dgm:pt>
    <dgm:pt modelId="{C9BA18C6-1688-44A3-B585-0F30B69F9C4F}">
      <dgm:prSet phldrT="[Text]"/>
      <dgm:spPr/>
      <dgm:t>
        <a:bodyPr/>
        <a:lstStyle/>
        <a:p>
          <a:r>
            <a:rPr lang="en-CA" dirty="0"/>
            <a:t>Transform Data</a:t>
          </a:r>
        </a:p>
      </dgm:t>
    </dgm:pt>
    <dgm:pt modelId="{C006B955-B80F-4759-A3B5-E3070D2402D3}" type="parTrans" cxnId="{B4A2D6C5-250B-4922-8BFD-D6D637403BFD}">
      <dgm:prSet/>
      <dgm:spPr/>
      <dgm:t>
        <a:bodyPr/>
        <a:lstStyle/>
        <a:p>
          <a:endParaRPr lang="en-CA"/>
        </a:p>
      </dgm:t>
    </dgm:pt>
    <dgm:pt modelId="{F5428DDE-7489-4C84-8F56-19C505201CDE}" type="sibTrans" cxnId="{B4A2D6C5-250B-4922-8BFD-D6D637403BFD}">
      <dgm:prSet/>
      <dgm:spPr/>
      <dgm:t>
        <a:bodyPr/>
        <a:lstStyle/>
        <a:p>
          <a:endParaRPr lang="en-CA"/>
        </a:p>
      </dgm:t>
    </dgm:pt>
    <dgm:pt modelId="{4B05E609-6F9E-4C6B-A35E-961AF9BFA7B8}">
      <dgm:prSet phldrT="[Text]" custT="1"/>
      <dgm:spPr/>
      <dgm:t>
        <a:bodyPr lIns="36000" tIns="36000" rIns="36000" bIns="36000"/>
        <a:lstStyle/>
        <a:p>
          <a:pPr>
            <a:buFont typeface="+mj-lt"/>
            <a:buAutoNum type="arabicPeriod"/>
          </a:pPr>
          <a:r>
            <a:rPr lang="en-CA" sz="1000" dirty="0"/>
            <a:t>Categorize into binary categories (binary) / Drop rows with 2 and 4 stars (3-category) / Keep all rows (5-category).</a:t>
          </a:r>
        </a:p>
      </dgm:t>
    </dgm:pt>
    <dgm:pt modelId="{86552A60-C3B4-4084-AFDE-69E522B5C09E}" type="parTrans" cxnId="{E3AC1998-DC89-457E-9688-E94C66D224D9}">
      <dgm:prSet/>
      <dgm:spPr/>
      <dgm:t>
        <a:bodyPr/>
        <a:lstStyle/>
        <a:p>
          <a:endParaRPr lang="en-CA"/>
        </a:p>
      </dgm:t>
    </dgm:pt>
    <dgm:pt modelId="{97489A97-FA5C-482C-A9DA-994B0BFC6A94}" type="sibTrans" cxnId="{E3AC1998-DC89-457E-9688-E94C66D224D9}">
      <dgm:prSet/>
      <dgm:spPr/>
      <dgm:t>
        <a:bodyPr/>
        <a:lstStyle/>
        <a:p>
          <a:endParaRPr lang="en-CA"/>
        </a:p>
      </dgm:t>
    </dgm:pt>
    <dgm:pt modelId="{174975FB-FEEF-4146-AADB-008F8D59677A}">
      <dgm:prSet phldrT="[Text]" custT="1"/>
      <dgm:spPr/>
      <dgm:t>
        <a:bodyPr lIns="36000" tIns="36000" rIns="36000" bIns="36000"/>
        <a:lstStyle/>
        <a:p>
          <a:pPr>
            <a:buFont typeface="+mj-lt"/>
            <a:buAutoNum type="arabicPeriod"/>
          </a:pPr>
          <a:r>
            <a:rPr lang="en-CA" sz="1000" dirty="0"/>
            <a:t>Remove punctuation.</a:t>
          </a:r>
        </a:p>
      </dgm:t>
    </dgm:pt>
    <dgm:pt modelId="{3569DAE8-36B1-40BE-A2DA-ED9DA307FA85}" type="parTrans" cxnId="{6A08B7DB-3ED0-4CAA-BBDC-8DFE9FAC6D01}">
      <dgm:prSet/>
      <dgm:spPr/>
      <dgm:t>
        <a:bodyPr/>
        <a:lstStyle/>
        <a:p>
          <a:endParaRPr lang="en-CA"/>
        </a:p>
      </dgm:t>
    </dgm:pt>
    <dgm:pt modelId="{95AB8D7A-9E16-4C9C-8F43-A364CE604E01}" type="sibTrans" cxnId="{6A08B7DB-3ED0-4CAA-BBDC-8DFE9FAC6D01}">
      <dgm:prSet/>
      <dgm:spPr/>
      <dgm:t>
        <a:bodyPr/>
        <a:lstStyle/>
        <a:p>
          <a:endParaRPr lang="en-CA"/>
        </a:p>
      </dgm:t>
    </dgm:pt>
    <dgm:pt modelId="{36C5E64D-F1EA-4DCB-A312-285C2C7F5224}">
      <dgm:prSet custT="1"/>
      <dgm:spPr/>
      <dgm:t>
        <a:bodyPr lIns="36000" tIns="36000" rIns="36000" bIns="36000"/>
        <a:lstStyle/>
        <a:p>
          <a:pPr>
            <a:buFont typeface="+mj-lt"/>
            <a:buAutoNum type="arabicPeriod"/>
          </a:pPr>
          <a:r>
            <a:rPr lang="en-CA" sz="900" dirty="0"/>
            <a:t>Set environment variables.</a:t>
          </a:r>
        </a:p>
      </dgm:t>
    </dgm:pt>
    <dgm:pt modelId="{8F931850-2DE2-4ED0-A253-CD6D16AA3CE2}" type="parTrans" cxnId="{92294CE3-0376-4673-8825-3471BA87409A}">
      <dgm:prSet/>
      <dgm:spPr/>
      <dgm:t>
        <a:bodyPr/>
        <a:lstStyle/>
        <a:p>
          <a:endParaRPr lang="en-CA"/>
        </a:p>
      </dgm:t>
    </dgm:pt>
    <dgm:pt modelId="{7CE5BE7A-ECB5-437C-A775-5969E955677D}" type="sibTrans" cxnId="{92294CE3-0376-4673-8825-3471BA87409A}">
      <dgm:prSet/>
      <dgm:spPr/>
      <dgm:t>
        <a:bodyPr/>
        <a:lstStyle/>
        <a:p>
          <a:endParaRPr lang="en-CA"/>
        </a:p>
      </dgm:t>
    </dgm:pt>
    <dgm:pt modelId="{899A00E3-3BDF-4282-BF88-5A88DD398E86}">
      <dgm:prSet custT="1"/>
      <dgm:spPr/>
      <dgm:t>
        <a:bodyPr lIns="36000" tIns="36000" rIns="36000" bIns="36000"/>
        <a:lstStyle/>
        <a:p>
          <a:pPr>
            <a:buFont typeface="+mj-lt"/>
            <a:buAutoNum type="arabicPeriod"/>
          </a:pPr>
          <a:r>
            <a:rPr lang="en-CA" sz="900" dirty="0"/>
            <a:t>Start a </a:t>
          </a:r>
          <a:r>
            <a:rPr lang="en-CA" sz="900" dirty="0" err="1"/>
            <a:t>SparkSession</a:t>
          </a:r>
          <a:r>
            <a:rPr lang="en-CA" sz="900" dirty="0"/>
            <a:t>.</a:t>
          </a:r>
        </a:p>
      </dgm:t>
    </dgm:pt>
    <dgm:pt modelId="{94399B44-773D-4908-9E8F-4F9D6937099B}" type="parTrans" cxnId="{A28AE026-D0DF-4C7D-9290-4D0E83CC069B}">
      <dgm:prSet/>
      <dgm:spPr/>
      <dgm:t>
        <a:bodyPr/>
        <a:lstStyle/>
        <a:p>
          <a:endParaRPr lang="en-CA"/>
        </a:p>
      </dgm:t>
    </dgm:pt>
    <dgm:pt modelId="{44C7AD77-1C85-49D4-A1F2-B73C6F55289E}" type="sibTrans" cxnId="{A28AE026-D0DF-4C7D-9290-4D0E83CC069B}">
      <dgm:prSet/>
      <dgm:spPr/>
      <dgm:t>
        <a:bodyPr/>
        <a:lstStyle/>
        <a:p>
          <a:endParaRPr lang="en-CA"/>
        </a:p>
      </dgm:t>
    </dgm:pt>
    <dgm:pt modelId="{F74405B0-5350-4719-8E5A-58864C98BB16}">
      <dgm:prSet custT="1"/>
      <dgm:spPr/>
      <dgm:t>
        <a:bodyPr lIns="36000" tIns="36000" rIns="36000" bIns="36000"/>
        <a:lstStyle/>
        <a:p>
          <a:pPr>
            <a:buFont typeface="+mj-lt"/>
            <a:buAutoNum type="arabicPeriod"/>
          </a:pPr>
          <a:r>
            <a:rPr lang="en-CA" sz="900" dirty="0"/>
            <a:t>Interact with SQL.</a:t>
          </a:r>
        </a:p>
      </dgm:t>
    </dgm:pt>
    <dgm:pt modelId="{91A1AB55-08F1-4540-94AA-0BD6DEFC1520}" type="parTrans" cxnId="{F9DE08A9-8F6B-4A42-981A-9B6F0A8E2AC8}">
      <dgm:prSet/>
      <dgm:spPr/>
      <dgm:t>
        <a:bodyPr/>
        <a:lstStyle/>
        <a:p>
          <a:endParaRPr lang="en-CA"/>
        </a:p>
      </dgm:t>
    </dgm:pt>
    <dgm:pt modelId="{07897A09-A4B6-4F2A-A839-89C655246472}" type="sibTrans" cxnId="{F9DE08A9-8F6B-4A42-981A-9B6F0A8E2AC8}">
      <dgm:prSet/>
      <dgm:spPr/>
      <dgm:t>
        <a:bodyPr/>
        <a:lstStyle/>
        <a:p>
          <a:endParaRPr lang="en-CA"/>
        </a:p>
      </dgm:t>
    </dgm:pt>
    <dgm:pt modelId="{D2DC0D10-0302-42CA-A122-08F81B73DE44}">
      <dgm:prSet custT="1"/>
      <dgm:spPr/>
      <dgm:t>
        <a:bodyPr lIns="36000" tIns="36000" rIns="36000" bIns="36000"/>
        <a:lstStyle/>
        <a:p>
          <a:pPr>
            <a:buFont typeface="+mj-lt"/>
            <a:buAutoNum type="arabicPeriod"/>
          </a:pPr>
          <a:r>
            <a:rPr lang="en-CA" sz="900" dirty="0"/>
            <a:t>Create Spark application.</a:t>
          </a:r>
        </a:p>
      </dgm:t>
    </dgm:pt>
    <dgm:pt modelId="{3920131A-E7EA-4639-AE30-DEEF90964183}" type="parTrans" cxnId="{6863CFA7-640D-49CA-8BFA-984728EF1E54}">
      <dgm:prSet/>
      <dgm:spPr/>
      <dgm:t>
        <a:bodyPr/>
        <a:lstStyle/>
        <a:p>
          <a:endParaRPr lang="en-CA"/>
        </a:p>
      </dgm:t>
    </dgm:pt>
    <dgm:pt modelId="{D1927DE6-3251-4297-9E83-695BDAABD8C1}" type="sibTrans" cxnId="{6863CFA7-640D-49CA-8BFA-984728EF1E54}">
      <dgm:prSet/>
      <dgm:spPr/>
      <dgm:t>
        <a:bodyPr/>
        <a:lstStyle/>
        <a:p>
          <a:endParaRPr lang="en-CA"/>
        </a:p>
      </dgm:t>
    </dgm:pt>
    <dgm:pt modelId="{7EDCD917-9861-4A67-A670-322E8DD8E704}">
      <dgm:prSet custT="1"/>
      <dgm:spPr/>
      <dgm:t>
        <a:bodyPr lIns="36000" tIns="36000" rIns="36000" bIns="36000"/>
        <a:lstStyle/>
        <a:p>
          <a:pPr>
            <a:buFont typeface="+mj-lt"/>
            <a:buAutoNum type="arabicPeriod"/>
          </a:pPr>
          <a:r>
            <a:rPr lang="en-US" sz="900" dirty="0"/>
            <a:t>Login to </a:t>
          </a:r>
          <a:r>
            <a:rPr lang="en-US" sz="900" dirty="0" err="1"/>
            <a:t>gcloud</a:t>
          </a:r>
          <a:r>
            <a:rPr lang="en-US" sz="900" dirty="0"/>
            <a:t> and check the DB.</a:t>
          </a:r>
          <a:endParaRPr lang="en-CA" sz="900" dirty="0"/>
        </a:p>
      </dgm:t>
    </dgm:pt>
    <dgm:pt modelId="{7702E16E-12D0-4BCB-AD5B-FE8424414DD0}" type="parTrans" cxnId="{ADB7C1C7-3599-4228-9B04-03AE733440CA}">
      <dgm:prSet/>
      <dgm:spPr/>
      <dgm:t>
        <a:bodyPr/>
        <a:lstStyle/>
        <a:p>
          <a:endParaRPr lang="en-CA"/>
        </a:p>
      </dgm:t>
    </dgm:pt>
    <dgm:pt modelId="{B5BD2D3C-6935-424B-8DA8-DB59F2A90D27}" type="sibTrans" cxnId="{ADB7C1C7-3599-4228-9B04-03AE733440CA}">
      <dgm:prSet/>
      <dgm:spPr/>
      <dgm:t>
        <a:bodyPr/>
        <a:lstStyle/>
        <a:p>
          <a:endParaRPr lang="en-CA"/>
        </a:p>
      </dgm:t>
    </dgm:pt>
    <dgm:pt modelId="{F480A11D-E7F5-4DA5-8D15-5D626ED3BBA8}">
      <dgm:prSet custT="1"/>
      <dgm:spPr/>
      <dgm:t>
        <a:bodyPr lIns="36000" tIns="36000" rIns="36000" bIns="36000"/>
        <a:lstStyle/>
        <a:p>
          <a:pPr>
            <a:buFont typeface="+mj-lt"/>
            <a:buAutoNum type="arabicPeriod"/>
          </a:pPr>
          <a:r>
            <a:rPr lang="en-US" sz="900" dirty="0"/>
            <a:t>Download and initialize the SQL proxy.</a:t>
          </a:r>
          <a:endParaRPr lang="en-CA" sz="900" dirty="0"/>
        </a:p>
      </dgm:t>
    </dgm:pt>
    <dgm:pt modelId="{14F54FCC-9F54-4856-AC40-EEDD145E833F}" type="parTrans" cxnId="{C9B49BA0-5813-45B0-A733-96ABF29C61B5}">
      <dgm:prSet/>
      <dgm:spPr/>
      <dgm:t>
        <a:bodyPr/>
        <a:lstStyle/>
        <a:p>
          <a:endParaRPr lang="en-CA"/>
        </a:p>
      </dgm:t>
    </dgm:pt>
    <dgm:pt modelId="{D8148C1C-0A7E-4AB1-9757-375AF4C6C226}" type="sibTrans" cxnId="{C9B49BA0-5813-45B0-A733-96ABF29C61B5}">
      <dgm:prSet/>
      <dgm:spPr/>
      <dgm:t>
        <a:bodyPr/>
        <a:lstStyle/>
        <a:p>
          <a:endParaRPr lang="en-CA"/>
        </a:p>
      </dgm:t>
    </dgm:pt>
    <dgm:pt modelId="{84EDE297-AC33-45B8-97D2-51FB2846EC1D}">
      <dgm:prSet custT="1"/>
      <dgm:spPr/>
      <dgm:t>
        <a:bodyPr lIns="36000" tIns="36000" rIns="36000" bIns="36000"/>
        <a:lstStyle/>
        <a:p>
          <a:pPr>
            <a:buFont typeface="+mj-lt"/>
            <a:buAutoNum type="arabicPeriod"/>
          </a:pPr>
          <a:r>
            <a:rPr lang="en-CA" sz="900" dirty="0"/>
            <a:t>Configure settings for RDS.</a:t>
          </a:r>
        </a:p>
      </dgm:t>
    </dgm:pt>
    <dgm:pt modelId="{5F5A7A66-747F-40BC-96A6-3AFB21FAD2FA}" type="parTrans" cxnId="{A8F532F7-9D40-4737-BEC1-E4D0CD0EF4D8}">
      <dgm:prSet/>
      <dgm:spPr/>
      <dgm:t>
        <a:bodyPr/>
        <a:lstStyle/>
        <a:p>
          <a:endParaRPr lang="en-CA"/>
        </a:p>
      </dgm:t>
    </dgm:pt>
    <dgm:pt modelId="{E68AED9F-9518-4F0C-99BB-E49CEB966840}" type="sibTrans" cxnId="{A8F532F7-9D40-4737-BEC1-E4D0CD0EF4D8}">
      <dgm:prSet/>
      <dgm:spPr/>
      <dgm:t>
        <a:bodyPr/>
        <a:lstStyle/>
        <a:p>
          <a:endParaRPr lang="en-CA"/>
        </a:p>
      </dgm:t>
    </dgm:pt>
    <dgm:pt modelId="{ABC61ACA-E58D-4196-B1B2-90C320C6CB09}">
      <dgm:prSet phldrT="[Text]" custT="1"/>
      <dgm:spPr/>
      <dgm:t>
        <a:bodyPr lIns="36000" tIns="36000" rIns="36000" bIns="36000"/>
        <a:lstStyle/>
        <a:p>
          <a:pPr>
            <a:buFont typeface="+mj-lt"/>
            <a:buAutoNum type="arabicPeriod"/>
          </a:pPr>
          <a:r>
            <a:rPr lang="en-CA" sz="1000" dirty="0"/>
            <a:t>Join tables into </a:t>
          </a:r>
          <a:r>
            <a:rPr lang="en-CA" sz="1000" dirty="0" err="1"/>
            <a:t>PySpark</a:t>
          </a:r>
          <a:r>
            <a:rPr lang="en-CA" sz="1000" dirty="0"/>
            <a:t> </a:t>
          </a:r>
          <a:r>
            <a:rPr lang="en-CA" sz="1000" dirty="0" err="1"/>
            <a:t>DataFrame</a:t>
          </a:r>
          <a:r>
            <a:rPr lang="en-CA" sz="1000" dirty="0"/>
            <a:t>.</a:t>
          </a:r>
        </a:p>
      </dgm:t>
    </dgm:pt>
    <dgm:pt modelId="{1E73E330-063A-40FE-96D2-18152042A097}" type="parTrans" cxnId="{4733D80F-6D41-4E41-B0EB-C0003CA415FC}">
      <dgm:prSet/>
      <dgm:spPr/>
      <dgm:t>
        <a:bodyPr/>
        <a:lstStyle/>
        <a:p>
          <a:endParaRPr lang="en-CA"/>
        </a:p>
      </dgm:t>
    </dgm:pt>
    <dgm:pt modelId="{1689FAC3-082E-463D-B1EF-A6CBD1354908}" type="sibTrans" cxnId="{4733D80F-6D41-4E41-B0EB-C0003CA415FC}">
      <dgm:prSet/>
      <dgm:spPr/>
      <dgm:t>
        <a:bodyPr/>
        <a:lstStyle/>
        <a:p>
          <a:endParaRPr lang="en-CA"/>
        </a:p>
      </dgm:t>
    </dgm:pt>
    <dgm:pt modelId="{DE6B4893-3B97-4E21-965D-03A868B56735}">
      <dgm:prSet phldrT="[Text]" custT="1"/>
      <dgm:spPr/>
      <dgm:t>
        <a:bodyPr lIns="36000" tIns="36000" rIns="36000" bIns="36000"/>
        <a:lstStyle/>
        <a:p>
          <a:pPr>
            <a:buFont typeface="+mj-lt"/>
            <a:buAutoNum type="arabicPeriod"/>
          </a:pPr>
          <a:r>
            <a:rPr lang="en-CA" sz="1000" dirty="0"/>
            <a:t>Convert to Pandas </a:t>
          </a:r>
          <a:r>
            <a:rPr lang="en-CA" sz="1000" dirty="0" err="1"/>
            <a:t>DataFrame</a:t>
          </a:r>
          <a:r>
            <a:rPr lang="en-CA" sz="1000" dirty="0"/>
            <a:t>.</a:t>
          </a:r>
        </a:p>
      </dgm:t>
    </dgm:pt>
    <dgm:pt modelId="{5FA40E64-0A06-4261-B96C-2B896B66D522}" type="parTrans" cxnId="{3704616C-652A-4D02-8787-2A6C8068733E}">
      <dgm:prSet/>
      <dgm:spPr/>
      <dgm:t>
        <a:bodyPr/>
        <a:lstStyle/>
        <a:p>
          <a:endParaRPr lang="en-CA"/>
        </a:p>
      </dgm:t>
    </dgm:pt>
    <dgm:pt modelId="{6F1B05B9-4D1C-4BDF-8412-565F36B7A0A5}" type="sibTrans" cxnId="{3704616C-652A-4D02-8787-2A6C8068733E}">
      <dgm:prSet/>
      <dgm:spPr/>
      <dgm:t>
        <a:bodyPr/>
        <a:lstStyle/>
        <a:p>
          <a:endParaRPr lang="en-CA"/>
        </a:p>
      </dgm:t>
    </dgm:pt>
    <dgm:pt modelId="{7D49E842-6EF6-4C45-8534-EED3A2E484DD}">
      <dgm:prSet phldrT="[Text]"/>
      <dgm:spPr/>
      <dgm:t>
        <a:bodyPr/>
        <a:lstStyle/>
        <a:p>
          <a:r>
            <a:rPr lang="en-CA" dirty="0"/>
            <a:t>Create Pipeline</a:t>
          </a:r>
        </a:p>
      </dgm:t>
    </dgm:pt>
    <dgm:pt modelId="{7FF3CE6F-3FED-48AC-B7D7-58D23950BC1D}" type="parTrans" cxnId="{ED333E4E-BB85-46D3-87FA-0715534BEA39}">
      <dgm:prSet/>
      <dgm:spPr/>
      <dgm:t>
        <a:bodyPr/>
        <a:lstStyle/>
        <a:p>
          <a:endParaRPr lang="en-CA"/>
        </a:p>
      </dgm:t>
    </dgm:pt>
    <dgm:pt modelId="{9A2DB8C4-8084-4709-AEFB-B50A1FEB1DD9}" type="sibTrans" cxnId="{ED333E4E-BB85-46D3-87FA-0715534BEA39}">
      <dgm:prSet/>
      <dgm:spPr/>
      <dgm:t>
        <a:bodyPr/>
        <a:lstStyle/>
        <a:p>
          <a:endParaRPr lang="en-CA"/>
        </a:p>
      </dgm:t>
    </dgm:pt>
    <dgm:pt modelId="{E902D653-D8D5-40DC-A44D-C9E85ACF4D2F}">
      <dgm:prSet phldrT="[Text]"/>
      <dgm:spPr/>
      <dgm:t>
        <a:bodyPr/>
        <a:lstStyle/>
        <a:p>
          <a:r>
            <a:rPr lang="en-CA" dirty="0"/>
            <a:t>Run Machine Learning Models</a:t>
          </a:r>
        </a:p>
      </dgm:t>
    </dgm:pt>
    <dgm:pt modelId="{FB63C8BD-26DA-4542-8DF2-BFC7F9821156}" type="parTrans" cxnId="{93435F20-DF94-4293-B84D-CE5E03186EE0}">
      <dgm:prSet/>
      <dgm:spPr/>
      <dgm:t>
        <a:bodyPr/>
        <a:lstStyle/>
        <a:p>
          <a:endParaRPr lang="en-CA"/>
        </a:p>
      </dgm:t>
    </dgm:pt>
    <dgm:pt modelId="{D8E18B71-69EB-4EFB-9A36-2C46597AF04E}" type="sibTrans" cxnId="{93435F20-DF94-4293-B84D-CE5E03186EE0}">
      <dgm:prSet/>
      <dgm:spPr/>
      <dgm:t>
        <a:bodyPr/>
        <a:lstStyle/>
        <a:p>
          <a:endParaRPr lang="en-CA"/>
        </a:p>
      </dgm:t>
    </dgm:pt>
    <dgm:pt modelId="{E4BBAB24-779F-4D92-B8CD-92C9EDCEA1A8}">
      <dgm:prSet phldrT="[Text]" custT="1"/>
      <dgm:spPr/>
      <dgm:t>
        <a:bodyPr lIns="36000" tIns="36000" rIns="36000" bIns="36000"/>
        <a:lstStyle/>
        <a:p>
          <a:pPr>
            <a:buFont typeface="+mj-lt"/>
            <a:buAutoNum type="arabicPeriod"/>
          </a:pPr>
          <a:r>
            <a:rPr lang="en-CA" sz="1000" dirty="0"/>
            <a:t>Tokenize data and change to lowercase.</a:t>
          </a:r>
        </a:p>
      </dgm:t>
    </dgm:pt>
    <dgm:pt modelId="{DAFA2700-3B03-4CAB-AFA0-BD15D86A3350}" type="parTrans" cxnId="{6C3CA5F2-D4A2-446E-AE5D-E31044358F4E}">
      <dgm:prSet/>
      <dgm:spPr/>
      <dgm:t>
        <a:bodyPr/>
        <a:lstStyle/>
        <a:p>
          <a:endParaRPr lang="en-CA"/>
        </a:p>
      </dgm:t>
    </dgm:pt>
    <dgm:pt modelId="{2EDAA3DA-C0E9-4EC2-B742-F02036C7F354}" type="sibTrans" cxnId="{6C3CA5F2-D4A2-446E-AE5D-E31044358F4E}">
      <dgm:prSet/>
      <dgm:spPr/>
      <dgm:t>
        <a:bodyPr/>
        <a:lstStyle/>
        <a:p>
          <a:endParaRPr lang="en-CA"/>
        </a:p>
      </dgm:t>
    </dgm:pt>
    <dgm:pt modelId="{E30DFF50-46B4-4D5B-8936-8D26D3985491}">
      <dgm:prSet phldrT="[Text]" custT="1"/>
      <dgm:spPr/>
      <dgm:t>
        <a:bodyPr lIns="36000" tIns="36000" rIns="36000" bIns="36000"/>
        <a:lstStyle/>
        <a:p>
          <a:pPr>
            <a:buFont typeface="+mj-lt"/>
            <a:buAutoNum type="arabicPeriod"/>
          </a:pPr>
          <a:r>
            <a:rPr lang="en-CA" sz="1000" dirty="0"/>
            <a:t>Remove </a:t>
          </a:r>
          <a:r>
            <a:rPr lang="en-CA" sz="1000" dirty="0" err="1"/>
            <a:t>stopwords</a:t>
          </a:r>
          <a:r>
            <a:rPr lang="en-CA" sz="1000" dirty="0"/>
            <a:t>.</a:t>
          </a:r>
        </a:p>
      </dgm:t>
    </dgm:pt>
    <dgm:pt modelId="{3207FB42-AB11-4B13-8A7E-BC8B1A9FD0A8}" type="parTrans" cxnId="{B71AA1CB-D3E1-40DA-B0AB-B918746DF493}">
      <dgm:prSet/>
      <dgm:spPr/>
      <dgm:t>
        <a:bodyPr/>
        <a:lstStyle/>
        <a:p>
          <a:endParaRPr lang="en-CA"/>
        </a:p>
      </dgm:t>
    </dgm:pt>
    <dgm:pt modelId="{072295C7-B17F-48E4-A234-7B8E0A9FF3BE}" type="sibTrans" cxnId="{B71AA1CB-D3E1-40DA-B0AB-B918746DF493}">
      <dgm:prSet/>
      <dgm:spPr/>
      <dgm:t>
        <a:bodyPr/>
        <a:lstStyle/>
        <a:p>
          <a:endParaRPr lang="en-CA"/>
        </a:p>
      </dgm:t>
    </dgm:pt>
    <dgm:pt modelId="{0A0CCE04-0465-4CDE-B14F-24B9E4B5D42B}">
      <dgm:prSet phldrT="[Text]" custT="1"/>
      <dgm:spPr/>
      <dgm:t>
        <a:bodyPr lIns="36000" tIns="36000" rIns="36000" bIns="36000"/>
        <a:lstStyle/>
        <a:p>
          <a:pPr>
            <a:buFont typeface="+mj-lt"/>
            <a:buAutoNum type="arabicPeriod"/>
          </a:pPr>
          <a:r>
            <a:rPr lang="en-CA" sz="1000" dirty="0"/>
            <a:t>Stem and lemmatize remaining words.</a:t>
          </a:r>
        </a:p>
      </dgm:t>
    </dgm:pt>
    <dgm:pt modelId="{487A8CB8-0F85-4C8D-8078-B5544FE78FF4}" type="parTrans" cxnId="{8F733D26-1DC6-4AD3-B625-80D975B38113}">
      <dgm:prSet/>
      <dgm:spPr/>
      <dgm:t>
        <a:bodyPr/>
        <a:lstStyle/>
        <a:p>
          <a:endParaRPr lang="en-CA"/>
        </a:p>
      </dgm:t>
    </dgm:pt>
    <dgm:pt modelId="{FADCD7E2-4452-4776-9D10-595BAA2012D6}" type="sibTrans" cxnId="{8F733D26-1DC6-4AD3-B625-80D975B38113}">
      <dgm:prSet/>
      <dgm:spPr/>
      <dgm:t>
        <a:bodyPr/>
        <a:lstStyle/>
        <a:p>
          <a:endParaRPr lang="en-CA"/>
        </a:p>
      </dgm:t>
    </dgm:pt>
    <dgm:pt modelId="{5016F1F8-65B7-48B4-8C3F-8B64AFBFC1D2}">
      <dgm:prSet phldrT="[Text]" custT="1"/>
      <dgm:spPr/>
      <dgm:t>
        <a:bodyPr lIns="36000" tIns="36000" rIns="36000" bIns="36000"/>
        <a:lstStyle/>
        <a:p>
          <a:pPr>
            <a:buFont typeface="+mj-lt"/>
            <a:buAutoNum type="arabicPeriod"/>
          </a:pPr>
          <a:r>
            <a:rPr lang="en-CA" sz="1000" dirty="0"/>
            <a:t>Add ‘length’ column.</a:t>
          </a:r>
        </a:p>
      </dgm:t>
    </dgm:pt>
    <dgm:pt modelId="{9B4E9A14-4A14-4967-AEF9-F88E47915CE7}" type="parTrans" cxnId="{68933AF1-0E05-4F0C-BAB9-79EDBBE92F14}">
      <dgm:prSet/>
      <dgm:spPr/>
      <dgm:t>
        <a:bodyPr/>
        <a:lstStyle/>
        <a:p>
          <a:endParaRPr lang="en-CA"/>
        </a:p>
      </dgm:t>
    </dgm:pt>
    <dgm:pt modelId="{7EC280EC-3AAD-4FCB-94DB-5C84525243B0}" type="sibTrans" cxnId="{68933AF1-0E05-4F0C-BAB9-79EDBBE92F14}">
      <dgm:prSet/>
      <dgm:spPr/>
      <dgm:t>
        <a:bodyPr/>
        <a:lstStyle/>
        <a:p>
          <a:endParaRPr lang="en-CA"/>
        </a:p>
      </dgm:t>
    </dgm:pt>
    <dgm:pt modelId="{89DE5228-E33D-44E7-8BC5-C60BEB90310F}">
      <dgm:prSet phldrT="[Text]" custT="1"/>
      <dgm:spPr/>
      <dgm:t>
        <a:bodyPr lIns="36000" tIns="0" rIns="36000" bIns="0" anchor="b" anchorCtr="0"/>
        <a:lstStyle/>
        <a:p>
          <a:pPr>
            <a:buFont typeface="+mj-lt"/>
            <a:buAutoNum type="arabicPeriod"/>
          </a:pPr>
          <a:r>
            <a:rPr lang="en-CA" sz="900" dirty="0"/>
            <a:t>Make a copy of the </a:t>
          </a:r>
          <a:r>
            <a:rPr lang="en-CA" sz="900" dirty="0" err="1"/>
            <a:t>DataFrame</a:t>
          </a:r>
          <a:r>
            <a:rPr lang="en-CA" sz="900" dirty="0"/>
            <a:t>.</a:t>
          </a:r>
        </a:p>
      </dgm:t>
    </dgm:pt>
    <dgm:pt modelId="{4F18584E-4C02-4B1C-B9FA-026D904139B4}" type="parTrans" cxnId="{9611553E-3C67-4C75-BEEE-978C7D8A2EFD}">
      <dgm:prSet/>
      <dgm:spPr/>
      <dgm:t>
        <a:bodyPr/>
        <a:lstStyle/>
        <a:p>
          <a:endParaRPr lang="en-CA"/>
        </a:p>
      </dgm:t>
    </dgm:pt>
    <dgm:pt modelId="{2D5F13EC-3346-430D-8579-951D85CC7712}" type="sibTrans" cxnId="{9611553E-3C67-4C75-BEEE-978C7D8A2EFD}">
      <dgm:prSet/>
      <dgm:spPr/>
      <dgm:t>
        <a:bodyPr/>
        <a:lstStyle/>
        <a:p>
          <a:endParaRPr lang="en-CA"/>
        </a:p>
      </dgm:t>
    </dgm:pt>
    <dgm:pt modelId="{4FE520C8-5417-4BCB-99B2-F4383775D721}">
      <dgm:prSet phldrT="[Text]" custT="1"/>
      <dgm:spPr/>
      <dgm:t>
        <a:bodyPr lIns="36000" tIns="36000" rIns="36000" bIns="36000"/>
        <a:lstStyle/>
        <a:p>
          <a:pPr>
            <a:buFont typeface="+mj-lt"/>
            <a:buAutoNum type="arabicPeriod"/>
          </a:pPr>
          <a:r>
            <a:rPr lang="en-CA" sz="900" dirty="0"/>
            <a:t>Drop intermediate columns so ‘features’ and ‘labels’ are only ones.</a:t>
          </a:r>
        </a:p>
      </dgm:t>
    </dgm:pt>
    <dgm:pt modelId="{BF78EC2C-39F5-49E8-8EDF-3A8A3BD2165A}" type="parTrans" cxnId="{BA0B25B9-3846-45ED-A8BD-60177AE8B795}">
      <dgm:prSet/>
      <dgm:spPr/>
      <dgm:t>
        <a:bodyPr/>
        <a:lstStyle/>
        <a:p>
          <a:endParaRPr lang="en-CA"/>
        </a:p>
      </dgm:t>
    </dgm:pt>
    <dgm:pt modelId="{F73AF852-A5F5-4E28-84F9-DACF1D427BE0}" type="sibTrans" cxnId="{BA0B25B9-3846-45ED-A8BD-60177AE8B795}">
      <dgm:prSet/>
      <dgm:spPr/>
      <dgm:t>
        <a:bodyPr/>
        <a:lstStyle/>
        <a:p>
          <a:endParaRPr lang="en-CA"/>
        </a:p>
      </dgm:t>
    </dgm:pt>
    <dgm:pt modelId="{E29D2F98-C2AB-4F72-962B-DBE6DBBCFEC7}">
      <dgm:prSet phldrT="[Text]" custT="1"/>
      <dgm:spPr/>
      <dgm:t>
        <a:bodyPr lIns="36000" tIns="36000" rIns="36000" bIns="36000"/>
        <a:lstStyle/>
        <a:p>
          <a:pPr>
            <a:buFont typeface="+mj-lt"/>
            <a:buAutoNum type="arabicPeriod"/>
          </a:pPr>
          <a:r>
            <a:rPr lang="en-CA" sz="900" dirty="0"/>
            <a:t>Change data type of ‘label’ (stars) to int.</a:t>
          </a:r>
        </a:p>
      </dgm:t>
    </dgm:pt>
    <dgm:pt modelId="{CDA92403-A636-43F8-9CCE-43C88B01C28E}" type="parTrans" cxnId="{68B16CF4-CF55-4288-B839-0434E94472A2}">
      <dgm:prSet/>
      <dgm:spPr/>
      <dgm:t>
        <a:bodyPr/>
        <a:lstStyle/>
        <a:p>
          <a:endParaRPr lang="en-CA"/>
        </a:p>
      </dgm:t>
    </dgm:pt>
    <dgm:pt modelId="{9740D012-6A50-4FE1-AB8B-DFAE95655A6F}" type="sibTrans" cxnId="{68B16CF4-CF55-4288-B839-0434E94472A2}">
      <dgm:prSet/>
      <dgm:spPr/>
      <dgm:t>
        <a:bodyPr/>
        <a:lstStyle/>
        <a:p>
          <a:endParaRPr lang="en-CA"/>
        </a:p>
      </dgm:t>
    </dgm:pt>
    <dgm:pt modelId="{987FE590-768A-47F3-BEFA-1A9E2988B912}">
      <dgm:prSet phldrT="[Text]" custT="1"/>
      <dgm:spPr/>
      <dgm:t>
        <a:bodyPr lIns="36000" tIns="36000" rIns="36000" bIns="36000"/>
        <a:lstStyle/>
        <a:p>
          <a:pPr>
            <a:buFont typeface="+mj-lt"/>
            <a:buAutoNum type="arabicPeriod"/>
          </a:pPr>
          <a:r>
            <a:rPr lang="en-CA" sz="900" dirty="0"/>
            <a:t>Split data into training and testing sets.</a:t>
          </a:r>
        </a:p>
      </dgm:t>
    </dgm:pt>
    <dgm:pt modelId="{44853482-86EC-4781-9950-7252027842E3}" type="parTrans" cxnId="{6E2997F2-34DB-42BF-ABE4-147CCD62E8A7}">
      <dgm:prSet/>
      <dgm:spPr/>
      <dgm:t>
        <a:bodyPr/>
        <a:lstStyle/>
        <a:p>
          <a:endParaRPr lang="en-CA"/>
        </a:p>
      </dgm:t>
    </dgm:pt>
    <dgm:pt modelId="{ADAB4843-E207-4CF8-B626-CD06D54D5872}" type="sibTrans" cxnId="{6E2997F2-34DB-42BF-ABE4-147CCD62E8A7}">
      <dgm:prSet/>
      <dgm:spPr/>
      <dgm:t>
        <a:bodyPr/>
        <a:lstStyle/>
        <a:p>
          <a:endParaRPr lang="en-CA"/>
        </a:p>
      </dgm:t>
    </dgm:pt>
    <dgm:pt modelId="{95BB6840-8EB4-4B2A-8E20-280E4F72374F}">
      <dgm:prSet phldrT="[Text]" custT="1"/>
      <dgm:spPr/>
      <dgm:t>
        <a:bodyPr lIns="36000" tIns="36000" rIns="36000" bIns="36000"/>
        <a:lstStyle/>
        <a:p>
          <a:pPr>
            <a:buFont typeface="+mj-lt"/>
            <a:buAutoNum type="arabicPeriod"/>
          </a:pPr>
          <a:r>
            <a:rPr lang="en-CA" sz="900" dirty="0"/>
            <a:t> (Naïve Bayes / Logistic Regression): Create model and fit training data / (Neural Net): Specify layers, create and train model.</a:t>
          </a:r>
        </a:p>
      </dgm:t>
    </dgm:pt>
    <dgm:pt modelId="{706C6988-3CCC-4E9C-B2BC-00785168C645}" type="parTrans" cxnId="{EAA14ECA-4450-40E5-A4A7-F8CDC014C7E9}">
      <dgm:prSet/>
      <dgm:spPr/>
      <dgm:t>
        <a:bodyPr/>
        <a:lstStyle/>
        <a:p>
          <a:endParaRPr lang="en-CA"/>
        </a:p>
      </dgm:t>
    </dgm:pt>
    <dgm:pt modelId="{7CCDAF6B-B22D-4C90-8E93-AF05809074D7}" type="sibTrans" cxnId="{EAA14ECA-4450-40E5-A4A7-F8CDC014C7E9}">
      <dgm:prSet/>
      <dgm:spPr/>
      <dgm:t>
        <a:bodyPr/>
        <a:lstStyle/>
        <a:p>
          <a:endParaRPr lang="en-CA"/>
        </a:p>
      </dgm:t>
    </dgm:pt>
    <dgm:pt modelId="{965A5DF1-1BCB-4ACA-A76D-10E11E072B37}">
      <dgm:prSet phldrT="[Text]" custT="1"/>
      <dgm:spPr/>
      <dgm:t>
        <a:bodyPr lIns="36000" tIns="36000" rIns="36000" bIns="36000"/>
        <a:lstStyle/>
        <a:p>
          <a:pPr>
            <a:buFont typeface="+mj-lt"/>
            <a:buAutoNum type="arabicPeriod"/>
          </a:pPr>
          <a:r>
            <a:rPr lang="en-CA" sz="900" dirty="0"/>
            <a:t>Display accuracy of model prediction of rating.</a:t>
          </a:r>
        </a:p>
      </dgm:t>
    </dgm:pt>
    <dgm:pt modelId="{12CEDB47-C3E0-4AFE-932A-946E5F1FDB80}" type="parTrans" cxnId="{FB94D596-A3AD-4EA1-B9F5-39FC2262F09F}">
      <dgm:prSet/>
      <dgm:spPr/>
      <dgm:t>
        <a:bodyPr/>
        <a:lstStyle/>
        <a:p>
          <a:endParaRPr lang="en-CA"/>
        </a:p>
      </dgm:t>
    </dgm:pt>
    <dgm:pt modelId="{E1120C53-4570-4459-87F0-A9F0687AB9C9}" type="sibTrans" cxnId="{FB94D596-A3AD-4EA1-B9F5-39FC2262F09F}">
      <dgm:prSet/>
      <dgm:spPr/>
      <dgm:t>
        <a:bodyPr/>
        <a:lstStyle/>
        <a:p>
          <a:endParaRPr lang="en-CA"/>
        </a:p>
      </dgm:t>
    </dgm:pt>
    <dgm:pt modelId="{5FE65EEE-FB3B-445B-94DE-2F3039EF851B}">
      <dgm:prSet custT="1"/>
      <dgm:spPr/>
      <dgm:t>
        <a:bodyPr anchor="b" anchorCtr="0"/>
        <a:lstStyle/>
        <a:p>
          <a:pPr>
            <a:buFont typeface="+mj-lt"/>
            <a:buAutoNum type="arabicPeriod"/>
          </a:pPr>
          <a:r>
            <a:rPr lang="en-CA" sz="900" dirty="0"/>
            <a:t>Convert to a </a:t>
          </a:r>
          <a:r>
            <a:rPr lang="en-CA" sz="900" dirty="0" err="1"/>
            <a:t>PySpark</a:t>
          </a:r>
          <a:r>
            <a:rPr lang="en-CA" sz="900" dirty="0"/>
            <a:t> </a:t>
          </a:r>
          <a:r>
            <a:rPr lang="en-CA" sz="900" dirty="0" err="1"/>
            <a:t>DataFrame</a:t>
          </a:r>
          <a:r>
            <a:rPr lang="en-CA" sz="900" dirty="0"/>
            <a:t>.</a:t>
          </a:r>
        </a:p>
      </dgm:t>
    </dgm:pt>
    <dgm:pt modelId="{3BC1C9E6-50C8-48F3-84B3-BC183FBDECFD}" type="parTrans" cxnId="{49748687-B66F-47F1-B493-B1BF06C807BF}">
      <dgm:prSet/>
      <dgm:spPr/>
      <dgm:t>
        <a:bodyPr/>
        <a:lstStyle/>
        <a:p>
          <a:endParaRPr lang="en-CA"/>
        </a:p>
      </dgm:t>
    </dgm:pt>
    <dgm:pt modelId="{212FE846-D221-4B28-8F9E-1AA7158367BE}" type="sibTrans" cxnId="{49748687-B66F-47F1-B493-B1BF06C807BF}">
      <dgm:prSet/>
      <dgm:spPr/>
      <dgm:t>
        <a:bodyPr/>
        <a:lstStyle/>
        <a:p>
          <a:endParaRPr lang="en-CA"/>
        </a:p>
      </dgm:t>
    </dgm:pt>
    <dgm:pt modelId="{35E51F57-A897-49D2-99F8-47CBF27FF4B8}">
      <dgm:prSet custT="1"/>
      <dgm:spPr/>
      <dgm:t>
        <a:bodyPr anchor="b" anchorCtr="0"/>
        <a:lstStyle/>
        <a:p>
          <a:pPr>
            <a:buFont typeface="+mj-lt"/>
            <a:buAutoNum type="arabicPeriod"/>
          </a:pPr>
          <a:r>
            <a:rPr lang="en-CA" sz="900" dirty="0"/>
            <a:t>Create star values list (array) column.</a:t>
          </a:r>
        </a:p>
      </dgm:t>
    </dgm:pt>
    <dgm:pt modelId="{314B0363-D54F-4F52-8211-FB8A374974E1}" type="parTrans" cxnId="{2B979D74-0843-4AE3-93CF-C10ADABAADBF}">
      <dgm:prSet/>
      <dgm:spPr/>
      <dgm:t>
        <a:bodyPr/>
        <a:lstStyle/>
        <a:p>
          <a:endParaRPr lang="en-CA"/>
        </a:p>
      </dgm:t>
    </dgm:pt>
    <dgm:pt modelId="{58665FF5-A4E0-4553-8AE7-FD40261D979F}" type="sibTrans" cxnId="{2B979D74-0843-4AE3-93CF-C10ADABAADBF}">
      <dgm:prSet/>
      <dgm:spPr/>
      <dgm:t>
        <a:bodyPr/>
        <a:lstStyle/>
        <a:p>
          <a:endParaRPr lang="en-CA"/>
        </a:p>
      </dgm:t>
    </dgm:pt>
    <dgm:pt modelId="{24B36F21-8546-433A-B9D1-4725D002976B}">
      <dgm:prSet custT="1"/>
      <dgm:spPr/>
      <dgm:t>
        <a:bodyPr anchor="b" anchorCtr="0"/>
        <a:lstStyle/>
        <a:p>
          <a:pPr>
            <a:buFont typeface="+mj-lt"/>
            <a:buAutoNum type="arabicPeriod"/>
          </a:pPr>
          <a:r>
            <a:rPr lang="en-CA" sz="900" dirty="0"/>
            <a:t>Initialize Count Vectorizer and create a vector model</a:t>
          </a:r>
        </a:p>
      </dgm:t>
    </dgm:pt>
    <dgm:pt modelId="{AD7FC10E-C001-4F45-AED8-E7FC39F6FFD4}" type="parTrans" cxnId="{45EB2C77-9431-4971-91C9-4CCD84E81CE0}">
      <dgm:prSet/>
      <dgm:spPr/>
      <dgm:t>
        <a:bodyPr/>
        <a:lstStyle/>
        <a:p>
          <a:endParaRPr lang="en-CA"/>
        </a:p>
      </dgm:t>
    </dgm:pt>
    <dgm:pt modelId="{D6248BE3-ECDA-4716-B296-F18B23E52183}" type="sibTrans" cxnId="{45EB2C77-9431-4971-91C9-4CCD84E81CE0}">
      <dgm:prSet/>
      <dgm:spPr/>
      <dgm:t>
        <a:bodyPr/>
        <a:lstStyle/>
        <a:p>
          <a:endParaRPr lang="en-CA"/>
        </a:p>
      </dgm:t>
    </dgm:pt>
    <dgm:pt modelId="{EDF3B1F8-3A2F-4B98-879D-D03AE77916AD}">
      <dgm:prSet custT="1"/>
      <dgm:spPr/>
      <dgm:t>
        <a:bodyPr anchor="b" anchorCtr="0"/>
        <a:lstStyle/>
        <a:p>
          <a:pPr>
            <a:buFont typeface="+mj-lt"/>
            <a:buAutoNum type="arabicPeriod"/>
          </a:pPr>
          <a:r>
            <a:rPr lang="en-CA" sz="900" dirty="0"/>
            <a:t>One hot encode the vector model as column to the </a:t>
          </a:r>
          <a:r>
            <a:rPr lang="en-CA" sz="900" dirty="0" err="1"/>
            <a:t>DataFrame</a:t>
          </a:r>
          <a:r>
            <a:rPr lang="en-CA" sz="900" dirty="0"/>
            <a:t>.</a:t>
          </a:r>
        </a:p>
      </dgm:t>
    </dgm:pt>
    <dgm:pt modelId="{D49F8028-EB80-4B9B-87FA-AA46D1F3E46F}" type="parTrans" cxnId="{3B10ADCE-67C3-4891-B5CC-FF4466AC6B11}">
      <dgm:prSet/>
      <dgm:spPr/>
      <dgm:t>
        <a:bodyPr/>
        <a:lstStyle/>
        <a:p>
          <a:endParaRPr lang="en-CA"/>
        </a:p>
      </dgm:t>
    </dgm:pt>
    <dgm:pt modelId="{8E073775-42D3-4088-B498-2260D66D6B71}" type="sibTrans" cxnId="{3B10ADCE-67C3-4891-B5CC-FF4466AC6B11}">
      <dgm:prSet/>
      <dgm:spPr/>
      <dgm:t>
        <a:bodyPr/>
        <a:lstStyle/>
        <a:p>
          <a:endParaRPr lang="en-CA"/>
        </a:p>
      </dgm:t>
    </dgm:pt>
    <dgm:pt modelId="{2F47178E-ED14-4A23-A568-4F9E22827203}">
      <dgm:prSet custT="1"/>
      <dgm:spPr/>
      <dgm:t>
        <a:bodyPr anchor="b" anchorCtr="0"/>
        <a:lstStyle/>
        <a:p>
          <a:pPr>
            <a:buFont typeface="+mj-lt"/>
            <a:buAutoNum type="arabicPeriod"/>
          </a:pPr>
          <a:r>
            <a:rPr lang="en-CA" sz="900" dirty="0"/>
            <a:t>Create all features and feature vector.</a:t>
          </a:r>
        </a:p>
      </dgm:t>
    </dgm:pt>
    <dgm:pt modelId="{81F41C83-A367-4716-BE4B-665C720720AF}" type="parTrans" cxnId="{4386946F-5F27-4E9C-8AAA-E9E8A9CD0B92}">
      <dgm:prSet/>
      <dgm:spPr/>
      <dgm:t>
        <a:bodyPr/>
        <a:lstStyle/>
        <a:p>
          <a:endParaRPr lang="en-CA"/>
        </a:p>
      </dgm:t>
    </dgm:pt>
    <dgm:pt modelId="{64F8455E-34C5-43C6-AE49-15270811B1B7}" type="sibTrans" cxnId="{4386946F-5F27-4E9C-8AAA-E9E8A9CD0B92}">
      <dgm:prSet/>
      <dgm:spPr/>
      <dgm:t>
        <a:bodyPr/>
        <a:lstStyle/>
        <a:p>
          <a:endParaRPr lang="en-CA"/>
        </a:p>
      </dgm:t>
    </dgm:pt>
    <dgm:pt modelId="{81083DD8-68E7-4116-9E6E-1FD5A8D52432}">
      <dgm:prSet custT="1"/>
      <dgm:spPr/>
      <dgm:t>
        <a:bodyPr anchor="b" anchorCtr="0"/>
        <a:lstStyle/>
        <a:p>
          <a:pPr>
            <a:buFont typeface="+mj-lt"/>
            <a:buAutoNum type="arabicPeriod"/>
          </a:pPr>
          <a:r>
            <a:rPr lang="en-CA" sz="900" dirty="0"/>
            <a:t>Create and run data processing pipeline.</a:t>
          </a:r>
        </a:p>
      </dgm:t>
    </dgm:pt>
    <dgm:pt modelId="{0CC15854-5C6D-4D83-B100-D5F339182890}" type="parTrans" cxnId="{22B3172E-2854-4C98-9FC0-39ADF5204DE6}">
      <dgm:prSet/>
      <dgm:spPr/>
      <dgm:t>
        <a:bodyPr/>
        <a:lstStyle/>
        <a:p>
          <a:endParaRPr lang="en-CA"/>
        </a:p>
      </dgm:t>
    </dgm:pt>
    <dgm:pt modelId="{5D5AFF4F-62DD-46BA-83AC-44A1ECE20CAE}" type="sibTrans" cxnId="{22B3172E-2854-4C98-9FC0-39ADF5204DE6}">
      <dgm:prSet/>
      <dgm:spPr/>
      <dgm:t>
        <a:bodyPr/>
        <a:lstStyle/>
        <a:p>
          <a:endParaRPr lang="en-CA"/>
        </a:p>
      </dgm:t>
    </dgm:pt>
    <dgm:pt modelId="{732D2F61-02B8-43E9-B308-CF68C56839E7}">
      <dgm:prSet custT="1"/>
      <dgm:spPr/>
      <dgm:t>
        <a:bodyPr anchor="b" anchorCtr="0"/>
        <a:lstStyle/>
        <a:p>
          <a:pPr>
            <a:buFont typeface="+mj-lt"/>
            <a:buAutoNum type="arabicPeriod"/>
          </a:pPr>
          <a:r>
            <a:rPr lang="en-CA" sz="900" dirty="0"/>
            <a:t>Fit and transform pipeline.</a:t>
          </a:r>
        </a:p>
      </dgm:t>
    </dgm:pt>
    <dgm:pt modelId="{B2250FB8-054B-4F4F-8596-F09AC105D28D}" type="parTrans" cxnId="{A1301947-CE60-4693-BCD2-D2F69BCAE609}">
      <dgm:prSet/>
      <dgm:spPr/>
      <dgm:t>
        <a:bodyPr/>
        <a:lstStyle/>
        <a:p>
          <a:endParaRPr lang="en-CA"/>
        </a:p>
      </dgm:t>
    </dgm:pt>
    <dgm:pt modelId="{2C2002A3-7EB9-407E-BC7D-980E2B5C0B20}" type="sibTrans" cxnId="{A1301947-CE60-4693-BCD2-D2F69BCAE609}">
      <dgm:prSet/>
      <dgm:spPr/>
      <dgm:t>
        <a:bodyPr/>
        <a:lstStyle/>
        <a:p>
          <a:endParaRPr lang="en-CA"/>
        </a:p>
      </dgm:t>
    </dgm:pt>
    <dgm:pt modelId="{F4DDD7AB-11CF-490E-8EA0-EC666606A38C}" type="pres">
      <dgm:prSet presAssocID="{1C2422C0-B61A-4C41-BFAC-0D8DA980EEFB}" presName="Name0" presStyleCnt="0">
        <dgm:presLayoutVars>
          <dgm:dir/>
          <dgm:animLvl val="lvl"/>
          <dgm:resizeHandles val="exact"/>
        </dgm:presLayoutVars>
      </dgm:prSet>
      <dgm:spPr/>
    </dgm:pt>
    <dgm:pt modelId="{E47F3AA7-D82D-4C4F-966F-37CD2B3B7E66}" type="pres">
      <dgm:prSet presAssocID="{1C2422C0-B61A-4C41-BFAC-0D8DA980EEFB}" presName="tSp" presStyleCnt="0"/>
      <dgm:spPr/>
    </dgm:pt>
    <dgm:pt modelId="{CE434696-0309-4AE0-A9E3-EC6EBB3A9B85}" type="pres">
      <dgm:prSet presAssocID="{1C2422C0-B61A-4C41-BFAC-0D8DA980EEFB}" presName="bSp" presStyleCnt="0"/>
      <dgm:spPr/>
    </dgm:pt>
    <dgm:pt modelId="{8020A339-4D20-4841-8B6D-E4A58C8088E8}" type="pres">
      <dgm:prSet presAssocID="{1C2422C0-B61A-4C41-BFAC-0D8DA980EEFB}" presName="process" presStyleCnt="0"/>
      <dgm:spPr/>
    </dgm:pt>
    <dgm:pt modelId="{0801C126-96C6-47E4-A2B1-FA40D7F68BE0}" type="pres">
      <dgm:prSet presAssocID="{3901DFD9-C5D7-442E-AEE2-90766AF8E80E}" presName="composite1" presStyleCnt="0"/>
      <dgm:spPr/>
    </dgm:pt>
    <dgm:pt modelId="{A2573F38-D276-4096-8295-FF68DAA012DD}" type="pres">
      <dgm:prSet presAssocID="{3901DFD9-C5D7-442E-AEE2-90766AF8E80E}" presName="dummyNode1" presStyleLbl="node1" presStyleIdx="0" presStyleCnt="5"/>
      <dgm:spPr/>
    </dgm:pt>
    <dgm:pt modelId="{24C95D2B-48EA-4A7B-8F0B-F1AC241A9DCF}" type="pres">
      <dgm:prSet presAssocID="{3901DFD9-C5D7-442E-AEE2-90766AF8E80E}" presName="childNode1" presStyleLbl="bgAcc1" presStyleIdx="0" presStyleCnt="5" custScaleX="114460" custScaleY="106277" custLinFactNeighborX="17796" custLinFactNeighborY="-17260">
        <dgm:presLayoutVars>
          <dgm:bulletEnabled val="1"/>
        </dgm:presLayoutVars>
      </dgm:prSet>
      <dgm:spPr/>
    </dgm:pt>
    <dgm:pt modelId="{20E93B34-4B86-4499-992D-B414093AF437}" type="pres">
      <dgm:prSet presAssocID="{3901DFD9-C5D7-442E-AEE2-90766AF8E80E}" presName="childNode1tx" presStyleLbl="bgAcc1" presStyleIdx="0" presStyleCnt="5">
        <dgm:presLayoutVars>
          <dgm:bulletEnabled val="1"/>
        </dgm:presLayoutVars>
      </dgm:prSet>
      <dgm:spPr/>
    </dgm:pt>
    <dgm:pt modelId="{576296D7-AC0D-4100-987D-75CEADE0ED92}" type="pres">
      <dgm:prSet presAssocID="{3901DFD9-C5D7-442E-AEE2-90766AF8E80E}" presName="parentNode1" presStyleLbl="node1" presStyleIdx="0" presStyleCnt="5" custLinFactNeighborX="23165" custLinFactNeighborY="-4754">
        <dgm:presLayoutVars>
          <dgm:chMax val="1"/>
          <dgm:bulletEnabled val="1"/>
        </dgm:presLayoutVars>
      </dgm:prSet>
      <dgm:spPr/>
    </dgm:pt>
    <dgm:pt modelId="{0DBDA565-FA39-4D94-9A01-1D7046118DCF}" type="pres">
      <dgm:prSet presAssocID="{3901DFD9-C5D7-442E-AEE2-90766AF8E80E}" presName="connSite1" presStyleCnt="0"/>
      <dgm:spPr/>
    </dgm:pt>
    <dgm:pt modelId="{FFEAD238-735F-47A7-B527-83E9090472C1}" type="pres">
      <dgm:prSet presAssocID="{BB9A4A29-35DF-402C-BC31-14688EE1CBEF}" presName="Name9" presStyleLbl="sibTrans2D1" presStyleIdx="0" presStyleCnt="4"/>
      <dgm:spPr/>
    </dgm:pt>
    <dgm:pt modelId="{F26F090A-D0E2-4E8C-BEAE-05BDA436C661}" type="pres">
      <dgm:prSet presAssocID="{E3ADA3E2-F9E6-4359-A687-1A4F208B53F4}" presName="composite2" presStyleCnt="0"/>
      <dgm:spPr/>
    </dgm:pt>
    <dgm:pt modelId="{49DA25CB-1970-4577-BF70-66A51EA47742}" type="pres">
      <dgm:prSet presAssocID="{E3ADA3E2-F9E6-4359-A687-1A4F208B53F4}" presName="dummyNode2" presStyleLbl="node1" presStyleIdx="0" presStyleCnt="5"/>
      <dgm:spPr/>
    </dgm:pt>
    <dgm:pt modelId="{6A0EB708-BF17-40BD-A091-293B8939B770}" type="pres">
      <dgm:prSet presAssocID="{E3ADA3E2-F9E6-4359-A687-1A4F208B53F4}" presName="childNode2" presStyleLbl="bgAcc1" presStyleIdx="1" presStyleCnt="5" custScaleX="89776" custScaleY="106277" custLinFactNeighborX="4323" custLinFactNeighborY="-18468">
        <dgm:presLayoutVars>
          <dgm:bulletEnabled val="1"/>
        </dgm:presLayoutVars>
      </dgm:prSet>
      <dgm:spPr/>
    </dgm:pt>
    <dgm:pt modelId="{C62541C4-5F1A-4423-A573-94B381767A37}" type="pres">
      <dgm:prSet presAssocID="{E3ADA3E2-F9E6-4359-A687-1A4F208B53F4}" presName="childNode2tx" presStyleLbl="bgAcc1" presStyleIdx="1" presStyleCnt="5">
        <dgm:presLayoutVars>
          <dgm:bulletEnabled val="1"/>
        </dgm:presLayoutVars>
      </dgm:prSet>
      <dgm:spPr/>
    </dgm:pt>
    <dgm:pt modelId="{26B86AF0-925E-4019-A96B-21BCA7B66288}" type="pres">
      <dgm:prSet presAssocID="{E3ADA3E2-F9E6-4359-A687-1A4F208B53F4}" presName="parentNode2" presStyleLbl="node1" presStyleIdx="1" presStyleCnt="5" custLinFactNeighborX="4090" custLinFactNeighborY="-80011">
        <dgm:presLayoutVars>
          <dgm:chMax val="0"/>
          <dgm:bulletEnabled val="1"/>
        </dgm:presLayoutVars>
      </dgm:prSet>
      <dgm:spPr/>
    </dgm:pt>
    <dgm:pt modelId="{D1A0C4BC-2A61-4536-90C6-6E0AE2B1B42A}" type="pres">
      <dgm:prSet presAssocID="{E3ADA3E2-F9E6-4359-A687-1A4F208B53F4}" presName="connSite2" presStyleCnt="0"/>
      <dgm:spPr/>
    </dgm:pt>
    <dgm:pt modelId="{29D44E95-17B6-4F1F-8ADE-3CE0117F29BA}" type="pres">
      <dgm:prSet presAssocID="{F3A9534C-F4CA-47BD-A19A-F233B31D3001}" presName="Name18" presStyleLbl="sibTrans2D1" presStyleIdx="1" presStyleCnt="4"/>
      <dgm:spPr/>
    </dgm:pt>
    <dgm:pt modelId="{84AAA9C9-A138-4660-BE5C-190568A920F2}" type="pres">
      <dgm:prSet presAssocID="{C9BA18C6-1688-44A3-B585-0F30B69F9C4F}" presName="composite1" presStyleCnt="0"/>
      <dgm:spPr/>
    </dgm:pt>
    <dgm:pt modelId="{63D719C7-2D8B-4181-84B3-DFA8C2DDC5EB}" type="pres">
      <dgm:prSet presAssocID="{C9BA18C6-1688-44A3-B585-0F30B69F9C4F}" presName="dummyNode1" presStyleLbl="node1" presStyleIdx="1" presStyleCnt="5"/>
      <dgm:spPr/>
    </dgm:pt>
    <dgm:pt modelId="{D4643005-3B07-4333-B39F-EFEAC7771BAA}" type="pres">
      <dgm:prSet presAssocID="{C9BA18C6-1688-44A3-B585-0F30B69F9C4F}" presName="childNode1" presStyleLbl="bgAcc1" presStyleIdx="2" presStyleCnt="5" custScaleX="138751" custScaleY="106277" custLinFactNeighborX="-7161" custLinFactNeighborY="-16882">
        <dgm:presLayoutVars>
          <dgm:bulletEnabled val="1"/>
        </dgm:presLayoutVars>
      </dgm:prSet>
      <dgm:spPr/>
    </dgm:pt>
    <dgm:pt modelId="{8C87E3F0-E4D5-49C7-A3DF-2D35376135EE}" type="pres">
      <dgm:prSet presAssocID="{C9BA18C6-1688-44A3-B585-0F30B69F9C4F}" presName="childNode1tx" presStyleLbl="bgAcc1" presStyleIdx="2" presStyleCnt="5">
        <dgm:presLayoutVars>
          <dgm:bulletEnabled val="1"/>
        </dgm:presLayoutVars>
      </dgm:prSet>
      <dgm:spPr/>
    </dgm:pt>
    <dgm:pt modelId="{72F39B0A-90AB-409A-BD03-F848B3F13485}" type="pres">
      <dgm:prSet presAssocID="{C9BA18C6-1688-44A3-B585-0F30B69F9C4F}" presName="parentNode1" presStyleLbl="node1" presStyleIdx="2" presStyleCnt="5" custLinFactNeighborX="-5398" custLinFactNeighborY="-5793">
        <dgm:presLayoutVars>
          <dgm:chMax val="1"/>
          <dgm:bulletEnabled val="1"/>
        </dgm:presLayoutVars>
      </dgm:prSet>
      <dgm:spPr/>
    </dgm:pt>
    <dgm:pt modelId="{F76AA4FF-9EB1-4A40-8651-CC93FDCDC70B}" type="pres">
      <dgm:prSet presAssocID="{C9BA18C6-1688-44A3-B585-0F30B69F9C4F}" presName="connSite1" presStyleCnt="0"/>
      <dgm:spPr/>
    </dgm:pt>
    <dgm:pt modelId="{7653ECB6-67B7-4855-9BD2-4E4CE71939F8}" type="pres">
      <dgm:prSet presAssocID="{F5428DDE-7489-4C84-8F56-19C505201CDE}" presName="Name9" presStyleLbl="sibTrans2D1" presStyleIdx="2" presStyleCnt="4" custScaleX="85642" custLinFactNeighborX="-1834"/>
      <dgm:spPr/>
    </dgm:pt>
    <dgm:pt modelId="{8CF548B6-497A-4B14-A1BB-99E610AF9133}" type="pres">
      <dgm:prSet presAssocID="{7D49E842-6EF6-4C45-8534-EED3A2E484DD}" presName="composite2" presStyleCnt="0"/>
      <dgm:spPr/>
    </dgm:pt>
    <dgm:pt modelId="{7DEC0749-F1D0-4ECD-B8BF-396D050CA1AB}" type="pres">
      <dgm:prSet presAssocID="{7D49E842-6EF6-4C45-8534-EED3A2E484DD}" presName="dummyNode2" presStyleLbl="node1" presStyleIdx="2" presStyleCnt="5"/>
      <dgm:spPr/>
    </dgm:pt>
    <dgm:pt modelId="{F3B7B9E5-0788-4163-BD1D-3DEDCE2D6B32}" type="pres">
      <dgm:prSet presAssocID="{7D49E842-6EF6-4C45-8534-EED3A2E484DD}" presName="childNode2" presStyleLbl="bgAcc1" presStyleIdx="3" presStyleCnt="5" custScaleX="146764" custScaleY="106277" custLinFactNeighborX="-7826" custLinFactNeighborY="-15726">
        <dgm:presLayoutVars>
          <dgm:bulletEnabled val="1"/>
        </dgm:presLayoutVars>
      </dgm:prSet>
      <dgm:spPr/>
    </dgm:pt>
    <dgm:pt modelId="{A3A3943A-B1B1-432B-B532-80BA0AC452C9}" type="pres">
      <dgm:prSet presAssocID="{7D49E842-6EF6-4C45-8534-EED3A2E484DD}" presName="childNode2tx" presStyleLbl="bgAcc1" presStyleIdx="3" presStyleCnt="5">
        <dgm:presLayoutVars>
          <dgm:bulletEnabled val="1"/>
        </dgm:presLayoutVars>
      </dgm:prSet>
      <dgm:spPr/>
    </dgm:pt>
    <dgm:pt modelId="{980393BF-CC11-493E-8A97-0FD4CE4B1F09}" type="pres">
      <dgm:prSet presAssocID="{7D49E842-6EF6-4C45-8534-EED3A2E484DD}" presName="parentNode2" presStyleLbl="node1" presStyleIdx="3" presStyleCnt="5" custLinFactNeighborX="16360" custLinFactNeighborY="-69438">
        <dgm:presLayoutVars>
          <dgm:chMax val="0"/>
          <dgm:bulletEnabled val="1"/>
        </dgm:presLayoutVars>
      </dgm:prSet>
      <dgm:spPr/>
    </dgm:pt>
    <dgm:pt modelId="{23242733-9CCB-481B-94C8-2BEBD3BFAB09}" type="pres">
      <dgm:prSet presAssocID="{7D49E842-6EF6-4C45-8534-EED3A2E484DD}" presName="connSite2" presStyleCnt="0"/>
      <dgm:spPr/>
    </dgm:pt>
    <dgm:pt modelId="{1B57AD0B-ED91-43E0-BCEB-BCFE3AF74457}" type="pres">
      <dgm:prSet presAssocID="{9A2DB8C4-8084-4709-AEFB-B50A1FEB1DD9}" presName="Name18" presStyleLbl="sibTrans2D1" presStyleIdx="3" presStyleCnt="4"/>
      <dgm:spPr/>
    </dgm:pt>
    <dgm:pt modelId="{03D1A9BE-80D3-4E04-B85A-207F6BF20CF0}" type="pres">
      <dgm:prSet presAssocID="{E902D653-D8D5-40DC-A44D-C9E85ACF4D2F}" presName="composite1" presStyleCnt="0"/>
      <dgm:spPr/>
    </dgm:pt>
    <dgm:pt modelId="{2C6FEB56-FE17-41B7-8423-10A361FA7963}" type="pres">
      <dgm:prSet presAssocID="{E902D653-D8D5-40DC-A44D-C9E85ACF4D2F}" presName="dummyNode1" presStyleLbl="node1" presStyleIdx="3" presStyleCnt="5"/>
      <dgm:spPr/>
    </dgm:pt>
    <dgm:pt modelId="{B70387AF-3C9B-4E09-B2A1-3CDB21B2816D}" type="pres">
      <dgm:prSet presAssocID="{E902D653-D8D5-40DC-A44D-C9E85ACF4D2F}" presName="childNode1" presStyleLbl="bgAcc1" presStyleIdx="4" presStyleCnt="5" custScaleX="132349" custScaleY="106277" custLinFactNeighborX="-9538" custLinFactNeighborY="-15204">
        <dgm:presLayoutVars>
          <dgm:bulletEnabled val="1"/>
        </dgm:presLayoutVars>
      </dgm:prSet>
      <dgm:spPr/>
    </dgm:pt>
    <dgm:pt modelId="{A826516E-D5D7-4A34-B03D-AB9FB7FB4977}" type="pres">
      <dgm:prSet presAssocID="{E902D653-D8D5-40DC-A44D-C9E85ACF4D2F}" presName="childNode1tx" presStyleLbl="bgAcc1" presStyleIdx="4" presStyleCnt="5">
        <dgm:presLayoutVars>
          <dgm:bulletEnabled val="1"/>
        </dgm:presLayoutVars>
      </dgm:prSet>
      <dgm:spPr/>
    </dgm:pt>
    <dgm:pt modelId="{1AACCFC4-407A-41E6-960F-0CCFFD36C6D3}" type="pres">
      <dgm:prSet presAssocID="{E902D653-D8D5-40DC-A44D-C9E85ACF4D2F}" presName="parentNode1" presStyleLbl="node1" presStyleIdx="4" presStyleCnt="5" custLinFactNeighborX="-4489" custLinFactNeighborY="-29580">
        <dgm:presLayoutVars>
          <dgm:chMax val="1"/>
          <dgm:bulletEnabled val="1"/>
        </dgm:presLayoutVars>
      </dgm:prSet>
      <dgm:spPr/>
    </dgm:pt>
    <dgm:pt modelId="{2C72E9A6-FF3C-4189-B2B1-464BF46F0209}" type="pres">
      <dgm:prSet presAssocID="{E902D653-D8D5-40DC-A44D-C9E85ACF4D2F}" presName="connSite1" presStyleCnt="0"/>
      <dgm:spPr/>
    </dgm:pt>
  </dgm:ptLst>
  <dgm:cxnLst>
    <dgm:cxn modelId="{15BBF700-100A-47FB-823A-9F41808F4D70}" type="presOf" srcId="{95BB6840-8EB4-4B2A-8E20-280E4F72374F}" destId="{B70387AF-3C9B-4E09-B2A1-3CDB21B2816D}" srcOrd="0" destOrd="3" presId="urn:microsoft.com/office/officeart/2005/8/layout/hProcess4"/>
    <dgm:cxn modelId="{4689EE05-503B-49AC-8427-DDDB53E25E52}" type="presOf" srcId="{7EDCD917-9861-4A67-A670-322E8DD8E704}" destId="{24C95D2B-48EA-4A7B-8F0B-F1AC241A9DCF}" srcOrd="0" destOrd="5" presId="urn:microsoft.com/office/officeart/2005/8/layout/hProcess4"/>
    <dgm:cxn modelId="{9EF00E06-BD18-4E3B-B5C8-03EDC511CBEE}" type="presOf" srcId="{35E51F57-A897-49D2-99F8-47CBF27FF4B8}" destId="{A3A3943A-B1B1-432B-B532-80BA0AC452C9}" srcOrd="1" destOrd="2" presId="urn:microsoft.com/office/officeart/2005/8/layout/hProcess4"/>
    <dgm:cxn modelId="{C5BB7209-AAF6-4318-880E-BB3B600F4D5C}" type="presOf" srcId="{07F5B093-F6B4-4E1C-A191-F2E98F9F6CFD}" destId="{24C95D2B-48EA-4A7B-8F0B-F1AC241A9DCF}" srcOrd="0" destOrd="0" presId="urn:microsoft.com/office/officeart/2005/8/layout/hProcess4"/>
    <dgm:cxn modelId="{BF8B2B0C-F9BD-41CF-8F39-097BC64196B8}" type="presOf" srcId="{84EDE297-AC33-45B8-97D2-51FB2846EC1D}" destId="{24C95D2B-48EA-4A7B-8F0B-F1AC241A9DCF}" srcOrd="0" destOrd="7" presId="urn:microsoft.com/office/officeart/2005/8/layout/hProcess4"/>
    <dgm:cxn modelId="{4733D80F-6D41-4E41-B0EB-C0003CA415FC}" srcId="{E3ADA3E2-F9E6-4359-A687-1A4F208B53F4}" destId="{ABC61ACA-E58D-4196-B1B2-90C320C6CB09}" srcOrd="2" destOrd="0" parTransId="{1E73E330-063A-40FE-96D2-18152042A097}" sibTransId="{1689FAC3-082E-463D-B1EF-A6CBD1354908}"/>
    <dgm:cxn modelId="{FEB82C10-C2AE-406C-8F1E-69282AF0FC68}" srcId="{E3ADA3E2-F9E6-4359-A687-1A4F208B53F4}" destId="{7C816216-AC72-4884-9659-299196471423}" srcOrd="1" destOrd="0" parTransId="{8A888A73-E822-45D4-86B9-E4E702FC61FF}" sibTransId="{45AB9B62-CF6D-4D73-ABC3-9361D7D29280}"/>
    <dgm:cxn modelId="{E8C8B510-DCA5-4142-B07C-D2EFC3CB0851}" type="presOf" srcId="{1C2422C0-B61A-4C41-BFAC-0D8DA980EEFB}" destId="{F4DDD7AB-11CF-490E-8EA0-EC666606A38C}" srcOrd="0" destOrd="0" presId="urn:microsoft.com/office/officeart/2005/8/layout/hProcess4"/>
    <dgm:cxn modelId="{86B37211-60AB-4B2A-8F73-5A3D3E4C9D03}" type="presOf" srcId="{7D49E842-6EF6-4C45-8534-EED3A2E484DD}" destId="{980393BF-CC11-493E-8A97-0FD4CE4B1F09}" srcOrd="0" destOrd="0" presId="urn:microsoft.com/office/officeart/2005/8/layout/hProcess4"/>
    <dgm:cxn modelId="{9F191114-7435-48B1-9573-3BC6D0F86229}" type="presOf" srcId="{7EDCD917-9861-4A67-A670-322E8DD8E704}" destId="{20E93B34-4B86-4499-992D-B414093AF437}" srcOrd="1" destOrd="5" presId="urn:microsoft.com/office/officeart/2005/8/layout/hProcess4"/>
    <dgm:cxn modelId="{4BA47D17-3642-441B-AF54-698BEC4B6994}" srcId="{1C2422C0-B61A-4C41-BFAC-0D8DA980EEFB}" destId="{E3ADA3E2-F9E6-4359-A687-1A4F208B53F4}" srcOrd="1" destOrd="0" parTransId="{6AB906ED-C180-44FF-99CC-449117DB9B7B}" sibTransId="{F3A9534C-F4CA-47BD-A19A-F233B31D3001}"/>
    <dgm:cxn modelId="{93435F20-DF94-4293-B84D-CE5E03186EE0}" srcId="{1C2422C0-B61A-4C41-BFAC-0D8DA980EEFB}" destId="{E902D653-D8D5-40DC-A44D-C9E85ACF4D2F}" srcOrd="4" destOrd="0" parTransId="{FB63C8BD-26DA-4542-8DF2-BFC7F9821156}" sibTransId="{D8E18B71-69EB-4EFB-9A36-2C46597AF04E}"/>
    <dgm:cxn modelId="{93E01126-1E19-4BBE-AC19-6AA4309301F4}" type="presOf" srcId="{E29D2F98-C2AB-4F72-962B-DBE6DBBCFEC7}" destId="{B70387AF-3C9B-4E09-B2A1-3CDB21B2816D}" srcOrd="0" destOrd="1" presId="urn:microsoft.com/office/officeart/2005/8/layout/hProcess4"/>
    <dgm:cxn modelId="{8F733D26-1DC6-4AD3-B625-80D975B38113}" srcId="{C9BA18C6-1688-44A3-B585-0F30B69F9C4F}" destId="{0A0CCE04-0465-4CDE-B14F-24B9E4B5D42B}" srcOrd="4" destOrd="0" parTransId="{487A8CB8-0F85-4C8D-8078-B5544FE78FF4}" sibTransId="{FADCD7E2-4452-4776-9D10-595BAA2012D6}"/>
    <dgm:cxn modelId="{A28AE026-D0DF-4C7D-9290-4D0E83CC069B}" srcId="{3901DFD9-C5D7-442E-AEE2-90766AF8E80E}" destId="{899A00E3-3BDF-4282-BF88-5A88DD398E86}" srcOrd="2" destOrd="0" parTransId="{94399B44-773D-4908-9E8F-4F9D6937099B}" sibTransId="{44C7AD77-1C85-49D4-A1F2-B73C6F55289E}"/>
    <dgm:cxn modelId="{994CB427-F074-4660-9697-212C0CBFDFD6}" type="presOf" srcId="{D2DC0D10-0302-42CA-A122-08F81B73DE44}" destId="{20E93B34-4B86-4499-992D-B414093AF437}" srcOrd="1" destOrd="4" presId="urn:microsoft.com/office/officeart/2005/8/layout/hProcess4"/>
    <dgm:cxn modelId="{22B3172E-2854-4C98-9FC0-39ADF5204DE6}" srcId="{7D49E842-6EF6-4C45-8534-EED3A2E484DD}" destId="{81083DD8-68E7-4116-9E6E-1FD5A8D52432}" srcOrd="6" destOrd="0" parTransId="{0CC15854-5C6D-4D83-B100-D5F339182890}" sibTransId="{5D5AFF4F-62DD-46BA-83AC-44A1ECE20CAE}"/>
    <dgm:cxn modelId="{4AB85134-5272-4981-B0C5-6A07AD430639}" type="presOf" srcId="{5016F1F8-65B7-48B4-8C3F-8B64AFBFC1D2}" destId="{8C87E3F0-E4D5-49C7-A3DF-2D35376135EE}" srcOrd="1" destOrd="5" presId="urn:microsoft.com/office/officeart/2005/8/layout/hProcess4"/>
    <dgm:cxn modelId="{9611553E-3C67-4C75-BEEE-978C7D8A2EFD}" srcId="{7D49E842-6EF6-4C45-8534-EED3A2E484DD}" destId="{89DE5228-E33D-44E7-8BC5-C60BEB90310F}" srcOrd="0" destOrd="0" parTransId="{4F18584E-4C02-4B1C-B9FA-026D904139B4}" sibTransId="{2D5F13EC-3346-430D-8579-951D85CC7712}"/>
    <dgm:cxn modelId="{8677CE3F-400E-4321-81A1-B5FC1784737B}" type="presOf" srcId="{F74405B0-5350-4719-8E5A-58864C98BB16}" destId="{20E93B34-4B86-4499-992D-B414093AF437}" srcOrd="1" destOrd="3" presId="urn:microsoft.com/office/officeart/2005/8/layout/hProcess4"/>
    <dgm:cxn modelId="{95224A5D-A6C4-4371-9C1D-6C31B897FFD4}" type="presOf" srcId="{BB9A4A29-35DF-402C-BC31-14688EE1CBEF}" destId="{FFEAD238-735F-47A7-B527-83E9090472C1}" srcOrd="0" destOrd="0" presId="urn:microsoft.com/office/officeart/2005/8/layout/hProcess4"/>
    <dgm:cxn modelId="{03E52741-8338-4E7C-B24B-C9CCEC2C0B30}" type="presOf" srcId="{E4BBAB24-779F-4D92-B8CD-92C9EDCEA1A8}" destId="{8C87E3F0-E4D5-49C7-A3DF-2D35376135EE}" srcOrd="1" destOrd="2" presId="urn:microsoft.com/office/officeart/2005/8/layout/hProcess4"/>
    <dgm:cxn modelId="{EE4B8044-76F5-4201-8D55-9C6DC743922B}" type="presOf" srcId="{EDF3B1F8-3A2F-4B98-879D-D03AE77916AD}" destId="{A3A3943A-B1B1-432B-B532-80BA0AC452C9}" srcOrd="1" destOrd="4" presId="urn:microsoft.com/office/officeart/2005/8/layout/hProcess4"/>
    <dgm:cxn modelId="{E224BE64-B343-462B-945A-19A1A2B6CBDD}" type="presOf" srcId="{7C816216-AC72-4884-9659-299196471423}" destId="{C62541C4-5F1A-4423-A573-94B381767A37}" srcOrd="1" destOrd="1" presId="urn:microsoft.com/office/officeart/2005/8/layout/hProcess4"/>
    <dgm:cxn modelId="{A1301947-CE60-4693-BCD2-D2F69BCAE609}" srcId="{7D49E842-6EF6-4C45-8534-EED3A2E484DD}" destId="{732D2F61-02B8-43E9-B308-CF68C56839E7}" srcOrd="7" destOrd="0" parTransId="{B2250FB8-054B-4F4F-8596-F09AC105D28D}" sibTransId="{2C2002A3-7EB9-407E-BC7D-980E2B5C0B20}"/>
    <dgm:cxn modelId="{1FF76647-9360-447C-8447-2196FA11E4F1}" type="presOf" srcId="{ABC61ACA-E58D-4196-B1B2-90C320C6CB09}" destId="{6A0EB708-BF17-40BD-A091-293B8939B770}" srcOrd="0" destOrd="2" presId="urn:microsoft.com/office/officeart/2005/8/layout/hProcess4"/>
    <dgm:cxn modelId="{D9BC9048-50CA-417E-B2FF-4499A698DE1E}" type="presOf" srcId="{24B36F21-8546-433A-B9D1-4725D002976B}" destId="{F3B7B9E5-0788-4163-BD1D-3DEDCE2D6B32}" srcOrd="0" destOrd="3" presId="urn:microsoft.com/office/officeart/2005/8/layout/hProcess4"/>
    <dgm:cxn modelId="{DC67A868-8BD7-4FCA-9B8F-5D869315514D}" srcId="{1C2422C0-B61A-4C41-BFAC-0D8DA980EEFB}" destId="{3901DFD9-C5D7-442E-AEE2-90766AF8E80E}" srcOrd="0" destOrd="0" parTransId="{F092B11E-55A8-4015-810B-71A62971B814}" sibTransId="{BB9A4A29-35DF-402C-BC31-14688EE1CBEF}"/>
    <dgm:cxn modelId="{446A774B-6B37-4729-A49F-BD993A3207BF}" type="presOf" srcId="{3901DFD9-C5D7-442E-AEE2-90766AF8E80E}" destId="{576296D7-AC0D-4100-987D-75CEADE0ED92}" srcOrd="0" destOrd="0" presId="urn:microsoft.com/office/officeart/2005/8/layout/hProcess4"/>
    <dgm:cxn modelId="{3704616C-652A-4D02-8787-2A6C8068733E}" srcId="{E3ADA3E2-F9E6-4359-A687-1A4F208B53F4}" destId="{DE6B4893-3B97-4E21-965D-03A868B56735}" srcOrd="3" destOrd="0" parTransId="{5FA40E64-0A06-4261-B96C-2B896B66D522}" sibTransId="{6F1B05B9-4D1C-4BDF-8412-565F36B7A0A5}"/>
    <dgm:cxn modelId="{74F9E44D-2940-47C3-95AE-533F434AC2BD}" type="presOf" srcId="{F3A9534C-F4CA-47BD-A19A-F233B31D3001}" destId="{29D44E95-17B6-4F1F-8ADE-3CE0117F29BA}" srcOrd="0" destOrd="0" presId="urn:microsoft.com/office/officeart/2005/8/layout/hProcess4"/>
    <dgm:cxn modelId="{C41D164E-FC14-496D-BF3C-D28E1F4B7F18}" type="presOf" srcId="{5FE65EEE-FB3B-445B-94DE-2F3039EF851B}" destId="{A3A3943A-B1B1-432B-B532-80BA0AC452C9}" srcOrd="1" destOrd="1" presId="urn:microsoft.com/office/officeart/2005/8/layout/hProcess4"/>
    <dgm:cxn modelId="{DE5A256E-520C-49AD-A616-EB1AC2AF849A}" srcId="{E3ADA3E2-F9E6-4359-A687-1A4F208B53F4}" destId="{4C8E2CE7-66DC-48CE-930B-41AF0FC98836}" srcOrd="0" destOrd="0" parTransId="{26DBAEB1-FE6E-4F64-B07B-3DCF3B1FE94C}" sibTransId="{492653B7-E483-4636-A17C-959E10A5EB34}"/>
    <dgm:cxn modelId="{ED333E4E-BB85-46D3-87FA-0715534BEA39}" srcId="{1C2422C0-B61A-4C41-BFAC-0D8DA980EEFB}" destId="{7D49E842-6EF6-4C45-8534-EED3A2E484DD}" srcOrd="3" destOrd="0" parTransId="{7FF3CE6F-3FED-48AC-B7D7-58D23950BC1D}" sibTransId="{9A2DB8C4-8084-4709-AEFB-B50A1FEB1DD9}"/>
    <dgm:cxn modelId="{694D594E-3947-4D54-9593-C9644F3A7D62}" type="presOf" srcId="{36C5E64D-F1EA-4DCB-A312-285C2C7F5224}" destId="{24C95D2B-48EA-4A7B-8F0B-F1AC241A9DCF}" srcOrd="0" destOrd="1" presId="urn:microsoft.com/office/officeart/2005/8/layout/hProcess4"/>
    <dgm:cxn modelId="{932DE44E-778E-4A80-8A4B-D4D0F13A63C0}" type="presOf" srcId="{E30DFF50-46B4-4D5B-8936-8D26D3985491}" destId="{8C87E3F0-E4D5-49C7-A3DF-2D35376135EE}" srcOrd="1" destOrd="3" presId="urn:microsoft.com/office/officeart/2005/8/layout/hProcess4"/>
    <dgm:cxn modelId="{4386946F-5F27-4E9C-8AAA-E9E8A9CD0B92}" srcId="{7D49E842-6EF6-4C45-8534-EED3A2E484DD}" destId="{2F47178E-ED14-4A23-A568-4F9E22827203}" srcOrd="5" destOrd="0" parTransId="{81F41C83-A367-4716-BE4B-665C720720AF}" sibTransId="{64F8455E-34C5-43C6-AE49-15270811B1B7}"/>
    <dgm:cxn modelId="{55F92170-293E-4893-A988-27D4EC880972}" type="presOf" srcId="{07F5B093-F6B4-4E1C-A191-F2E98F9F6CFD}" destId="{20E93B34-4B86-4499-992D-B414093AF437}" srcOrd="1" destOrd="0" presId="urn:microsoft.com/office/officeart/2005/8/layout/hProcess4"/>
    <dgm:cxn modelId="{BCD9CC71-B0A4-4D91-9850-523238361A80}" type="presOf" srcId="{732D2F61-02B8-43E9-B308-CF68C56839E7}" destId="{A3A3943A-B1B1-432B-B532-80BA0AC452C9}" srcOrd="1" destOrd="7" presId="urn:microsoft.com/office/officeart/2005/8/layout/hProcess4"/>
    <dgm:cxn modelId="{2B979D74-0843-4AE3-93CF-C10ADABAADBF}" srcId="{7D49E842-6EF6-4C45-8534-EED3A2E484DD}" destId="{35E51F57-A897-49D2-99F8-47CBF27FF4B8}" srcOrd="2" destOrd="0" parTransId="{314B0363-D54F-4F52-8211-FB8A374974E1}" sibTransId="{58665FF5-A4E0-4553-8AE7-FD40261D979F}"/>
    <dgm:cxn modelId="{31455256-C93D-4AD1-8441-D7424C5BF9A7}" type="presOf" srcId="{24B36F21-8546-433A-B9D1-4725D002976B}" destId="{A3A3943A-B1B1-432B-B532-80BA0AC452C9}" srcOrd="1" destOrd="3" presId="urn:microsoft.com/office/officeart/2005/8/layout/hProcess4"/>
    <dgm:cxn modelId="{2DB9F676-DB70-4DD6-9911-C5FB12D359C7}" type="presOf" srcId="{4FE520C8-5417-4BCB-99B2-F4383775D721}" destId="{B70387AF-3C9B-4E09-B2A1-3CDB21B2816D}" srcOrd="0" destOrd="0" presId="urn:microsoft.com/office/officeart/2005/8/layout/hProcess4"/>
    <dgm:cxn modelId="{45EB2C77-9431-4971-91C9-4CCD84E81CE0}" srcId="{7D49E842-6EF6-4C45-8534-EED3A2E484DD}" destId="{24B36F21-8546-433A-B9D1-4725D002976B}" srcOrd="3" destOrd="0" parTransId="{AD7FC10E-C001-4F45-AED8-E7FC39F6FFD4}" sibTransId="{D6248BE3-ECDA-4716-B296-F18B23E52183}"/>
    <dgm:cxn modelId="{9E1BBB78-6EA6-4CC6-8EA2-5E8EB43B24B3}" type="presOf" srcId="{5016F1F8-65B7-48B4-8C3F-8B64AFBFC1D2}" destId="{D4643005-3B07-4333-B39F-EFEAC7771BAA}" srcOrd="0" destOrd="5" presId="urn:microsoft.com/office/officeart/2005/8/layout/hProcess4"/>
    <dgm:cxn modelId="{84440E59-3A52-4543-8CC0-406736665BB1}" type="presOf" srcId="{DE6B4893-3B97-4E21-965D-03A868B56735}" destId="{C62541C4-5F1A-4423-A573-94B381767A37}" srcOrd="1" destOrd="3" presId="urn:microsoft.com/office/officeart/2005/8/layout/hProcess4"/>
    <dgm:cxn modelId="{55DC415A-4EA6-4F2F-A77D-9B47B4761902}" type="presOf" srcId="{4C8E2CE7-66DC-48CE-930B-41AF0FC98836}" destId="{6A0EB708-BF17-40BD-A091-293B8939B770}" srcOrd="0" destOrd="0" presId="urn:microsoft.com/office/officeart/2005/8/layout/hProcess4"/>
    <dgm:cxn modelId="{27CBA87B-740A-43FA-992D-025483965B3B}" type="presOf" srcId="{DE6B4893-3B97-4E21-965D-03A868B56735}" destId="{6A0EB708-BF17-40BD-A091-293B8939B770}" srcOrd="0" destOrd="3" presId="urn:microsoft.com/office/officeart/2005/8/layout/hProcess4"/>
    <dgm:cxn modelId="{44B4A57C-D0F7-4DA7-A39E-41245AB9883C}" type="presOf" srcId="{36C5E64D-F1EA-4DCB-A312-285C2C7F5224}" destId="{20E93B34-4B86-4499-992D-B414093AF437}" srcOrd="1" destOrd="1" presId="urn:microsoft.com/office/officeart/2005/8/layout/hProcess4"/>
    <dgm:cxn modelId="{65746B81-4D2E-42E1-A452-9D13F95AD046}" type="presOf" srcId="{89DE5228-E33D-44E7-8BC5-C60BEB90310F}" destId="{A3A3943A-B1B1-432B-B532-80BA0AC452C9}" srcOrd="1" destOrd="0" presId="urn:microsoft.com/office/officeart/2005/8/layout/hProcess4"/>
    <dgm:cxn modelId="{2461F882-128A-4F7D-8BC9-355ECC7CB49E}" type="presOf" srcId="{987FE590-768A-47F3-BEFA-1A9E2988B912}" destId="{B70387AF-3C9B-4E09-B2A1-3CDB21B2816D}" srcOrd="0" destOrd="2" presId="urn:microsoft.com/office/officeart/2005/8/layout/hProcess4"/>
    <dgm:cxn modelId="{49748687-B66F-47F1-B493-B1BF06C807BF}" srcId="{7D49E842-6EF6-4C45-8534-EED3A2E484DD}" destId="{5FE65EEE-FB3B-445B-94DE-2F3039EF851B}" srcOrd="1" destOrd="0" parTransId="{3BC1C9E6-50C8-48F3-84B3-BC183FBDECFD}" sibTransId="{212FE846-D221-4B28-8F9E-1AA7158367BE}"/>
    <dgm:cxn modelId="{4659F387-EDC1-4A9E-9CC2-BED8BA06A444}" type="presOf" srcId="{E4BBAB24-779F-4D92-B8CD-92C9EDCEA1A8}" destId="{D4643005-3B07-4333-B39F-EFEAC7771BAA}" srcOrd="0" destOrd="2" presId="urn:microsoft.com/office/officeart/2005/8/layout/hProcess4"/>
    <dgm:cxn modelId="{015EEA8A-6CC6-4CA0-B9DF-9F9F53A51FF1}" type="presOf" srcId="{899A00E3-3BDF-4282-BF88-5A88DD398E86}" destId="{24C95D2B-48EA-4A7B-8F0B-F1AC241A9DCF}" srcOrd="0" destOrd="2" presId="urn:microsoft.com/office/officeart/2005/8/layout/hProcess4"/>
    <dgm:cxn modelId="{DD53528D-4A46-4D94-B341-158B1ACB3BC3}" type="presOf" srcId="{E29D2F98-C2AB-4F72-962B-DBE6DBBCFEC7}" destId="{A826516E-D5D7-4A34-B03D-AB9FB7FB4977}" srcOrd="1" destOrd="1" presId="urn:microsoft.com/office/officeart/2005/8/layout/hProcess4"/>
    <dgm:cxn modelId="{61FEF28D-5BB1-48E8-BE75-CC1D6A619AFD}" type="presOf" srcId="{ABC61ACA-E58D-4196-B1B2-90C320C6CB09}" destId="{C62541C4-5F1A-4423-A573-94B381767A37}" srcOrd="1" destOrd="2" presId="urn:microsoft.com/office/officeart/2005/8/layout/hProcess4"/>
    <dgm:cxn modelId="{CAFB1294-60BA-4118-B72B-CD5E9C5D18A5}" type="presOf" srcId="{7C816216-AC72-4884-9659-299196471423}" destId="{6A0EB708-BF17-40BD-A091-293B8939B770}" srcOrd="0" destOrd="1" presId="urn:microsoft.com/office/officeart/2005/8/layout/hProcess4"/>
    <dgm:cxn modelId="{FB94D596-A3AD-4EA1-B9F5-39FC2262F09F}" srcId="{E902D653-D8D5-40DC-A44D-C9E85ACF4D2F}" destId="{965A5DF1-1BCB-4ACA-A76D-10E11E072B37}" srcOrd="4" destOrd="0" parTransId="{12CEDB47-C3E0-4AFE-932A-946E5F1FDB80}" sibTransId="{E1120C53-4570-4459-87F0-A9F0687AB9C9}"/>
    <dgm:cxn modelId="{E3AC1998-DC89-457E-9688-E94C66D224D9}" srcId="{C9BA18C6-1688-44A3-B585-0F30B69F9C4F}" destId="{4B05E609-6F9E-4C6B-A35E-961AF9BFA7B8}" srcOrd="0" destOrd="0" parTransId="{86552A60-C3B4-4084-AFDE-69E522B5C09E}" sibTransId="{97489A97-FA5C-482C-A9DA-994B0BFC6A94}"/>
    <dgm:cxn modelId="{CBC7B49F-3F8F-4024-9FC7-CF3A09A40E1E}" type="presOf" srcId="{2F47178E-ED14-4A23-A568-4F9E22827203}" destId="{A3A3943A-B1B1-432B-B532-80BA0AC452C9}" srcOrd="1" destOrd="5" presId="urn:microsoft.com/office/officeart/2005/8/layout/hProcess4"/>
    <dgm:cxn modelId="{C9B49BA0-5813-45B0-A733-96ABF29C61B5}" srcId="{3901DFD9-C5D7-442E-AEE2-90766AF8E80E}" destId="{F480A11D-E7F5-4DA5-8D15-5D626ED3BBA8}" srcOrd="6" destOrd="0" parTransId="{14F54FCC-9F54-4856-AC40-EEDD145E833F}" sibTransId="{D8148C1C-0A7E-4AB1-9757-375AF4C6C226}"/>
    <dgm:cxn modelId="{E25879A1-36F5-438E-89FE-3FFCF739322F}" type="presOf" srcId="{732D2F61-02B8-43E9-B308-CF68C56839E7}" destId="{F3B7B9E5-0788-4163-BD1D-3DEDCE2D6B32}" srcOrd="0" destOrd="7" presId="urn:microsoft.com/office/officeart/2005/8/layout/hProcess4"/>
    <dgm:cxn modelId="{D76952A2-9FD1-4181-B4EE-DA87E0757F9C}" type="presOf" srcId="{0A0CCE04-0465-4CDE-B14F-24B9E4B5D42B}" destId="{D4643005-3B07-4333-B39F-EFEAC7771BAA}" srcOrd="0" destOrd="4" presId="urn:microsoft.com/office/officeart/2005/8/layout/hProcess4"/>
    <dgm:cxn modelId="{AB7A79A5-37A3-4117-9946-4E9EC10CA573}" type="presOf" srcId="{987FE590-768A-47F3-BEFA-1A9E2988B912}" destId="{A826516E-D5D7-4A34-B03D-AB9FB7FB4977}" srcOrd="1" destOrd="2" presId="urn:microsoft.com/office/officeart/2005/8/layout/hProcess4"/>
    <dgm:cxn modelId="{6863CFA7-640D-49CA-8BFA-984728EF1E54}" srcId="{3901DFD9-C5D7-442E-AEE2-90766AF8E80E}" destId="{D2DC0D10-0302-42CA-A122-08F81B73DE44}" srcOrd="4" destOrd="0" parTransId="{3920131A-E7EA-4639-AE30-DEEF90964183}" sibTransId="{D1927DE6-3251-4297-9E83-695BDAABD8C1}"/>
    <dgm:cxn modelId="{0D85DAA8-0F92-418A-9998-BE2FB73F57B1}" type="presOf" srcId="{965A5DF1-1BCB-4ACA-A76D-10E11E072B37}" destId="{A826516E-D5D7-4A34-B03D-AB9FB7FB4977}" srcOrd="1" destOrd="4" presId="urn:microsoft.com/office/officeart/2005/8/layout/hProcess4"/>
    <dgm:cxn modelId="{F9DE08A9-8F6B-4A42-981A-9B6F0A8E2AC8}" srcId="{3901DFD9-C5D7-442E-AEE2-90766AF8E80E}" destId="{F74405B0-5350-4719-8E5A-58864C98BB16}" srcOrd="3" destOrd="0" parTransId="{91A1AB55-08F1-4540-94AA-0BD6DEFC1520}" sibTransId="{07897A09-A4B6-4F2A-A839-89C655246472}"/>
    <dgm:cxn modelId="{C79942AB-6EA2-4C0F-AC58-880DE95DCDFE}" type="presOf" srcId="{89DE5228-E33D-44E7-8BC5-C60BEB90310F}" destId="{F3B7B9E5-0788-4163-BD1D-3DEDCE2D6B32}" srcOrd="0" destOrd="0" presId="urn:microsoft.com/office/officeart/2005/8/layout/hProcess4"/>
    <dgm:cxn modelId="{6A231FAD-123F-416A-9145-ACB821C02378}" type="presOf" srcId="{0A0CCE04-0465-4CDE-B14F-24B9E4B5D42B}" destId="{8C87E3F0-E4D5-49C7-A3DF-2D35376135EE}" srcOrd="1" destOrd="4" presId="urn:microsoft.com/office/officeart/2005/8/layout/hProcess4"/>
    <dgm:cxn modelId="{EA202CAE-7ED6-48A0-97D5-D98B9792A5E3}" type="presOf" srcId="{81083DD8-68E7-4116-9E6E-1FD5A8D52432}" destId="{F3B7B9E5-0788-4163-BD1D-3DEDCE2D6B32}" srcOrd="0" destOrd="6" presId="urn:microsoft.com/office/officeart/2005/8/layout/hProcess4"/>
    <dgm:cxn modelId="{548432B0-6FDF-44EF-8C65-64B2CD3A3DA6}" type="presOf" srcId="{4B05E609-6F9E-4C6B-A35E-961AF9BFA7B8}" destId="{8C87E3F0-E4D5-49C7-A3DF-2D35376135EE}" srcOrd="1" destOrd="0" presId="urn:microsoft.com/office/officeart/2005/8/layout/hProcess4"/>
    <dgm:cxn modelId="{0DBD7CB1-6BDB-4BC3-8B44-2C3CEB24AAA4}" type="presOf" srcId="{EDF3B1F8-3A2F-4B98-879D-D03AE77916AD}" destId="{F3B7B9E5-0788-4163-BD1D-3DEDCE2D6B32}" srcOrd="0" destOrd="4" presId="urn:microsoft.com/office/officeart/2005/8/layout/hProcess4"/>
    <dgm:cxn modelId="{738BB1B2-D81F-479C-9956-D87FC5CA6855}" type="presOf" srcId="{C9BA18C6-1688-44A3-B585-0F30B69F9C4F}" destId="{72F39B0A-90AB-409A-BD03-F848B3F13485}" srcOrd="0" destOrd="0" presId="urn:microsoft.com/office/officeart/2005/8/layout/hProcess4"/>
    <dgm:cxn modelId="{C6FBD2B4-6DC5-41A9-A0BE-0F5ACC348B2D}" type="presOf" srcId="{2F47178E-ED14-4A23-A568-4F9E22827203}" destId="{F3B7B9E5-0788-4163-BD1D-3DEDCE2D6B32}" srcOrd="0" destOrd="5" presId="urn:microsoft.com/office/officeart/2005/8/layout/hProcess4"/>
    <dgm:cxn modelId="{1A0E11B5-2D19-491A-8C7A-BC63D38F44C0}" type="presOf" srcId="{E30DFF50-46B4-4D5B-8936-8D26D3985491}" destId="{D4643005-3B07-4333-B39F-EFEAC7771BAA}" srcOrd="0" destOrd="3" presId="urn:microsoft.com/office/officeart/2005/8/layout/hProcess4"/>
    <dgm:cxn modelId="{0FD638B6-642F-4633-9660-8E78C54317C6}" type="presOf" srcId="{E902D653-D8D5-40DC-A44D-C9E85ACF4D2F}" destId="{1AACCFC4-407A-41E6-960F-0CCFFD36C6D3}" srcOrd="0" destOrd="0" presId="urn:microsoft.com/office/officeart/2005/8/layout/hProcess4"/>
    <dgm:cxn modelId="{BA0B25B9-3846-45ED-A8BD-60177AE8B795}" srcId="{E902D653-D8D5-40DC-A44D-C9E85ACF4D2F}" destId="{4FE520C8-5417-4BCB-99B2-F4383775D721}" srcOrd="0" destOrd="0" parTransId="{BF78EC2C-39F5-49E8-8EDF-3A8A3BD2165A}" sibTransId="{F73AF852-A5F5-4E28-84F9-DACF1D427BE0}"/>
    <dgm:cxn modelId="{EC710DBA-FA11-4AD0-8A2B-4BB2F580E203}" type="presOf" srcId="{4C8E2CE7-66DC-48CE-930B-41AF0FC98836}" destId="{C62541C4-5F1A-4423-A573-94B381767A37}" srcOrd="1" destOrd="0" presId="urn:microsoft.com/office/officeart/2005/8/layout/hProcess4"/>
    <dgm:cxn modelId="{3B9696BA-529B-4F58-A201-7B7B6CA9BEF6}" type="presOf" srcId="{965A5DF1-1BCB-4ACA-A76D-10E11E072B37}" destId="{B70387AF-3C9B-4E09-B2A1-3CDB21B2816D}" srcOrd="0" destOrd="4" presId="urn:microsoft.com/office/officeart/2005/8/layout/hProcess4"/>
    <dgm:cxn modelId="{1D0F27BD-6478-453A-A513-B5F280FBABFB}" type="presOf" srcId="{174975FB-FEEF-4146-AADB-008F8D59677A}" destId="{D4643005-3B07-4333-B39F-EFEAC7771BAA}" srcOrd="0" destOrd="1" presId="urn:microsoft.com/office/officeart/2005/8/layout/hProcess4"/>
    <dgm:cxn modelId="{79D311C4-7F56-43A2-9FB7-AD13A98C5F72}" type="presOf" srcId="{F480A11D-E7F5-4DA5-8D15-5D626ED3BBA8}" destId="{20E93B34-4B86-4499-992D-B414093AF437}" srcOrd="1" destOrd="6" presId="urn:microsoft.com/office/officeart/2005/8/layout/hProcess4"/>
    <dgm:cxn modelId="{B4A2D6C5-250B-4922-8BFD-D6D637403BFD}" srcId="{1C2422C0-B61A-4C41-BFAC-0D8DA980EEFB}" destId="{C9BA18C6-1688-44A3-B585-0F30B69F9C4F}" srcOrd="2" destOrd="0" parTransId="{C006B955-B80F-4759-A3B5-E3070D2402D3}" sibTransId="{F5428DDE-7489-4C84-8F56-19C505201CDE}"/>
    <dgm:cxn modelId="{6BD6A9C7-3431-4C5E-9239-8FDAA2A30A33}" type="presOf" srcId="{5FE65EEE-FB3B-445B-94DE-2F3039EF851B}" destId="{F3B7B9E5-0788-4163-BD1D-3DEDCE2D6B32}" srcOrd="0" destOrd="1" presId="urn:microsoft.com/office/officeart/2005/8/layout/hProcess4"/>
    <dgm:cxn modelId="{ADB7C1C7-3599-4228-9B04-03AE733440CA}" srcId="{3901DFD9-C5D7-442E-AEE2-90766AF8E80E}" destId="{7EDCD917-9861-4A67-A670-322E8DD8E704}" srcOrd="5" destOrd="0" parTransId="{7702E16E-12D0-4BCB-AD5B-FE8424414DD0}" sibTransId="{B5BD2D3C-6935-424B-8DA8-DB59F2A90D27}"/>
    <dgm:cxn modelId="{5A1CB1C9-3342-48C3-8C74-E465DFC1C42B}" type="presOf" srcId="{F74405B0-5350-4719-8E5A-58864C98BB16}" destId="{24C95D2B-48EA-4A7B-8F0B-F1AC241A9DCF}" srcOrd="0" destOrd="3" presId="urn:microsoft.com/office/officeart/2005/8/layout/hProcess4"/>
    <dgm:cxn modelId="{EAA14ECA-4450-40E5-A4A7-F8CDC014C7E9}" srcId="{E902D653-D8D5-40DC-A44D-C9E85ACF4D2F}" destId="{95BB6840-8EB4-4B2A-8E20-280E4F72374F}" srcOrd="3" destOrd="0" parTransId="{706C6988-3CCC-4E9C-B2BC-00785168C645}" sibTransId="{7CCDAF6B-B22D-4C90-8E93-AF05809074D7}"/>
    <dgm:cxn modelId="{90639DCB-0B93-415B-A32E-5CC546FD6A1B}" type="presOf" srcId="{81083DD8-68E7-4116-9E6E-1FD5A8D52432}" destId="{A3A3943A-B1B1-432B-B532-80BA0AC452C9}" srcOrd="1" destOrd="6" presId="urn:microsoft.com/office/officeart/2005/8/layout/hProcess4"/>
    <dgm:cxn modelId="{B71AA1CB-D3E1-40DA-B0AB-B918746DF493}" srcId="{C9BA18C6-1688-44A3-B585-0F30B69F9C4F}" destId="{E30DFF50-46B4-4D5B-8936-8D26D3985491}" srcOrd="3" destOrd="0" parTransId="{3207FB42-AB11-4B13-8A7E-BC8B1A9FD0A8}" sibTransId="{072295C7-B17F-48E4-A234-7B8E0A9FF3BE}"/>
    <dgm:cxn modelId="{18830BCC-76E6-487D-A4B7-070C7AA52494}" srcId="{3901DFD9-C5D7-442E-AEE2-90766AF8E80E}" destId="{07F5B093-F6B4-4E1C-A191-F2E98F9F6CFD}" srcOrd="0" destOrd="0" parTransId="{D7C69D5A-1DE5-4C03-9F41-8796895D251A}" sibTransId="{A34A02E8-C77F-430A-B416-05919372839C}"/>
    <dgm:cxn modelId="{3B10ADCE-67C3-4891-B5CC-FF4466AC6B11}" srcId="{7D49E842-6EF6-4C45-8534-EED3A2E484DD}" destId="{EDF3B1F8-3A2F-4B98-879D-D03AE77916AD}" srcOrd="4" destOrd="0" parTransId="{D49F8028-EB80-4B9B-87FA-AA46D1F3E46F}" sibTransId="{8E073775-42D3-4088-B498-2260D66D6B71}"/>
    <dgm:cxn modelId="{2B0CFDCF-1512-4472-8AE3-98FED203CA0F}" type="presOf" srcId="{E3ADA3E2-F9E6-4359-A687-1A4F208B53F4}" destId="{26B86AF0-925E-4019-A96B-21BCA7B66288}" srcOrd="0" destOrd="0" presId="urn:microsoft.com/office/officeart/2005/8/layout/hProcess4"/>
    <dgm:cxn modelId="{A2EAB4D1-DFBA-40EA-B437-854C9EBF7A7F}" type="presOf" srcId="{F480A11D-E7F5-4DA5-8D15-5D626ED3BBA8}" destId="{24C95D2B-48EA-4A7B-8F0B-F1AC241A9DCF}" srcOrd="0" destOrd="6" presId="urn:microsoft.com/office/officeart/2005/8/layout/hProcess4"/>
    <dgm:cxn modelId="{17BEA8D7-AFE0-4AAC-8A1E-46DB61A1D210}" type="presOf" srcId="{84EDE297-AC33-45B8-97D2-51FB2846EC1D}" destId="{20E93B34-4B86-4499-992D-B414093AF437}" srcOrd="1" destOrd="7" presId="urn:microsoft.com/office/officeart/2005/8/layout/hProcess4"/>
    <dgm:cxn modelId="{864D75DB-05DC-48E6-994B-63B46E73C0E3}" type="presOf" srcId="{D2DC0D10-0302-42CA-A122-08F81B73DE44}" destId="{24C95D2B-48EA-4A7B-8F0B-F1AC241A9DCF}" srcOrd="0" destOrd="4" presId="urn:microsoft.com/office/officeart/2005/8/layout/hProcess4"/>
    <dgm:cxn modelId="{6A08B7DB-3ED0-4CAA-BBDC-8DFE9FAC6D01}" srcId="{C9BA18C6-1688-44A3-B585-0F30B69F9C4F}" destId="{174975FB-FEEF-4146-AADB-008F8D59677A}" srcOrd="1" destOrd="0" parTransId="{3569DAE8-36B1-40BE-A2DA-ED9DA307FA85}" sibTransId="{95AB8D7A-9E16-4C9C-8F43-A364CE604E01}"/>
    <dgm:cxn modelId="{31F741DC-07ED-4A4F-8B8C-342C74917765}" type="presOf" srcId="{9A2DB8C4-8084-4709-AEFB-B50A1FEB1DD9}" destId="{1B57AD0B-ED91-43E0-BCEB-BCFE3AF74457}" srcOrd="0" destOrd="0" presId="urn:microsoft.com/office/officeart/2005/8/layout/hProcess4"/>
    <dgm:cxn modelId="{288FCCDC-B68C-4662-8E63-4B3005C89965}" type="presOf" srcId="{174975FB-FEEF-4146-AADB-008F8D59677A}" destId="{8C87E3F0-E4D5-49C7-A3DF-2D35376135EE}" srcOrd="1" destOrd="1" presId="urn:microsoft.com/office/officeart/2005/8/layout/hProcess4"/>
    <dgm:cxn modelId="{92294CE3-0376-4673-8825-3471BA87409A}" srcId="{3901DFD9-C5D7-442E-AEE2-90766AF8E80E}" destId="{36C5E64D-F1EA-4DCB-A312-285C2C7F5224}" srcOrd="1" destOrd="0" parTransId="{8F931850-2DE2-4ED0-A253-CD6D16AA3CE2}" sibTransId="{7CE5BE7A-ECB5-437C-A775-5969E955677D}"/>
    <dgm:cxn modelId="{8EA284ED-7BA1-4DAF-85D4-D25AD48A6C85}" type="presOf" srcId="{F5428DDE-7489-4C84-8F56-19C505201CDE}" destId="{7653ECB6-67B7-4855-9BD2-4E4CE71939F8}" srcOrd="0" destOrd="0" presId="urn:microsoft.com/office/officeart/2005/8/layout/hProcess4"/>
    <dgm:cxn modelId="{68933AF1-0E05-4F0C-BAB9-79EDBBE92F14}" srcId="{C9BA18C6-1688-44A3-B585-0F30B69F9C4F}" destId="{5016F1F8-65B7-48B4-8C3F-8B64AFBFC1D2}" srcOrd="5" destOrd="0" parTransId="{9B4E9A14-4A14-4967-AEF9-F88E47915CE7}" sibTransId="{7EC280EC-3AAD-4FCB-94DB-5C84525243B0}"/>
    <dgm:cxn modelId="{0045AEF1-308F-490C-896F-09D37B273B75}" type="presOf" srcId="{95BB6840-8EB4-4B2A-8E20-280E4F72374F}" destId="{A826516E-D5D7-4A34-B03D-AB9FB7FB4977}" srcOrd="1" destOrd="3" presId="urn:microsoft.com/office/officeart/2005/8/layout/hProcess4"/>
    <dgm:cxn modelId="{6E2997F2-34DB-42BF-ABE4-147CCD62E8A7}" srcId="{E902D653-D8D5-40DC-A44D-C9E85ACF4D2F}" destId="{987FE590-768A-47F3-BEFA-1A9E2988B912}" srcOrd="2" destOrd="0" parTransId="{44853482-86EC-4781-9950-7252027842E3}" sibTransId="{ADAB4843-E207-4CF8-B626-CD06D54D5872}"/>
    <dgm:cxn modelId="{6C3CA5F2-D4A2-446E-AE5D-E31044358F4E}" srcId="{C9BA18C6-1688-44A3-B585-0F30B69F9C4F}" destId="{E4BBAB24-779F-4D92-B8CD-92C9EDCEA1A8}" srcOrd="2" destOrd="0" parTransId="{DAFA2700-3B03-4CAB-AFA0-BD15D86A3350}" sibTransId="{2EDAA3DA-C0E9-4EC2-B742-F02036C7F354}"/>
    <dgm:cxn modelId="{68B16CF4-CF55-4288-B839-0434E94472A2}" srcId="{E902D653-D8D5-40DC-A44D-C9E85ACF4D2F}" destId="{E29D2F98-C2AB-4F72-962B-DBE6DBBCFEC7}" srcOrd="1" destOrd="0" parTransId="{CDA92403-A636-43F8-9CCE-43C88B01C28E}" sibTransId="{9740D012-6A50-4FE1-AB8B-DFAE95655A6F}"/>
    <dgm:cxn modelId="{A8F532F7-9D40-4737-BEC1-E4D0CD0EF4D8}" srcId="{3901DFD9-C5D7-442E-AEE2-90766AF8E80E}" destId="{84EDE297-AC33-45B8-97D2-51FB2846EC1D}" srcOrd="7" destOrd="0" parTransId="{5F5A7A66-747F-40BC-96A6-3AFB21FAD2FA}" sibTransId="{E68AED9F-9518-4F0C-99BB-E49CEB966840}"/>
    <dgm:cxn modelId="{506741F9-4F77-4486-B2F4-1D42CDE28646}" type="presOf" srcId="{4B05E609-6F9E-4C6B-A35E-961AF9BFA7B8}" destId="{D4643005-3B07-4333-B39F-EFEAC7771BAA}" srcOrd="0" destOrd="0" presId="urn:microsoft.com/office/officeart/2005/8/layout/hProcess4"/>
    <dgm:cxn modelId="{AC92D2F9-1B45-4E13-BB65-E569D815E189}" type="presOf" srcId="{899A00E3-3BDF-4282-BF88-5A88DD398E86}" destId="{20E93B34-4B86-4499-992D-B414093AF437}" srcOrd="1" destOrd="2" presId="urn:microsoft.com/office/officeart/2005/8/layout/hProcess4"/>
    <dgm:cxn modelId="{7AF303FC-C567-4E19-BE61-7D00F8BA37B2}" type="presOf" srcId="{4FE520C8-5417-4BCB-99B2-F4383775D721}" destId="{A826516E-D5D7-4A34-B03D-AB9FB7FB4977}" srcOrd="1" destOrd="0" presId="urn:microsoft.com/office/officeart/2005/8/layout/hProcess4"/>
    <dgm:cxn modelId="{49E6CCFD-3732-42DF-9733-488E629CDBD9}" type="presOf" srcId="{35E51F57-A897-49D2-99F8-47CBF27FF4B8}" destId="{F3B7B9E5-0788-4163-BD1D-3DEDCE2D6B32}" srcOrd="0" destOrd="2" presId="urn:microsoft.com/office/officeart/2005/8/layout/hProcess4"/>
    <dgm:cxn modelId="{88923CAE-BE36-4EDD-BDF8-366444CCDA73}" type="presParOf" srcId="{F4DDD7AB-11CF-490E-8EA0-EC666606A38C}" destId="{E47F3AA7-D82D-4C4F-966F-37CD2B3B7E66}" srcOrd="0" destOrd="0" presId="urn:microsoft.com/office/officeart/2005/8/layout/hProcess4"/>
    <dgm:cxn modelId="{B33FA311-2EAB-44CC-8571-593144EDFDCA}" type="presParOf" srcId="{F4DDD7AB-11CF-490E-8EA0-EC666606A38C}" destId="{CE434696-0309-4AE0-A9E3-EC6EBB3A9B85}" srcOrd="1" destOrd="0" presId="urn:microsoft.com/office/officeart/2005/8/layout/hProcess4"/>
    <dgm:cxn modelId="{50A86AEF-D77D-4A62-8107-0094B1BE986D}" type="presParOf" srcId="{F4DDD7AB-11CF-490E-8EA0-EC666606A38C}" destId="{8020A339-4D20-4841-8B6D-E4A58C8088E8}" srcOrd="2" destOrd="0" presId="urn:microsoft.com/office/officeart/2005/8/layout/hProcess4"/>
    <dgm:cxn modelId="{99C7EC93-7D6A-4F82-A18B-6BA725846D1E}" type="presParOf" srcId="{8020A339-4D20-4841-8B6D-E4A58C8088E8}" destId="{0801C126-96C6-47E4-A2B1-FA40D7F68BE0}" srcOrd="0" destOrd="0" presId="urn:microsoft.com/office/officeart/2005/8/layout/hProcess4"/>
    <dgm:cxn modelId="{A2D29561-0EB3-4D49-A384-AFE830CE99FC}" type="presParOf" srcId="{0801C126-96C6-47E4-A2B1-FA40D7F68BE0}" destId="{A2573F38-D276-4096-8295-FF68DAA012DD}" srcOrd="0" destOrd="0" presId="urn:microsoft.com/office/officeart/2005/8/layout/hProcess4"/>
    <dgm:cxn modelId="{9C98A400-B16C-4318-BADE-7D80C89587A2}" type="presParOf" srcId="{0801C126-96C6-47E4-A2B1-FA40D7F68BE0}" destId="{24C95D2B-48EA-4A7B-8F0B-F1AC241A9DCF}" srcOrd="1" destOrd="0" presId="urn:microsoft.com/office/officeart/2005/8/layout/hProcess4"/>
    <dgm:cxn modelId="{3B898ECC-FF5E-4F28-B19B-5E9C33C75E2B}" type="presParOf" srcId="{0801C126-96C6-47E4-A2B1-FA40D7F68BE0}" destId="{20E93B34-4B86-4499-992D-B414093AF437}" srcOrd="2" destOrd="0" presId="urn:microsoft.com/office/officeart/2005/8/layout/hProcess4"/>
    <dgm:cxn modelId="{0AD0D416-7AE7-423F-93F0-7D9EDE652D5B}" type="presParOf" srcId="{0801C126-96C6-47E4-A2B1-FA40D7F68BE0}" destId="{576296D7-AC0D-4100-987D-75CEADE0ED92}" srcOrd="3" destOrd="0" presId="urn:microsoft.com/office/officeart/2005/8/layout/hProcess4"/>
    <dgm:cxn modelId="{16704D9D-3526-4EA5-8842-12EEFBDFA81D}" type="presParOf" srcId="{0801C126-96C6-47E4-A2B1-FA40D7F68BE0}" destId="{0DBDA565-FA39-4D94-9A01-1D7046118DCF}" srcOrd="4" destOrd="0" presId="urn:microsoft.com/office/officeart/2005/8/layout/hProcess4"/>
    <dgm:cxn modelId="{FB5F93A4-C0CF-4625-A59E-5502153F6DDB}" type="presParOf" srcId="{8020A339-4D20-4841-8B6D-E4A58C8088E8}" destId="{FFEAD238-735F-47A7-B527-83E9090472C1}" srcOrd="1" destOrd="0" presId="urn:microsoft.com/office/officeart/2005/8/layout/hProcess4"/>
    <dgm:cxn modelId="{913B4BE1-4588-46E6-BFE6-051A25A0AC2E}" type="presParOf" srcId="{8020A339-4D20-4841-8B6D-E4A58C8088E8}" destId="{F26F090A-D0E2-4E8C-BEAE-05BDA436C661}" srcOrd="2" destOrd="0" presId="urn:microsoft.com/office/officeart/2005/8/layout/hProcess4"/>
    <dgm:cxn modelId="{F4EE249A-9D44-4E8E-AFD2-CE82F5BCA3F2}" type="presParOf" srcId="{F26F090A-D0E2-4E8C-BEAE-05BDA436C661}" destId="{49DA25CB-1970-4577-BF70-66A51EA47742}" srcOrd="0" destOrd="0" presId="urn:microsoft.com/office/officeart/2005/8/layout/hProcess4"/>
    <dgm:cxn modelId="{2D0E0225-33D5-4D92-ABEE-09E47C7193C1}" type="presParOf" srcId="{F26F090A-D0E2-4E8C-BEAE-05BDA436C661}" destId="{6A0EB708-BF17-40BD-A091-293B8939B770}" srcOrd="1" destOrd="0" presId="urn:microsoft.com/office/officeart/2005/8/layout/hProcess4"/>
    <dgm:cxn modelId="{FE5E74A6-77E4-40E5-803A-56E1766AC2E0}" type="presParOf" srcId="{F26F090A-D0E2-4E8C-BEAE-05BDA436C661}" destId="{C62541C4-5F1A-4423-A573-94B381767A37}" srcOrd="2" destOrd="0" presId="urn:microsoft.com/office/officeart/2005/8/layout/hProcess4"/>
    <dgm:cxn modelId="{9D455C1D-75A0-4724-BB2F-188F47B56EA4}" type="presParOf" srcId="{F26F090A-D0E2-4E8C-BEAE-05BDA436C661}" destId="{26B86AF0-925E-4019-A96B-21BCA7B66288}" srcOrd="3" destOrd="0" presId="urn:microsoft.com/office/officeart/2005/8/layout/hProcess4"/>
    <dgm:cxn modelId="{297D0D8E-979C-4C47-8538-7E9902DEA759}" type="presParOf" srcId="{F26F090A-D0E2-4E8C-BEAE-05BDA436C661}" destId="{D1A0C4BC-2A61-4536-90C6-6E0AE2B1B42A}" srcOrd="4" destOrd="0" presId="urn:microsoft.com/office/officeart/2005/8/layout/hProcess4"/>
    <dgm:cxn modelId="{5DCB9218-6602-44BD-968B-C589028C4F46}" type="presParOf" srcId="{8020A339-4D20-4841-8B6D-E4A58C8088E8}" destId="{29D44E95-17B6-4F1F-8ADE-3CE0117F29BA}" srcOrd="3" destOrd="0" presId="urn:microsoft.com/office/officeart/2005/8/layout/hProcess4"/>
    <dgm:cxn modelId="{C810CBED-661E-46A5-B66F-3E33A01EBAB8}" type="presParOf" srcId="{8020A339-4D20-4841-8B6D-E4A58C8088E8}" destId="{84AAA9C9-A138-4660-BE5C-190568A920F2}" srcOrd="4" destOrd="0" presId="urn:microsoft.com/office/officeart/2005/8/layout/hProcess4"/>
    <dgm:cxn modelId="{6F5C6909-F023-4F73-86F5-E0C9AB8ED29A}" type="presParOf" srcId="{84AAA9C9-A138-4660-BE5C-190568A920F2}" destId="{63D719C7-2D8B-4181-84B3-DFA8C2DDC5EB}" srcOrd="0" destOrd="0" presId="urn:microsoft.com/office/officeart/2005/8/layout/hProcess4"/>
    <dgm:cxn modelId="{E9432A42-FD9F-4AC1-AC9F-03DFF4126FC0}" type="presParOf" srcId="{84AAA9C9-A138-4660-BE5C-190568A920F2}" destId="{D4643005-3B07-4333-B39F-EFEAC7771BAA}" srcOrd="1" destOrd="0" presId="urn:microsoft.com/office/officeart/2005/8/layout/hProcess4"/>
    <dgm:cxn modelId="{202EB765-EA60-4461-8339-0B78FD7079BC}" type="presParOf" srcId="{84AAA9C9-A138-4660-BE5C-190568A920F2}" destId="{8C87E3F0-E4D5-49C7-A3DF-2D35376135EE}" srcOrd="2" destOrd="0" presId="urn:microsoft.com/office/officeart/2005/8/layout/hProcess4"/>
    <dgm:cxn modelId="{7A651D3C-D937-4503-A6ED-2EC380F2FC83}" type="presParOf" srcId="{84AAA9C9-A138-4660-BE5C-190568A920F2}" destId="{72F39B0A-90AB-409A-BD03-F848B3F13485}" srcOrd="3" destOrd="0" presId="urn:microsoft.com/office/officeart/2005/8/layout/hProcess4"/>
    <dgm:cxn modelId="{6F1E5D52-320F-41AF-AE2F-B9E9D66C142A}" type="presParOf" srcId="{84AAA9C9-A138-4660-BE5C-190568A920F2}" destId="{F76AA4FF-9EB1-4A40-8651-CC93FDCDC70B}" srcOrd="4" destOrd="0" presId="urn:microsoft.com/office/officeart/2005/8/layout/hProcess4"/>
    <dgm:cxn modelId="{DA730009-42EA-4A07-BDD8-0C6DF21E2790}" type="presParOf" srcId="{8020A339-4D20-4841-8B6D-E4A58C8088E8}" destId="{7653ECB6-67B7-4855-9BD2-4E4CE71939F8}" srcOrd="5" destOrd="0" presId="urn:microsoft.com/office/officeart/2005/8/layout/hProcess4"/>
    <dgm:cxn modelId="{BA2D42E1-B6C3-498A-9672-9167310A7D9D}" type="presParOf" srcId="{8020A339-4D20-4841-8B6D-E4A58C8088E8}" destId="{8CF548B6-497A-4B14-A1BB-99E610AF9133}" srcOrd="6" destOrd="0" presId="urn:microsoft.com/office/officeart/2005/8/layout/hProcess4"/>
    <dgm:cxn modelId="{7E4D189B-B1CE-478A-93D7-C537190125A0}" type="presParOf" srcId="{8CF548B6-497A-4B14-A1BB-99E610AF9133}" destId="{7DEC0749-F1D0-4ECD-B8BF-396D050CA1AB}" srcOrd="0" destOrd="0" presId="urn:microsoft.com/office/officeart/2005/8/layout/hProcess4"/>
    <dgm:cxn modelId="{476B423D-CF6F-4CDA-9172-A956CCA44729}" type="presParOf" srcId="{8CF548B6-497A-4B14-A1BB-99E610AF9133}" destId="{F3B7B9E5-0788-4163-BD1D-3DEDCE2D6B32}" srcOrd="1" destOrd="0" presId="urn:microsoft.com/office/officeart/2005/8/layout/hProcess4"/>
    <dgm:cxn modelId="{F9D6C6FC-8249-4473-A197-58FFB5285225}" type="presParOf" srcId="{8CF548B6-497A-4B14-A1BB-99E610AF9133}" destId="{A3A3943A-B1B1-432B-B532-80BA0AC452C9}" srcOrd="2" destOrd="0" presId="urn:microsoft.com/office/officeart/2005/8/layout/hProcess4"/>
    <dgm:cxn modelId="{D5BF3996-F3C3-4A9C-B41C-23E6E9C588FF}" type="presParOf" srcId="{8CF548B6-497A-4B14-A1BB-99E610AF9133}" destId="{980393BF-CC11-493E-8A97-0FD4CE4B1F09}" srcOrd="3" destOrd="0" presId="urn:microsoft.com/office/officeart/2005/8/layout/hProcess4"/>
    <dgm:cxn modelId="{2FBC021F-528E-40AF-AE91-2B3B7141C397}" type="presParOf" srcId="{8CF548B6-497A-4B14-A1BB-99E610AF9133}" destId="{23242733-9CCB-481B-94C8-2BEBD3BFAB09}" srcOrd="4" destOrd="0" presId="urn:microsoft.com/office/officeart/2005/8/layout/hProcess4"/>
    <dgm:cxn modelId="{FF485459-FB22-4E89-8CEB-E07726A06910}" type="presParOf" srcId="{8020A339-4D20-4841-8B6D-E4A58C8088E8}" destId="{1B57AD0B-ED91-43E0-BCEB-BCFE3AF74457}" srcOrd="7" destOrd="0" presId="urn:microsoft.com/office/officeart/2005/8/layout/hProcess4"/>
    <dgm:cxn modelId="{206A8691-1A72-4536-9AD8-B750DD230FD4}" type="presParOf" srcId="{8020A339-4D20-4841-8B6D-E4A58C8088E8}" destId="{03D1A9BE-80D3-4E04-B85A-207F6BF20CF0}" srcOrd="8" destOrd="0" presId="urn:microsoft.com/office/officeart/2005/8/layout/hProcess4"/>
    <dgm:cxn modelId="{3BA66A0A-6E75-4B92-AD96-56BBA04CA22E}" type="presParOf" srcId="{03D1A9BE-80D3-4E04-B85A-207F6BF20CF0}" destId="{2C6FEB56-FE17-41B7-8423-10A361FA7963}" srcOrd="0" destOrd="0" presId="urn:microsoft.com/office/officeart/2005/8/layout/hProcess4"/>
    <dgm:cxn modelId="{62436037-FD29-460A-94B9-69E9F79AB575}" type="presParOf" srcId="{03D1A9BE-80D3-4E04-B85A-207F6BF20CF0}" destId="{B70387AF-3C9B-4E09-B2A1-3CDB21B2816D}" srcOrd="1" destOrd="0" presId="urn:microsoft.com/office/officeart/2005/8/layout/hProcess4"/>
    <dgm:cxn modelId="{6D08E06C-7E6C-4ED8-8BB4-CFB87438EEBB}" type="presParOf" srcId="{03D1A9BE-80D3-4E04-B85A-207F6BF20CF0}" destId="{A826516E-D5D7-4A34-B03D-AB9FB7FB4977}" srcOrd="2" destOrd="0" presId="urn:microsoft.com/office/officeart/2005/8/layout/hProcess4"/>
    <dgm:cxn modelId="{BD1BE24A-CBF7-4FCD-AFB1-9C6719C9547C}" type="presParOf" srcId="{03D1A9BE-80D3-4E04-B85A-207F6BF20CF0}" destId="{1AACCFC4-407A-41E6-960F-0CCFFD36C6D3}" srcOrd="3" destOrd="0" presId="urn:microsoft.com/office/officeart/2005/8/layout/hProcess4"/>
    <dgm:cxn modelId="{9090C0F7-7A5A-41B8-BDFB-1A0BBF1E570E}" type="presParOf" srcId="{03D1A9BE-80D3-4E04-B85A-207F6BF20CF0}" destId="{2C72E9A6-FF3C-4189-B2B1-464BF46F020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95D2B-48EA-4A7B-8F0B-F1AC241A9DCF}">
      <dsp:nvSpPr>
        <dsp:cNvPr id="0" name=""/>
        <dsp:cNvSpPr/>
      </dsp:nvSpPr>
      <dsp:spPr>
        <a:xfrm>
          <a:off x="310447" y="2570940"/>
          <a:ext cx="1976629" cy="15137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Install Java, Spark, and </a:t>
          </a:r>
          <a:r>
            <a:rPr lang="en-CA" sz="900" kern="1200" dirty="0" err="1"/>
            <a:t>Findspark</a:t>
          </a:r>
          <a:r>
            <a:rPr lang="en-CA" sz="900" kern="1200" dirty="0"/>
            <a:t>.</a:t>
          </a:r>
        </a:p>
        <a:p>
          <a:pPr marL="57150" lvl="1" indent="-57150" algn="l" defTabSz="400050">
            <a:lnSpc>
              <a:spcPct val="90000"/>
            </a:lnSpc>
            <a:spcBef>
              <a:spcPct val="0"/>
            </a:spcBef>
            <a:spcAft>
              <a:spcPct val="15000"/>
            </a:spcAft>
            <a:buFont typeface="+mj-lt"/>
            <a:buAutoNum type="arabicPeriod"/>
          </a:pPr>
          <a:r>
            <a:rPr lang="en-CA" sz="900" kern="1200" dirty="0"/>
            <a:t>Set environment variables.</a:t>
          </a:r>
        </a:p>
        <a:p>
          <a:pPr marL="57150" lvl="1" indent="-57150" algn="l" defTabSz="400050">
            <a:lnSpc>
              <a:spcPct val="90000"/>
            </a:lnSpc>
            <a:spcBef>
              <a:spcPct val="0"/>
            </a:spcBef>
            <a:spcAft>
              <a:spcPct val="15000"/>
            </a:spcAft>
            <a:buFont typeface="+mj-lt"/>
            <a:buAutoNum type="arabicPeriod"/>
          </a:pPr>
          <a:r>
            <a:rPr lang="en-CA" sz="900" kern="1200" dirty="0"/>
            <a:t>Start a </a:t>
          </a:r>
          <a:r>
            <a:rPr lang="en-CA" sz="900" kern="1200" dirty="0" err="1"/>
            <a:t>SparkSession</a:t>
          </a:r>
          <a:r>
            <a:rPr lang="en-CA" sz="900" kern="1200" dirty="0"/>
            <a:t>.</a:t>
          </a:r>
        </a:p>
        <a:p>
          <a:pPr marL="57150" lvl="1" indent="-57150" algn="l" defTabSz="400050">
            <a:lnSpc>
              <a:spcPct val="90000"/>
            </a:lnSpc>
            <a:spcBef>
              <a:spcPct val="0"/>
            </a:spcBef>
            <a:spcAft>
              <a:spcPct val="15000"/>
            </a:spcAft>
            <a:buFont typeface="+mj-lt"/>
            <a:buAutoNum type="arabicPeriod"/>
          </a:pPr>
          <a:r>
            <a:rPr lang="en-CA" sz="900" kern="1200" dirty="0"/>
            <a:t>Interact with SQL.</a:t>
          </a:r>
        </a:p>
        <a:p>
          <a:pPr marL="57150" lvl="1" indent="-57150" algn="l" defTabSz="400050">
            <a:lnSpc>
              <a:spcPct val="90000"/>
            </a:lnSpc>
            <a:spcBef>
              <a:spcPct val="0"/>
            </a:spcBef>
            <a:spcAft>
              <a:spcPct val="15000"/>
            </a:spcAft>
            <a:buFont typeface="+mj-lt"/>
            <a:buAutoNum type="arabicPeriod"/>
          </a:pPr>
          <a:r>
            <a:rPr lang="en-CA" sz="900" kern="1200" dirty="0"/>
            <a:t>Create Spark application.</a:t>
          </a:r>
        </a:p>
        <a:p>
          <a:pPr marL="57150" lvl="1" indent="-57150" algn="l" defTabSz="400050">
            <a:lnSpc>
              <a:spcPct val="90000"/>
            </a:lnSpc>
            <a:spcBef>
              <a:spcPct val="0"/>
            </a:spcBef>
            <a:spcAft>
              <a:spcPct val="15000"/>
            </a:spcAft>
            <a:buFont typeface="+mj-lt"/>
            <a:buAutoNum type="arabicPeriod"/>
          </a:pPr>
          <a:r>
            <a:rPr lang="en-US" sz="900" kern="1200" dirty="0"/>
            <a:t>Login to </a:t>
          </a:r>
          <a:r>
            <a:rPr lang="en-US" sz="900" kern="1200" dirty="0" err="1"/>
            <a:t>gcloud</a:t>
          </a:r>
          <a:r>
            <a:rPr lang="en-US" sz="900" kern="1200" dirty="0"/>
            <a:t> and check the DB.</a:t>
          </a:r>
          <a:endParaRPr lang="en-CA" sz="900" kern="1200" dirty="0"/>
        </a:p>
        <a:p>
          <a:pPr marL="57150" lvl="1" indent="-57150" algn="l" defTabSz="400050">
            <a:lnSpc>
              <a:spcPct val="90000"/>
            </a:lnSpc>
            <a:spcBef>
              <a:spcPct val="0"/>
            </a:spcBef>
            <a:spcAft>
              <a:spcPct val="15000"/>
            </a:spcAft>
            <a:buFont typeface="+mj-lt"/>
            <a:buAutoNum type="arabicPeriod"/>
          </a:pPr>
          <a:r>
            <a:rPr lang="en-US" sz="900" kern="1200" dirty="0"/>
            <a:t>Download and initialize the SQL proxy.</a:t>
          </a:r>
          <a:endParaRPr lang="en-CA" sz="900" kern="1200" dirty="0"/>
        </a:p>
        <a:p>
          <a:pPr marL="57150" lvl="1" indent="-57150" algn="l" defTabSz="400050">
            <a:lnSpc>
              <a:spcPct val="90000"/>
            </a:lnSpc>
            <a:spcBef>
              <a:spcPct val="0"/>
            </a:spcBef>
            <a:spcAft>
              <a:spcPct val="15000"/>
            </a:spcAft>
            <a:buFont typeface="+mj-lt"/>
            <a:buAutoNum type="arabicPeriod"/>
          </a:pPr>
          <a:r>
            <a:rPr lang="en-CA" sz="900" kern="1200" dirty="0"/>
            <a:t>Configure settings for RDS.</a:t>
          </a:r>
        </a:p>
      </dsp:txBody>
      <dsp:txXfrm>
        <a:off x="345283" y="2605776"/>
        <a:ext cx="1906957" cy="1119704"/>
      </dsp:txXfrm>
    </dsp:sp>
    <dsp:sp modelId="{FFEAD238-735F-47A7-B527-83E9090472C1}">
      <dsp:nvSpPr>
        <dsp:cNvPr id="0" name=""/>
        <dsp:cNvSpPr/>
      </dsp:nvSpPr>
      <dsp:spPr>
        <a:xfrm>
          <a:off x="1407553" y="3325023"/>
          <a:ext cx="1545175" cy="1545175"/>
        </a:xfrm>
        <a:prstGeom prst="leftCircularArrow">
          <a:avLst>
            <a:gd name="adj1" fmla="val 3365"/>
            <a:gd name="adj2" fmla="val 416201"/>
            <a:gd name="adj3" fmla="val 1541987"/>
            <a:gd name="adj4" fmla="val 8374765"/>
            <a:gd name="adj5" fmla="val 39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6296D7-AC0D-4100-987D-75CEADE0ED92}">
      <dsp:nvSpPr>
        <dsp:cNvPr id="0" name=""/>
        <dsp:cNvSpPr/>
      </dsp:nvSpPr>
      <dsp:spPr>
        <a:xfrm>
          <a:off x="867332" y="3951594"/>
          <a:ext cx="1535037" cy="6104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b="1" i="0" kern="1200" dirty="0"/>
            <a:t>Connect to Database</a:t>
          </a:r>
          <a:endParaRPr lang="en-CA" sz="1600" kern="1200" dirty="0"/>
        </a:p>
      </dsp:txBody>
      <dsp:txXfrm>
        <a:off x="885211" y="3969473"/>
        <a:ext cx="1499279" cy="574675"/>
      </dsp:txXfrm>
    </dsp:sp>
    <dsp:sp modelId="{6A0EB708-BF17-40BD-A091-293B8939B770}">
      <dsp:nvSpPr>
        <dsp:cNvPr id="0" name=""/>
        <dsp:cNvSpPr/>
      </dsp:nvSpPr>
      <dsp:spPr>
        <a:xfrm>
          <a:off x="2457321" y="2553095"/>
          <a:ext cx="1550357" cy="15137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i="0" kern="1200" dirty="0"/>
            <a:t>Read data from DB.</a:t>
          </a:r>
        </a:p>
        <a:p>
          <a:pPr marL="57150" lvl="1" indent="-57150" algn="l" defTabSz="444500">
            <a:lnSpc>
              <a:spcPct val="90000"/>
            </a:lnSpc>
            <a:spcBef>
              <a:spcPct val="0"/>
            </a:spcBef>
            <a:spcAft>
              <a:spcPct val="15000"/>
            </a:spcAft>
            <a:buFont typeface="+mj-lt"/>
            <a:buAutoNum type="arabicPeriod"/>
          </a:pPr>
          <a:r>
            <a:rPr lang="en-CA" sz="1000" kern="1200" dirty="0"/>
            <a:t>Pull tables from DB.</a:t>
          </a:r>
        </a:p>
        <a:p>
          <a:pPr marL="57150" lvl="1" indent="-57150" algn="l" defTabSz="444500">
            <a:lnSpc>
              <a:spcPct val="90000"/>
            </a:lnSpc>
            <a:spcBef>
              <a:spcPct val="0"/>
            </a:spcBef>
            <a:spcAft>
              <a:spcPct val="15000"/>
            </a:spcAft>
            <a:buFont typeface="+mj-lt"/>
            <a:buAutoNum type="arabicPeriod"/>
          </a:pPr>
          <a:r>
            <a:rPr lang="en-CA" sz="1000" kern="1200" dirty="0"/>
            <a:t>Join tables into </a:t>
          </a:r>
          <a:r>
            <a:rPr lang="en-CA" sz="1000" kern="1200" dirty="0" err="1"/>
            <a:t>PySpark</a:t>
          </a:r>
          <a:r>
            <a:rPr lang="en-CA" sz="1000" kern="1200" dirty="0"/>
            <a:t> </a:t>
          </a:r>
          <a:r>
            <a:rPr lang="en-CA" sz="1000" kern="1200" dirty="0" err="1"/>
            <a:t>DataFrame</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Convert to Pandas </a:t>
          </a:r>
          <a:r>
            <a:rPr lang="en-CA" sz="1000" kern="1200" dirty="0" err="1"/>
            <a:t>DataFrame</a:t>
          </a:r>
          <a:r>
            <a:rPr lang="en-CA" sz="1000" kern="1200" dirty="0"/>
            <a:t>.</a:t>
          </a:r>
        </a:p>
      </dsp:txBody>
      <dsp:txXfrm>
        <a:off x="2492157" y="2912307"/>
        <a:ext cx="1480685" cy="1119704"/>
      </dsp:txXfrm>
    </dsp:sp>
    <dsp:sp modelId="{29D44E95-17B6-4F1F-8ADE-3CE0117F29BA}">
      <dsp:nvSpPr>
        <dsp:cNvPr id="0" name=""/>
        <dsp:cNvSpPr/>
      </dsp:nvSpPr>
      <dsp:spPr>
        <a:xfrm>
          <a:off x="3233836" y="1588486"/>
          <a:ext cx="2252861" cy="2252861"/>
        </a:xfrm>
        <a:prstGeom prst="circularArrow">
          <a:avLst>
            <a:gd name="adj1" fmla="val 2308"/>
            <a:gd name="adj2" fmla="val 278485"/>
            <a:gd name="adj3" fmla="val 20005399"/>
            <a:gd name="adj4" fmla="val 13034905"/>
            <a:gd name="adj5" fmla="val 26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B86AF0-925E-4019-A96B-21BCA7B66288}">
      <dsp:nvSpPr>
        <dsp:cNvPr id="0" name=""/>
        <dsp:cNvSpPr/>
      </dsp:nvSpPr>
      <dsp:spPr>
        <a:xfrm>
          <a:off x="2740928" y="2067215"/>
          <a:ext cx="1535037" cy="6104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b="1" i="0" kern="1200" dirty="0"/>
            <a:t>Extract Tables</a:t>
          </a:r>
          <a:endParaRPr lang="en-CA" sz="1600" kern="1200" dirty="0"/>
        </a:p>
      </dsp:txBody>
      <dsp:txXfrm>
        <a:off x="2758807" y="2085094"/>
        <a:ext cx="1499279" cy="574675"/>
      </dsp:txXfrm>
    </dsp:sp>
    <dsp:sp modelId="{D4643005-3B07-4333-B39F-EFEAC7771BAA}">
      <dsp:nvSpPr>
        <dsp:cNvPr id="0" name=""/>
        <dsp:cNvSpPr/>
      </dsp:nvSpPr>
      <dsp:spPr>
        <a:xfrm>
          <a:off x="4337126" y="2576324"/>
          <a:ext cx="2396114" cy="15137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Categorize into binary categories (binary) / Drop rows with 2 and 4 stars (3-category) / Keep all rows (5-category).</a:t>
          </a:r>
        </a:p>
        <a:p>
          <a:pPr marL="57150" lvl="1" indent="-57150" algn="l" defTabSz="444500">
            <a:lnSpc>
              <a:spcPct val="90000"/>
            </a:lnSpc>
            <a:spcBef>
              <a:spcPct val="0"/>
            </a:spcBef>
            <a:spcAft>
              <a:spcPct val="15000"/>
            </a:spcAft>
            <a:buFont typeface="+mj-lt"/>
            <a:buAutoNum type="arabicPeriod"/>
          </a:pPr>
          <a:r>
            <a:rPr lang="en-CA" sz="1000" kern="1200" dirty="0"/>
            <a:t>Remove punctuation.</a:t>
          </a:r>
        </a:p>
        <a:p>
          <a:pPr marL="57150" lvl="1" indent="-57150" algn="l" defTabSz="444500">
            <a:lnSpc>
              <a:spcPct val="90000"/>
            </a:lnSpc>
            <a:spcBef>
              <a:spcPct val="0"/>
            </a:spcBef>
            <a:spcAft>
              <a:spcPct val="15000"/>
            </a:spcAft>
            <a:buFont typeface="+mj-lt"/>
            <a:buAutoNum type="arabicPeriod"/>
          </a:pPr>
          <a:r>
            <a:rPr lang="en-CA" sz="1000" kern="1200" dirty="0"/>
            <a:t>Tokenize data and change to lowercase.</a:t>
          </a:r>
        </a:p>
        <a:p>
          <a:pPr marL="57150" lvl="1" indent="-57150" algn="l" defTabSz="444500">
            <a:lnSpc>
              <a:spcPct val="90000"/>
            </a:lnSpc>
            <a:spcBef>
              <a:spcPct val="0"/>
            </a:spcBef>
            <a:spcAft>
              <a:spcPct val="15000"/>
            </a:spcAft>
            <a:buFont typeface="+mj-lt"/>
            <a:buAutoNum type="arabicPeriod"/>
          </a:pPr>
          <a:r>
            <a:rPr lang="en-CA" sz="1000" kern="1200" dirty="0"/>
            <a:t>Remove </a:t>
          </a:r>
          <a:r>
            <a:rPr lang="en-CA" sz="1000" kern="1200" dirty="0" err="1"/>
            <a:t>stopwords</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Stem and lemmatize remaining words.</a:t>
          </a:r>
        </a:p>
        <a:p>
          <a:pPr marL="57150" lvl="1" indent="-57150" algn="l" defTabSz="444500">
            <a:lnSpc>
              <a:spcPct val="90000"/>
            </a:lnSpc>
            <a:spcBef>
              <a:spcPct val="0"/>
            </a:spcBef>
            <a:spcAft>
              <a:spcPct val="15000"/>
            </a:spcAft>
            <a:buFont typeface="+mj-lt"/>
            <a:buAutoNum type="arabicPeriod"/>
          </a:pPr>
          <a:r>
            <a:rPr lang="en-CA" sz="1000" kern="1200" dirty="0"/>
            <a:t>Add ‘length’ column.</a:t>
          </a:r>
        </a:p>
      </dsp:txBody>
      <dsp:txXfrm>
        <a:off x="4371962" y="2611160"/>
        <a:ext cx="2326442" cy="1119704"/>
      </dsp:txXfrm>
    </dsp:sp>
    <dsp:sp modelId="{7653ECB6-67B7-4855-9BD2-4E4CE71939F8}">
      <dsp:nvSpPr>
        <dsp:cNvPr id="0" name=""/>
        <dsp:cNvSpPr/>
      </dsp:nvSpPr>
      <dsp:spPr>
        <a:xfrm>
          <a:off x="5728329" y="2683210"/>
          <a:ext cx="2073659" cy="2421311"/>
        </a:xfrm>
        <a:prstGeom prst="leftCircularArrow">
          <a:avLst>
            <a:gd name="adj1" fmla="val 2148"/>
            <a:gd name="adj2" fmla="val 258155"/>
            <a:gd name="adj3" fmla="val 1710172"/>
            <a:gd name="adj4" fmla="val 8700995"/>
            <a:gd name="adj5" fmla="val 25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F39B0A-90AB-409A-BD03-F848B3F13485}">
      <dsp:nvSpPr>
        <dsp:cNvPr id="0" name=""/>
        <dsp:cNvSpPr/>
      </dsp:nvSpPr>
      <dsp:spPr>
        <a:xfrm>
          <a:off x="5096288" y="3945251"/>
          <a:ext cx="1535037" cy="6104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Transform Data</a:t>
          </a:r>
        </a:p>
      </dsp:txBody>
      <dsp:txXfrm>
        <a:off x="5114167" y="3963130"/>
        <a:ext cx="1499279" cy="574675"/>
      </dsp:txXfrm>
    </dsp:sp>
    <dsp:sp modelId="{F3B7B9E5-0788-4163-BD1D-3DEDCE2D6B32}">
      <dsp:nvSpPr>
        <dsp:cNvPr id="0" name=""/>
        <dsp:cNvSpPr/>
      </dsp:nvSpPr>
      <dsp:spPr>
        <a:xfrm>
          <a:off x="6969365" y="2592151"/>
          <a:ext cx="2534492" cy="15137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36000" bIns="0" numCol="1" spcCol="1270" anchor="b"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Make a copy of the </a:t>
          </a:r>
          <a:r>
            <a:rPr lang="en-CA" sz="900" kern="1200" dirty="0" err="1"/>
            <a:t>DataFrame</a:t>
          </a:r>
          <a:r>
            <a:rPr lang="en-CA" sz="900" kern="1200" dirty="0"/>
            <a:t>.</a:t>
          </a:r>
        </a:p>
        <a:p>
          <a:pPr marL="57150" lvl="1" indent="-57150" algn="l" defTabSz="400050">
            <a:lnSpc>
              <a:spcPct val="90000"/>
            </a:lnSpc>
            <a:spcBef>
              <a:spcPct val="0"/>
            </a:spcBef>
            <a:spcAft>
              <a:spcPct val="15000"/>
            </a:spcAft>
            <a:buFont typeface="+mj-lt"/>
            <a:buAutoNum type="arabicPeriod"/>
          </a:pPr>
          <a:r>
            <a:rPr lang="en-CA" sz="900" kern="1200" dirty="0"/>
            <a:t>Convert to a </a:t>
          </a:r>
          <a:r>
            <a:rPr lang="en-CA" sz="900" kern="1200" dirty="0" err="1"/>
            <a:t>PySpark</a:t>
          </a:r>
          <a:r>
            <a:rPr lang="en-CA" sz="900" kern="1200" dirty="0"/>
            <a:t> </a:t>
          </a:r>
          <a:r>
            <a:rPr lang="en-CA" sz="900" kern="1200" dirty="0" err="1"/>
            <a:t>DataFrame</a:t>
          </a:r>
          <a:r>
            <a:rPr lang="en-CA" sz="900" kern="1200" dirty="0"/>
            <a:t>.</a:t>
          </a:r>
        </a:p>
        <a:p>
          <a:pPr marL="57150" lvl="1" indent="-57150" algn="l" defTabSz="400050">
            <a:lnSpc>
              <a:spcPct val="90000"/>
            </a:lnSpc>
            <a:spcBef>
              <a:spcPct val="0"/>
            </a:spcBef>
            <a:spcAft>
              <a:spcPct val="15000"/>
            </a:spcAft>
            <a:buFont typeface="+mj-lt"/>
            <a:buAutoNum type="arabicPeriod"/>
          </a:pPr>
          <a:r>
            <a:rPr lang="en-CA" sz="900" kern="1200" dirty="0"/>
            <a:t>Create star values list (array) column.</a:t>
          </a:r>
        </a:p>
        <a:p>
          <a:pPr marL="57150" lvl="1" indent="-57150" algn="l" defTabSz="400050">
            <a:lnSpc>
              <a:spcPct val="90000"/>
            </a:lnSpc>
            <a:spcBef>
              <a:spcPct val="0"/>
            </a:spcBef>
            <a:spcAft>
              <a:spcPct val="15000"/>
            </a:spcAft>
            <a:buFont typeface="+mj-lt"/>
            <a:buAutoNum type="arabicPeriod"/>
          </a:pPr>
          <a:r>
            <a:rPr lang="en-CA" sz="900" kern="1200" dirty="0"/>
            <a:t>Initialize Count Vectorizer and create a vector model</a:t>
          </a:r>
        </a:p>
        <a:p>
          <a:pPr marL="57150" lvl="1" indent="-57150" algn="l" defTabSz="400050">
            <a:lnSpc>
              <a:spcPct val="90000"/>
            </a:lnSpc>
            <a:spcBef>
              <a:spcPct val="0"/>
            </a:spcBef>
            <a:spcAft>
              <a:spcPct val="15000"/>
            </a:spcAft>
            <a:buFont typeface="+mj-lt"/>
            <a:buAutoNum type="arabicPeriod"/>
          </a:pPr>
          <a:r>
            <a:rPr lang="en-CA" sz="900" kern="1200" dirty="0"/>
            <a:t>One hot encode the vector model as column to the </a:t>
          </a:r>
          <a:r>
            <a:rPr lang="en-CA" sz="900" kern="1200" dirty="0" err="1"/>
            <a:t>DataFrame</a:t>
          </a:r>
          <a:r>
            <a:rPr lang="en-CA" sz="900" kern="1200" dirty="0"/>
            <a:t>.</a:t>
          </a:r>
        </a:p>
        <a:p>
          <a:pPr marL="57150" lvl="1" indent="-57150" algn="l" defTabSz="400050">
            <a:lnSpc>
              <a:spcPct val="90000"/>
            </a:lnSpc>
            <a:spcBef>
              <a:spcPct val="0"/>
            </a:spcBef>
            <a:spcAft>
              <a:spcPct val="15000"/>
            </a:spcAft>
            <a:buFont typeface="+mj-lt"/>
            <a:buAutoNum type="arabicPeriod"/>
          </a:pPr>
          <a:r>
            <a:rPr lang="en-CA" sz="900" kern="1200" dirty="0"/>
            <a:t>Create all features and feature vector.</a:t>
          </a:r>
        </a:p>
        <a:p>
          <a:pPr marL="57150" lvl="1" indent="-57150" algn="l" defTabSz="400050">
            <a:lnSpc>
              <a:spcPct val="90000"/>
            </a:lnSpc>
            <a:spcBef>
              <a:spcPct val="0"/>
            </a:spcBef>
            <a:spcAft>
              <a:spcPct val="15000"/>
            </a:spcAft>
            <a:buFont typeface="+mj-lt"/>
            <a:buAutoNum type="arabicPeriod"/>
          </a:pPr>
          <a:r>
            <a:rPr lang="en-CA" sz="900" kern="1200" dirty="0"/>
            <a:t>Create and run data processing pipeline.</a:t>
          </a:r>
        </a:p>
        <a:p>
          <a:pPr marL="57150" lvl="1" indent="-57150" algn="l" defTabSz="400050">
            <a:lnSpc>
              <a:spcPct val="90000"/>
            </a:lnSpc>
            <a:spcBef>
              <a:spcPct val="0"/>
            </a:spcBef>
            <a:spcAft>
              <a:spcPct val="15000"/>
            </a:spcAft>
            <a:buFont typeface="+mj-lt"/>
            <a:buAutoNum type="arabicPeriod"/>
          </a:pPr>
          <a:r>
            <a:rPr lang="en-CA" sz="900" kern="1200" dirty="0"/>
            <a:t>Fit and transform pipeline.</a:t>
          </a:r>
        </a:p>
      </dsp:txBody>
      <dsp:txXfrm>
        <a:off x="7004201" y="2951362"/>
        <a:ext cx="2464820" cy="1119704"/>
      </dsp:txXfrm>
    </dsp:sp>
    <dsp:sp modelId="{1B57AD0B-ED91-43E0-BCEB-BCFE3AF74457}">
      <dsp:nvSpPr>
        <dsp:cNvPr id="0" name=""/>
        <dsp:cNvSpPr/>
      </dsp:nvSpPr>
      <dsp:spPr>
        <a:xfrm>
          <a:off x="8655688" y="1656476"/>
          <a:ext cx="2163998" cy="2163998"/>
        </a:xfrm>
        <a:prstGeom prst="circularArrow">
          <a:avLst>
            <a:gd name="adj1" fmla="val 2403"/>
            <a:gd name="adj2" fmla="val 290555"/>
            <a:gd name="adj3" fmla="val 19934385"/>
            <a:gd name="adj4" fmla="val 12975962"/>
            <a:gd name="adj5" fmla="val 28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0393BF-CC11-493E-8A97-0FD4CE4B1F09}">
      <dsp:nvSpPr>
        <dsp:cNvPr id="0" name=""/>
        <dsp:cNvSpPr/>
      </dsp:nvSpPr>
      <dsp:spPr>
        <a:xfrm>
          <a:off x="8143193" y="2131757"/>
          <a:ext cx="1535037" cy="6104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Create Pipeline</a:t>
          </a:r>
        </a:p>
      </dsp:txBody>
      <dsp:txXfrm>
        <a:off x="8161072" y="2149636"/>
        <a:ext cx="1499279" cy="574675"/>
      </dsp:txXfrm>
    </dsp:sp>
    <dsp:sp modelId="{B70387AF-3C9B-4E09-B2A1-3CDB21B2816D}">
      <dsp:nvSpPr>
        <dsp:cNvPr id="0" name=""/>
        <dsp:cNvSpPr/>
      </dsp:nvSpPr>
      <dsp:spPr>
        <a:xfrm>
          <a:off x="9721901" y="2600224"/>
          <a:ext cx="2285557" cy="15137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00050">
            <a:lnSpc>
              <a:spcPct val="90000"/>
            </a:lnSpc>
            <a:spcBef>
              <a:spcPct val="0"/>
            </a:spcBef>
            <a:spcAft>
              <a:spcPct val="15000"/>
            </a:spcAft>
            <a:buFont typeface="+mj-lt"/>
            <a:buAutoNum type="arabicPeriod"/>
          </a:pPr>
          <a:r>
            <a:rPr lang="en-CA" sz="900" kern="1200" dirty="0"/>
            <a:t>Drop intermediate columns so ‘features’ and ‘labels’ are only ones.</a:t>
          </a:r>
        </a:p>
        <a:p>
          <a:pPr marL="57150" lvl="1" indent="-57150" algn="l" defTabSz="400050">
            <a:lnSpc>
              <a:spcPct val="90000"/>
            </a:lnSpc>
            <a:spcBef>
              <a:spcPct val="0"/>
            </a:spcBef>
            <a:spcAft>
              <a:spcPct val="15000"/>
            </a:spcAft>
            <a:buFont typeface="+mj-lt"/>
            <a:buAutoNum type="arabicPeriod"/>
          </a:pPr>
          <a:r>
            <a:rPr lang="en-CA" sz="900" kern="1200" dirty="0"/>
            <a:t>Change data type of ‘label’ (stars) to int.</a:t>
          </a:r>
        </a:p>
        <a:p>
          <a:pPr marL="57150" lvl="1" indent="-57150" algn="l" defTabSz="400050">
            <a:lnSpc>
              <a:spcPct val="90000"/>
            </a:lnSpc>
            <a:spcBef>
              <a:spcPct val="0"/>
            </a:spcBef>
            <a:spcAft>
              <a:spcPct val="15000"/>
            </a:spcAft>
            <a:buFont typeface="+mj-lt"/>
            <a:buAutoNum type="arabicPeriod"/>
          </a:pPr>
          <a:r>
            <a:rPr lang="en-CA" sz="900" kern="1200" dirty="0"/>
            <a:t>Split data into training and testing sets.</a:t>
          </a:r>
        </a:p>
        <a:p>
          <a:pPr marL="57150" lvl="1" indent="-57150" algn="l" defTabSz="400050">
            <a:lnSpc>
              <a:spcPct val="90000"/>
            </a:lnSpc>
            <a:spcBef>
              <a:spcPct val="0"/>
            </a:spcBef>
            <a:spcAft>
              <a:spcPct val="15000"/>
            </a:spcAft>
            <a:buFont typeface="+mj-lt"/>
            <a:buAutoNum type="arabicPeriod"/>
          </a:pPr>
          <a:r>
            <a:rPr lang="en-CA" sz="900" kern="1200" dirty="0"/>
            <a:t> (Naïve Bayes / Logistic Regression): Create model and fit training data / (Neural Net): Specify layers, create and train model.</a:t>
          </a:r>
        </a:p>
        <a:p>
          <a:pPr marL="57150" lvl="1" indent="-57150" algn="l" defTabSz="400050">
            <a:lnSpc>
              <a:spcPct val="90000"/>
            </a:lnSpc>
            <a:spcBef>
              <a:spcPct val="0"/>
            </a:spcBef>
            <a:spcAft>
              <a:spcPct val="15000"/>
            </a:spcAft>
            <a:buFont typeface="+mj-lt"/>
            <a:buAutoNum type="arabicPeriod"/>
          </a:pPr>
          <a:r>
            <a:rPr lang="en-CA" sz="900" kern="1200" dirty="0"/>
            <a:t>Display accuracy of model prediction of rating.</a:t>
          </a:r>
        </a:p>
      </dsp:txBody>
      <dsp:txXfrm>
        <a:off x="9756737" y="2635060"/>
        <a:ext cx="2215885" cy="1119704"/>
      </dsp:txXfrm>
    </dsp:sp>
    <dsp:sp modelId="{1AACCFC4-407A-41E6-960F-0CCFFD36C6D3}">
      <dsp:nvSpPr>
        <dsp:cNvPr id="0" name=""/>
        <dsp:cNvSpPr/>
      </dsp:nvSpPr>
      <dsp:spPr>
        <a:xfrm>
          <a:off x="10480786" y="3800047"/>
          <a:ext cx="1535037" cy="61043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CA" sz="1600" kern="1200" dirty="0"/>
            <a:t>Run Machine Learning Models</a:t>
          </a:r>
        </a:p>
      </dsp:txBody>
      <dsp:txXfrm>
        <a:off x="10498665" y="3817926"/>
        <a:ext cx="1499279" cy="57467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2020-08-01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3</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113006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Detailed process is explained in the boxes above; </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89144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 a few minutes to show the dashboard and do a live demo.</a:t>
            </a:r>
          </a:p>
        </p:txBody>
      </p:sp>
      <p:sp>
        <p:nvSpPr>
          <p:cNvPr id="4" name="Slide Number Placeholder 3"/>
          <p:cNvSpPr>
            <a:spLocks noGrp="1"/>
          </p:cNvSpPr>
          <p:nvPr>
            <p:ph type="sldNum" sz="quarter" idx="5"/>
          </p:nvPr>
        </p:nvSpPr>
        <p:spPr/>
        <p:txBody>
          <a:bodyPr/>
          <a:lstStyle/>
          <a:p>
            <a:fld id="{943012F3-EFBB-4220-B725-9B1359B19F49}" type="slidenum">
              <a:rPr lang="en-CA" smtClean="0"/>
              <a:t>13</a:t>
            </a:fld>
            <a:endParaRPr lang="en-CA"/>
          </a:p>
        </p:txBody>
      </p:sp>
    </p:spTree>
    <p:extLst>
      <p:ext uri="{BB962C8B-B14F-4D97-AF65-F5344CB8AC3E}">
        <p14:creationId xmlns:p14="http://schemas.microsoft.com/office/powerpoint/2010/main" val="12826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fontScale="90000"/>
          </a:bodyPr>
          <a:lstStyle/>
          <a:p>
            <a:r>
              <a:rPr lang="en-US" sz="4100" dirty="0">
                <a:solidFill>
                  <a:srgbClr val="FFFFFF"/>
                </a:solidFill>
              </a:rPr>
              <a:t>Sentiment analysis using NLP for</a:t>
            </a:r>
            <a:br>
              <a:rPr lang="en-US" sz="4100" dirty="0">
                <a:solidFill>
                  <a:srgbClr val="FFFFFF"/>
                </a:solidFill>
              </a:rPr>
            </a:br>
            <a:r>
              <a:rPr lang="en-US" sz="4100" dirty="0">
                <a:solidFill>
                  <a:srgbClr val="FFFFFF"/>
                </a:solidFill>
              </a:rPr>
              <a:t>predicting Yelp review rating</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2304305307"/>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 ‘3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389053" y="4296821"/>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11" name="Diagram 10">
            <a:extLst>
              <a:ext uri="{FF2B5EF4-FFF2-40B4-BE49-F238E27FC236}">
                <a16:creationId xmlns:a16="http://schemas.microsoft.com/office/drawing/2014/main" id="{5D328D8E-77D7-4545-8DD5-D57526C07324}"/>
              </a:ext>
            </a:extLst>
          </p:cNvPr>
          <p:cNvGraphicFramePr/>
          <p:nvPr>
            <p:extLst>
              <p:ext uri="{D42A27DB-BD31-4B8C-83A1-F6EECF244321}">
                <p14:modId xmlns:p14="http://schemas.microsoft.com/office/powerpoint/2010/main" val="3691110820"/>
              </p:ext>
            </p:extLst>
          </p:nvPr>
        </p:nvGraphicFramePr>
        <p:xfrm>
          <a:off x="12525" y="577301"/>
          <a:ext cx="12175298" cy="7146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4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452555088"/>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0.802866</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0.877527</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0.586072</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0.750741</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0.373853</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0.435023</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046988"/>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the size of the dataset.</a:t>
            </a:r>
            <a:endParaRPr lang="en-CA" sz="1400" dirty="0"/>
          </a:p>
        </p:txBody>
      </p:sp>
      <p:sp>
        <p:nvSpPr>
          <p:cNvPr id="9" name="TextBox 8">
            <a:extLst>
              <a:ext uri="{FF2B5EF4-FFF2-40B4-BE49-F238E27FC236}">
                <a16:creationId xmlns:a16="http://schemas.microsoft.com/office/drawing/2014/main" id="{E7DEE063-D8A0-4E32-8540-091E32CB8424}"/>
              </a:ext>
            </a:extLst>
          </p:cNvPr>
          <p:cNvSpPr txBox="1"/>
          <p:nvPr/>
        </p:nvSpPr>
        <p:spPr>
          <a:xfrm>
            <a:off x="7450376" y="5495684"/>
            <a:ext cx="4527864" cy="584775"/>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[Link to Dashboard]</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tools,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08201"/>
            <a:ext cx="10058400" cy="1017043"/>
          </a:xfrm>
        </p:spPr>
        <p:txBody>
          <a:bodyPr>
            <a:normAutofit/>
          </a:bodyPr>
          <a:lstStyle/>
          <a:p>
            <a:pPr marL="0" indent="0">
              <a:spcBef>
                <a:spcPts val="0"/>
              </a:spcBef>
              <a:spcAft>
                <a:spcPts val="0"/>
              </a:spcAft>
              <a:buNone/>
            </a:pPr>
            <a:r>
              <a:rPr lang="en-CA" sz="2800" b="1" dirty="0">
                <a:solidFill>
                  <a:srgbClr val="BF2419"/>
                </a:solidFill>
              </a:rPr>
              <a:t>Technologies / Tools:</a:t>
            </a:r>
            <a:r>
              <a:rPr lang="en-CA" dirty="0"/>
              <a:t> Google Cloud Storage, Google </a:t>
            </a:r>
            <a:r>
              <a:rPr lang="en-CA" dirty="0" err="1"/>
              <a:t>Colaboratory</a:t>
            </a:r>
            <a:r>
              <a:rPr lang="en-CA" dirty="0"/>
              <a:t>, PostgreSQL, </a:t>
            </a:r>
            <a:r>
              <a:rPr lang="en-CA" dirty="0" err="1"/>
              <a:t>PgAdmin</a:t>
            </a:r>
            <a:endParaRPr lang="en-CA" dirty="0"/>
          </a:p>
          <a:p>
            <a:pPr marL="0" indent="0">
              <a:spcBef>
                <a:spcPts val="0"/>
              </a:spcBef>
              <a:spcAft>
                <a:spcPts val="0"/>
              </a:spcAft>
              <a:buNone/>
            </a:pPr>
            <a:r>
              <a:rPr lang="en-CA" sz="2800" b="1" dirty="0">
                <a:solidFill>
                  <a:srgbClr val="BF2419"/>
                </a:solidFill>
              </a:rPr>
              <a:t>Languages:</a:t>
            </a:r>
            <a:r>
              <a:rPr lang="en-CA" sz="1800" dirty="0"/>
              <a:t> </a:t>
            </a:r>
            <a:r>
              <a:rPr lang="en-CA" dirty="0"/>
              <a:t>Python</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7" name="TextBox 6">
            <a:extLst>
              <a:ext uri="{FF2B5EF4-FFF2-40B4-BE49-F238E27FC236}">
                <a16:creationId xmlns:a16="http://schemas.microsoft.com/office/drawing/2014/main" id="{D89C2965-792B-482D-96E0-CDB6B64F094B}"/>
              </a:ext>
            </a:extLst>
          </p:cNvPr>
          <p:cNvSpPr txBox="1"/>
          <p:nvPr/>
        </p:nvSpPr>
        <p:spPr>
          <a:xfrm>
            <a:off x="1014190" y="3192757"/>
            <a:ext cx="10163620" cy="2031325"/>
          </a:xfrm>
          <a:prstGeom prst="rect">
            <a:avLst/>
          </a:prstGeom>
          <a:noFill/>
        </p:spPr>
        <p:txBody>
          <a:bodyPr wrap="square" numCol="3" rtlCol="0">
            <a:spAutoFit/>
          </a:bodyPr>
          <a:lstStyle/>
          <a:p>
            <a:r>
              <a:rPr lang="en-CA" sz="2800" b="1" dirty="0">
                <a:solidFill>
                  <a:srgbClr val="BF2419"/>
                </a:solidFill>
              </a:rPr>
              <a:t>Libraries:</a:t>
            </a:r>
            <a:r>
              <a:rPr lang="en-CA" dirty="0"/>
              <a:t> </a:t>
            </a:r>
          </a:p>
          <a:p>
            <a:pPr>
              <a:spcBef>
                <a:spcPts val="0"/>
              </a:spcBef>
              <a:spcAft>
                <a:spcPts val="0"/>
              </a:spcAft>
              <a:buFont typeface="Arial" panose="020B0604020202020204" pitchFamily="34" charset="0"/>
              <a:buChar char="•"/>
            </a:pPr>
            <a:r>
              <a:rPr lang="en-CA" dirty="0"/>
              <a:t>Pandas</a:t>
            </a:r>
          </a:p>
          <a:p>
            <a:pPr>
              <a:spcBef>
                <a:spcPts val="0"/>
              </a:spcBef>
              <a:spcAft>
                <a:spcPts val="0"/>
              </a:spcAft>
              <a:buFont typeface="Arial" panose="020B0604020202020204" pitchFamily="34" charset="0"/>
              <a:buChar char="•"/>
            </a:pPr>
            <a:r>
              <a:rPr lang="en-CA" dirty="0" err="1"/>
              <a:t>Os</a:t>
            </a:r>
            <a:endParaRPr lang="en-CA" dirty="0"/>
          </a:p>
          <a:p>
            <a:pPr>
              <a:spcBef>
                <a:spcPts val="0"/>
              </a:spcBef>
              <a:spcAft>
                <a:spcPts val="0"/>
              </a:spcAft>
              <a:buFont typeface="Arial" panose="020B0604020202020204" pitchFamily="34" charset="0"/>
              <a:buChar char="•"/>
            </a:pPr>
            <a:r>
              <a:rPr lang="en-CA" dirty="0" err="1"/>
              <a:t>findspark</a:t>
            </a:r>
            <a:endParaRPr lang="en-CA" dirty="0"/>
          </a:p>
          <a:p>
            <a:pPr>
              <a:spcBef>
                <a:spcPts val="0"/>
              </a:spcBef>
              <a:spcAft>
                <a:spcPts val="0"/>
              </a:spcAft>
              <a:buFont typeface="Arial" panose="020B0604020202020204" pitchFamily="34" charset="0"/>
              <a:buChar char="•"/>
            </a:pPr>
            <a:r>
              <a:rPr lang="en-CA" dirty="0" err="1"/>
              <a:t>pyspark.sql</a:t>
            </a:r>
            <a:endParaRPr lang="en-CA" dirty="0"/>
          </a:p>
          <a:p>
            <a:pPr>
              <a:spcBef>
                <a:spcPts val="0"/>
              </a:spcBef>
              <a:spcAft>
                <a:spcPts val="0"/>
              </a:spcAft>
              <a:buFont typeface="Arial" panose="020B0604020202020204" pitchFamily="34" charset="0"/>
              <a:buChar char="•"/>
            </a:pPr>
            <a:r>
              <a:rPr lang="en-CA" dirty="0" err="1"/>
              <a:t>nltk</a:t>
            </a:r>
            <a:endParaRPr lang="en-CA" dirty="0"/>
          </a:p>
          <a:p>
            <a:pPr>
              <a:spcBef>
                <a:spcPts val="0"/>
              </a:spcBef>
              <a:spcAft>
                <a:spcPts val="0"/>
              </a:spcAft>
              <a:buFont typeface="Arial" panose="020B0604020202020204" pitchFamily="34" charset="0"/>
              <a:buChar char="•"/>
            </a:pPr>
            <a:r>
              <a:rPr lang="en-CA" dirty="0" err="1"/>
              <a:t>nltk.stem</a:t>
            </a:r>
            <a:r>
              <a:rPr lang="en-CA" dirty="0"/>
              <a:t> (</a:t>
            </a:r>
            <a:r>
              <a:rPr lang="en-CA" dirty="0" err="1"/>
              <a:t>PorterStemmer</a:t>
            </a:r>
            <a:r>
              <a:rPr lang="en-CA" dirty="0"/>
              <a:t>, </a:t>
            </a:r>
            <a:r>
              <a:rPr lang="en-CA" dirty="0" err="1"/>
              <a:t>WordNetLemmatizer</a:t>
            </a:r>
            <a:r>
              <a:rPr lang="en-CA" dirty="0"/>
              <a:t>)</a:t>
            </a:r>
          </a:p>
          <a:p>
            <a:pPr>
              <a:spcBef>
                <a:spcPts val="0"/>
              </a:spcBef>
              <a:spcAft>
                <a:spcPts val="0"/>
              </a:spcAft>
              <a:buFont typeface="Arial" panose="020B0604020202020204" pitchFamily="34" charset="0"/>
              <a:buChar char="•"/>
            </a:pPr>
            <a:r>
              <a:rPr lang="en-CA" dirty="0"/>
              <a:t>string</a:t>
            </a:r>
          </a:p>
          <a:p>
            <a:pPr>
              <a:spcBef>
                <a:spcPts val="0"/>
              </a:spcBef>
              <a:spcAft>
                <a:spcPts val="0"/>
              </a:spcAft>
              <a:buFont typeface="Arial" panose="020B0604020202020204" pitchFamily="34" charset="0"/>
              <a:buChar char="•"/>
            </a:pPr>
            <a:r>
              <a:rPr lang="en-CA" dirty="0"/>
              <a:t>Re</a:t>
            </a:r>
          </a:p>
          <a:p>
            <a:pPr>
              <a:spcBef>
                <a:spcPts val="0"/>
              </a:spcBef>
              <a:spcAft>
                <a:spcPts val="0"/>
              </a:spcAft>
              <a:buFont typeface="Arial" panose="020B0604020202020204" pitchFamily="34" charset="0"/>
              <a:buChar char="•"/>
            </a:pPr>
            <a:r>
              <a:rPr lang="en-CA" dirty="0" err="1"/>
              <a:t>pyspark.ml.feature</a:t>
            </a:r>
            <a:r>
              <a:rPr lang="en-CA" dirty="0"/>
              <a:t> (</a:t>
            </a:r>
            <a:r>
              <a:rPr lang="en-CA" dirty="0" err="1"/>
              <a:t>HashingTF</a:t>
            </a:r>
            <a:r>
              <a:rPr lang="en-CA" dirty="0"/>
              <a:t>, IDF, </a:t>
            </a:r>
            <a:r>
              <a:rPr lang="en-CA" dirty="0" err="1"/>
              <a:t>VectorAssembler</a:t>
            </a:r>
            <a:r>
              <a:rPr lang="en-CA" dirty="0"/>
              <a:t>)</a:t>
            </a:r>
          </a:p>
          <a:p>
            <a:pPr>
              <a:spcBef>
                <a:spcPts val="0"/>
              </a:spcBef>
              <a:spcAft>
                <a:spcPts val="0"/>
              </a:spcAft>
              <a:buFont typeface="Arial" panose="020B0604020202020204" pitchFamily="34" charset="0"/>
              <a:buChar char="•"/>
            </a:pPr>
            <a:r>
              <a:rPr lang="en-CA" dirty="0" err="1"/>
              <a:t>pyspark.ml.linalg</a:t>
            </a:r>
            <a:r>
              <a:rPr lang="en-CA" dirty="0"/>
              <a:t> (Vector)</a:t>
            </a:r>
          </a:p>
          <a:p>
            <a:pPr>
              <a:spcBef>
                <a:spcPts val="0"/>
              </a:spcBef>
              <a:spcAft>
                <a:spcPts val="0"/>
              </a:spcAft>
              <a:buFont typeface="Arial" panose="020B0604020202020204" pitchFamily="34" charset="0"/>
              <a:buChar char="•"/>
            </a:pPr>
            <a:r>
              <a:rPr lang="en-CA" dirty="0"/>
              <a:t>pyspark.ml (Pipeline)</a:t>
            </a:r>
          </a:p>
          <a:p>
            <a:pPr>
              <a:spcBef>
                <a:spcPts val="0"/>
              </a:spcBef>
              <a:spcAft>
                <a:spcPts val="0"/>
              </a:spcAft>
              <a:buFont typeface="Arial" panose="020B0604020202020204" pitchFamily="34" charset="0"/>
              <a:buChar char="•"/>
            </a:pPr>
            <a:r>
              <a:rPr lang="en-CA" dirty="0" err="1"/>
              <a:t>pyspark.ml.classification</a:t>
            </a:r>
            <a:r>
              <a:rPr lang="en-CA" dirty="0"/>
              <a:t> (</a:t>
            </a:r>
            <a:r>
              <a:rPr lang="en-CA" dirty="0" err="1"/>
              <a:t>NaiveBayes</a:t>
            </a:r>
            <a:r>
              <a:rPr lang="en-CA" dirty="0"/>
              <a:t>, </a:t>
            </a:r>
            <a:r>
              <a:rPr lang="en-CA" dirty="0" err="1"/>
              <a:t>LogisticRegression</a:t>
            </a:r>
            <a:r>
              <a:rPr lang="en-CA" dirty="0"/>
              <a:t>, </a:t>
            </a:r>
            <a:r>
              <a:rPr lang="en-CA" dirty="0" err="1"/>
              <a:t>MultilayerPerceptronClassifier</a:t>
            </a:r>
            <a:r>
              <a:rPr lang="en-CA" dirty="0"/>
              <a:t>)</a:t>
            </a:r>
          </a:p>
          <a:p>
            <a:pPr>
              <a:spcBef>
                <a:spcPts val="0"/>
              </a:spcBef>
              <a:spcAft>
                <a:spcPts val="0"/>
              </a:spcAft>
              <a:buFont typeface="Arial" panose="020B0604020202020204" pitchFamily="34" charset="0"/>
              <a:buChar char="•"/>
            </a:pPr>
            <a:r>
              <a:rPr lang="en-CA" dirty="0" err="1"/>
              <a:t>pyspark.ml.evaluation</a:t>
            </a:r>
            <a:r>
              <a:rPr lang="en-CA" dirty="0"/>
              <a:t> (</a:t>
            </a:r>
            <a:r>
              <a:rPr lang="en-CA" dirty="0" err="1"/>
              <a:t>MulticlassClassificationEvaluator</a:t>
            </a:r>
            <a:r>
              <a:rPr lang="en-CA" dirty="0"/>
              <a:t>)</a:t>
            </a:r>
          </a:p>
        </p:txBody>
      </p:sp>
    </p:spTree>
    <p:extLst>
      <p:ext uri="{BB962C8B-B14F-4D97-AF65-F5344CB8AC3E}">
        <p14:creationId xmlns:p14="http://schemas.microsoft.com/office/powerpoint/2010/main" val="10595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normAutofit/>
          </a:bodyPr>
          <a:lstStyle/>
          <a:p>
            <a:pPr>
              <a:buFont typeface="Wingdings" panose="05000000000000000000" pitchFamily="2" charset="2"/>
              <a:buChar char="«"/>
            </a:pPr>
            <a:r>
              <a:rPr lang="en-CA" sz="2800" dirty="0"/>
              <a:t>For all the benefits of using Google Cloud Service, it turns out that Google </a:t>
            </a:r>
            <a:r>
              <a:rPr lang="en-CA" sz="2800" dirty="0" err="1"/>
              <a:t>Colab</a:t>
            </a:r>
            <a:r>
              <a:rPr lang="en-CA" sz="2800" dirty="0"/>
              <a:t> is unable to handle the volume of data our project had intended on using</a:t>
            </a:r>
          </a:p>
          <a:p>
            <a:pPr>
              <a:buFont typeface="Wingdings" panose="05000000000000000000" pitchFamily="2" charset="2"/>
              <a:buChar char="«"/>
            </a:pPr>
            <a:r>
              <a:rPr lang="en-CA" sz="2800" dirty="0"/>
              <a:t>If there had been more time, we may have allocated more time to researching cost-effective solutions that can handle big data and run a neural network machine learning model</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 for future analysis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Content Placeholder 2">
            <a:extLst>
              <a:ext uri="{FF2B5EF4-FFF2-40B4-BE49-F238E27FC236}">
                <a16:creationId xmlns:a16="http://schemas.microsoft.com/office/drawing/2014/main" id="{C8D5885D-0094-4A96-96E6-A1AD76FD3B22}"/>
              </a:ext>
            </a:extLst>
          </p:cNvPr>
          <p:cNvSpPr>
            <a:spLocks noGrp="1"/>
          </p:cNvSpPr>
          <p:nvPr>
            <p:ph idx="1"/>
          </p:nvPr>
        </p:nvSpPr>
        <p:spPr>
          <a:xfrm>
            <a:off x="1096963" y="2108200"/>
            <a:ext cx="10058400" cy="3760788"/>
          </a:xfrm>
        </p:spPr>
        <p:txBody>
          <a:bodyPr>
            <a:normAutofit/>
          </a:bodyPr>
          <a:lstStyle/>
          <a:p>
            <a:pPr>
              <a:buFont typeface="Wingdings" panose="05000000000000000000" pitchFamily="2" charset="2"/>
              <a:buChar char="«"/>
            </a:pPr>
            <a:r>
              <a:rPr lang="en-CA" sz="2800" dirty="0"/>
              <a:t>Train and Test ML models on larger dataset</a:t>
            </a:r>
          </a:p>
          <a:p>
            <a:pPr>
              <a:buFont typeface="Wingdings" panose="05000000000000000000" pitchFamily="2" charset="2"/>
              <a:buChar char="«"/>
            </a:pPr>
            <a:r>
              <a:rPr lang="en-CA" sz="2800" dirty="0"/>
              <a:t>Find a viable solution for running the neural network machine learning model</a:t>
            </a:r>
          </a:p>
          <a:p>
            <a:pPr>
              <a:buFont typeface="Wingdings" panose="05000000000000000000" pitchFamily="2" charset="2"/>
              <a:buChar char="«"/>
            </a:pPr>
            <a:r>
              <a:rPr lang="en-CA" sz="2800" dirty="0"/>
              <a:t>After a successful run of the neural network machine learning model, apply the model to different datasets (e.g. amazon reviews, IMDb reviews, Google reviews) to see its effectiveness in predicting sentiment when applied to different data</a:t>
            </a:r>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Thank you!</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Content Placeholder 2">
            <a:extLst>
              <a:ext uri="{FF2B5EF4-FFF2-40B4-BE49-F238E27FC236}">
                <a16:creationId xmlns:a16="http://schemas.microsoft.com/office/drawing/2014/main" id="{9FEC2709-46E0-44D2-91D3-82460D305D8C}"/>
              </a:ext>
            </a:extLst>
          </p:cNvPr>
          <p:cNvSpPr>
            <a:spLocks noGrp="1"/>
          </p:cNvSpPr>
          <p:nvPr>
            <p:ph idx="1"/>
          </p:nvPr>
        </p:nvSpPr>
        <p:spPr>
          <a:xfrm>
            <a:off x="1096963" y="2108200"/>
            <a:ext cx="10058400" cy="3760788"/>
          </a:xfrm>
        </p:spPr>
        <p:txBody>
          <a:bodyPr>
            <a:normAutofit/>
          </a:bodyPr>
          <a:lstStyle/>
          <a:p>
            <a:pPr marL="0" indent="0">
              <a:buNone/>
            </a:pPr>
            <a:r>
              <a:rPr lang="en-CA" sz="13800" dirty="0">
                <a:solidFill>
                  <a:srgbClr val="BF2419"/>
                </a:solidFill>
              </a:rPr>
              <a:t>Questions?</a:t>
            </a:r>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79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2912</TotalTime>
  <Words>1857</Words>
  <Application>Microsoft Office PowerPoint</Application>
  <PresentationFormat>Widescreen</PresentationFormat>
  <Paragraphs>246</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Sentiment analysis using NLP for predicting Yelp review rating</vt:lpstr>
      <vt:lpstr>Topic</vt:lpstr>
      <vt:lpstr>Data sources</vt:lpstr>
      <vt:lpstr>Research questions</vt:lpstr>
      <vt:lpstr>Database Setup</vt:lpstr>
      <vt:lpstr>Accessing data from database using Colab</vt:lpstr>
      <vt:lpstr>Data Exploration</vt:lpstr>
      <vt:lpstr>Data Exploration</vt:lpstr>
      <vt:lpstr>Data Exploration</vt:lpstr>
      <vt:lpstr>Data Exploration</vt:lpstr>
      <vt:lpstr>Data Analysis</vt:lpstr>
      <vt:lpstr>Data Analysis</vt:lpstr>
      <vt:lpstr>Results</vt:lpstr>
      <vt:lpstr>Technologies, tools, and languages</vt:lpstr>
      <vt:lpstr>Lessons learned</vt:lpstr>
      <vt:lpstr>Recommendation for future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71</cp:revision>
  <dcterms:created xsi:type="dcterms:W3CDTF">2020-07-30T03:39:08Z</dcterms:created>
  <dcterms:modified xsi:type="dcterms:W3CDTF">2020-08-01T23:30:43Z</dcterms:modified>
</cp:coreProperties>
</file>