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2" r:id="rId8"/>
    <p:sldId id="263" r:id="rId9"/>
    <p:sldId id="265" r:id="rId10"/>
    <p:sldId id="268" r:id="rId11"/>
    <p:sldId id="270" r:id="rId12"/>
    <p:sldId id="271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9B32E-F2B1-45D5-B687-16D185CB2AEE}" v="366" dt="2022-09-17T11:02:39.110"/>
    <p1510:client id="{796CC978-45EA-4F77-BB12-DF735DD471A0}" v="381" dt="2022-09-18T05:05:37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2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508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C0E1-11F8-50AF-D046-7BA24871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024" y="486561"/>
            <a:ext cx="10857499" cy="547628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b="1" dirty="0"/>
              <a:t>Device security system</a:t>
            </a:r>
            <a:r>
              <a:rPr lang="en-US" b="1" dirty="0">
                <a:cs typeface="Calibri Light"/>
              </a:rPr>
              <a:t/>
            </a:r>
            <a:br>
              <a:rPr lang="en-US" b="1" dirty="0">
                <a:cs typeface="Calibri Light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against unknown users attacking-both internally and externally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2000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6FF068-ABB4-850F-1FC8-A42B71DCE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61" y="6290034"/>
            <a:ext cx="1605064" cy="387604"/>
          </a:xfrm>
        </p:spPr>
        <p:txBody>
          <a:bodyPr/>
          <a:lstStyle/>
          <a:p>
            <a:r>
              <a:rPr lang="en-US" dirty="0"/>
              <a:t>Team binary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089A688-B621-ACD5-86E1-4849393F01BC}"/>
              </a:ext>
            </a:extLst>
          </p:cNvPr>
          <p:cNvSpPr txBox="1">
            <a:spLocks/>
          </p:cNvSpPr>
          <p:nvPr/>
        </p:nvSpPr>
        <p:spPr>
          <a:xfrm>
            <a:off x="6992149" y="4462131"/>
            <a:ext cx="6972437" cy="488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18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0CED5F-7E02-7F69-41AE-6910E0A6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BINARY’S SOLUTION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A741A-8064-2F41-3BE7-EE2EEF03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Detection of malware before it triggers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Used </a:t>
            </a:r>
            <a:r>
              <a:rPr lang="en-US" dirty="0" err="1" smtClean="0">
                <a:cs typeface="Calibri"/>
              </a:rPr>
              <a:t>PEfiles</a:t>
            </a:r>
            <a:r>
              <a:rPr lang="en-US" dirty="0" smtClean="0">
                <a:cs typeface="Calibri"/>
              </a:rPr>
              <a:t> (portable executed files) to differentiate between malware and uninfected files.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Used Dataset of 140,000 malwares and uninfected files.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Machine Learning algorithm used random forest classifier. </a:t>
            </a:r>
          </a:p>
          <a:p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2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</a:t>
            </a:r>
            <a:r>
              <a:rPr lang="en-US" b="1" dirty="0" smtClean="0"/>
              <a:t>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94036" y="169240"/>
            <a:ext cx="6132946" cy="651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69818" y="2770909"/>
            <a:ext cx="368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Using </a:t>
            </a:r>
            <a:r>
              <a:rPr lang="en-US" dirty="0" smtClean="0"/>
              <a:t>pandas </a:t>
            </a:r>
            <a:br>
              <a:rPr lang="en-US" dirty="0" smtClean="0"/>
            </a:br>
            <a:r>
              <a:rPr lang="en-US" dirty="0" smtClean="0"/>
              <a:t>to load our dataset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53690" cy="254076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Building </a:t>
            </a:r>
            <a:r>
              <a:rPr lang="en-US" dirty="0" smtClean="0"/>
              <a:t>and testing our machine learning model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555" y="720436"/>
            <a:ext cx="6905386" cy="540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D4F14-4A64-85FF-27A0-2680CBC6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21F19A-C444-02C5-6CF1-9DB74CB09A60}"/>
              </a:ext>
            </a:extLst>
          </p:cNvPr>
          <p:cNvSpPr txBox="1">
            <a:spLocks/>
          </p:cNvSpPr>
          <p:nvPr/>
        </p:nvSpPr>
        <p:spPr>
          <a:xfrm>
            <a:off x="685801" y="1840064"/>
            <a:ext cx="4465039" cy="372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Tech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Python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 smtClean="0"/>
              <a:t>Pandas </a:t>
            </a:r>
            <a:endParaRPr lang="en-US" sz="2000" dirty="0"/>
          </a:p>
          <a:p>
            <a:pPr lvl="1"/>
            <a:r>
              <a:rPr lang="en-US" sz="2000" dirty="0" err="1" smtClean="0">
                <a:cs typeface="Calibri"/>
              </a:rPr>
              <a:t>PEfiles</a:t>
            </a:r>
            <a:endParaRPr lang="en-US" sz="2000" dirty="0" smtClean="0"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5A5D9D4-678B-C1F8-FF5A-1664B13E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24" y="4153888"/>
            <a:ext cx="2714320" cy="1593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E01CFC2-3910-35B9-A722-BDB39829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18" y="609600"/>
            <a:ext cx="4341225" cy="4341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354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0398B-4D03-C77F-79FC-D74C25AB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50" y="2315361"/>
            <a:ext cx="5436066" cy="271803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  <a:br>
              <a:rPr lang="en-US" sz="6000" b="1" dirty="0"/>
            </a:br>
            <a:r>
              <a:rPr lang="en-US" sz="2800" dirty="0"/>
              <a:t>~Team binary</a:t>
            </a:r>
            <a:endParaRPr lang="en-US" sz="6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36BFEEC-4C8B-B759-BD2D-085DEE2C8925}"/>
              </a:ext>
            </a:extLst>
          </p:cNvPr>
          <p:cNvSpPr txBox="1">
            <a:spLocks/>
          </p:cNvSpPr>
          <p:nvPr/>
        </p:nvSpPr>
        <p:spPr>
          <a:xfrm>
            <a:off x="685801" y="1840063"/>
            <a:ext cx="4465039" cy="440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1C460FA-6C07-0BBF-21A7-2CCB5E9D5DC2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9238375" cy="16218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4400" b="1" dirty="0"/>
              <a:t>"</a:t>
            </a:r>
            <a:r>
              <a:rPr lang="en-US" sz="4200" b="1" dirty="0"/>
              <a:t>One single vulnerability is all an attacker needs</a:t>
            </a:r>
            <a:r>
              <a:rPr lang="en-US" sz="4200" dirty="0"/>
              <a:t>“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1900" dirty="0"/>
              <a:t>	- Window Snyder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  	Chief Security Officer, Fastly</a:t>
            </a:r>
          </a:p>
        </p:txBody>
      </p:sp>
    </p:spTree>
    <p:extLst>
      <p:ext uri="{BB962C8B-B14F-4D97-AF65-F5344CB8AC3E}">
        <p14:creationId xmlns="" xmlns:p14="http://schemas.microsoft.com/office/powerpoint/2010/main" val="27209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536381" cy="766618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Features of our Device security system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9564"/>
            <a:ext cx="10841181" cy="45442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I.  USING FACIAL RECOGNITION AND ZERO TRUST POLICY AS FOUNDATION </a:t>
            </a:r>
            <a:r>
              <a:rPr lang="en-US" dirty="0" smtClean="0">
                <a:ea typeface="+mj-lt"/>
                <a:cs typeface="+mj-lt"/>
              </a:rPr>
              <a:t/>
            </a:r>
            <a:br>
              <a:rPr lang="en-US" dirty="0" smtClean="0">
                <a:ea typeface="+mj-lt"/>
                <a:cs typeface="+mj-lt"/>
              </a:rPr>
            </a:br>
            <a:r>
              <a:rPr lang="en-US" sz="2200" dirty="0" smtClean="0">
                <a:ea typeface="+mj-lt"/>
                <a:cs typeface="+mj-lt"/>
              </a:rPr>
              <a:t>SECURE YOUR DEVICE FROM LOCAL PERSONNEL </a:t>
            </a:r>
            <a:r>
              <a:rPr lang="en-US" sz="2200" dirty="0" smtClean="0">
                <a:ea typeface="+mj-lt"/>
                <a:cs typeface="+mj-lt"/>
              </a:rPr>
              <a:t>INFILTRATIONS</a:t>
            </a:r>
            <a:endParaRPr lang="en-US" sz="2200" dirty="0" smtClean="0">
              <a:ea typeface="+mj-lt"/>
              <a:cs typeface="+mj-lt"/>
            </a:endParaRPr>
          </a:p>
          <a:p>
            <a:pPr algn="ctr">
              <a:buNone/>
            </a:pPr>
            <a:endParaRPr lang="en-US" sz="2200" dirty="0" smtClean="0">
              <a:ea typeface="+mj-lt"/>
              <a:cs typeface="+mj-lt"/>
            </a:endParaRPr>
          </a:p>
          <a:p>
            <a:pPr algn="ctr">
              <a:buNone/>
            </a:pPr>
            <a:r>
              <a:rPr lang="en-US" sz="4000" dirty="0" smtClean="0">
                <a:ea typeface="+mj-lt"/>
                <a:cs typeface="Calibri"/>
              </a:rPr>
              <a:t>II.  DEFENSE AGAINST POSSIBLE RISKS AS SOON AS THEY INVADE THE DEVICE /MALWARE DETECTION BEFORE IT SETS OFF</a:t>
            </a:r>
            <a:r>
              <a:rPr lang="en-US" dirty="0" smtClean="0">
                <a:ea typeface="+mj-lt"/>
                <a:cs typeface="Calibri"/>
              </a:rPr>
              <a:t/>
            </a:r>
            <a:br>
              <a:rPr lang="en-US" dirty="0" smtClean="0">
                <a:ea typeface="+mj-lt"/>
                <a:cs typeface="Calibri"/>
              </a:rPr>
            </a:br>
            <a:r>
              <a:rPr lang="en-US" sz="2200" dirty="0" smtClean="0">
                <a:ea typeface="+mj-lt"/>
                <a:cs typeface="Calibri"/>
              </a:rPr>
              <a:t>DETECTION OF MALWARE BEFORE IT TRIGGERS WHEN USING UNKNOWN DATA </a:t>
            </a:r>
            <a:r>
              <a:rPr lang="en-US" sz="2200" dirty="0" smtClean="0">
                <a:ea typeface="+mj-lt"/>
                <a:cs typeface="Calibri"/>
              </a:rPr>
              <a:t>FILES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BB9893-5262-2588-99D9-9A49431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I.   Modern day workspaces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13F51-77C7-34CE-4437-82D6F587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4968378" cy="348694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/>
              <a:t>The harsh reality of today's workplaces, where workers are required to sit in cramped cubicles, was exposed by Sir Rishi </a:t>
            </a:r>
            <a:r>
              <a:rPr lang="en-US" sz="2000" dirty="0" err="1"/>
              <a:t>Bagga</a:t>
            </a:r>
            <a:r>
              <a:rPr lang="en-US" sz="2000" dirty="0"/>
              <a:t>. Due to this, our devices are susceptible to being accessed by coworkers who are seated close to 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2DC366-62F7-D454-2AE8-F669CCF0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9515"/>
            <a:ext cx="5575323" cy="3136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5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094E1-1FDC-24AC-39D6-AA0D309C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Binary’s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0CC430-2688-F23A-916F-40DEBA95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Based on Zero Trust Policy and facial recognition to identify individuals behind the screen.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Clicks pictures at definite time intervals and compares with the pictures of the owner/authorized users of the device.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Locks the device if an unauthorized individual is detected.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Captures the picture of the intruder and stores it locally.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Uses Azure Cloud Services to store the facial recognition data of the user for verification.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03692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C3262-AA3D-75B7-B23C-1D658E79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FC0F7F-CEF4-5BD3-3477-0F31A5B7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84494"/>
            <a:ext cx="3735197" cy="261736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Detecting and cropping photos of the face using </a:t>
            </a:r>
            <a:r>
              <a:rPr lang="en-US" dirty="0" err="1"/>
              <a:t>haar</a:t>
            </a:r>
            <a:r>
              <a:rPr lang="en-US" dirty="0"/>
              <a:t>-cascade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Converting them to monochrome.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239D477E-2EAE-92C5-DC13-B1299D53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53" y="193200"/>
            <a:ext cx="3957954" cy="6480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13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D4F14-4A64-85FF-27A0-2680CBC6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21F19A-C444-02C5-6CF1-9DB74CB09A60}"/>
              </a:ext>
            </a:extLst>
          </p:cNvPr>
          <p:cNvSpPr txBox="1">
            <a:spLocks/>
          </p:cNvSpPr>
          <p:nvPr/>
        </p:nvSpPr>
        <p:spPr>
          <a:xfrm>
            <a:off x="685801" y="1840063"/>
            <a:ext cx="3735197" cy="35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Training and testing our model and dividing the dataset in a 70:30 split.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38C6C5EA-430B-09D3-2FE2-06364D32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17" y="158416"/>
            <a:ext cx="3552247" cy="64576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77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D4F14-4A64-85FF-27A0-2680CBC6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21F19A-C444-02C5-6CF1-9DB74CB09A60}"/>
              </a:ext>
            </a:extLst>
          </p:cNvPr>
          <p:cNvSpPr txBox="1">
            <a:spLocks/>
          </p:cNvSpPr>
          <p:nvPr/>
        </p:nvSpPr>
        <p:spPr>
          <a:xfrm>
            <a:off x="685801" y="1840063"/>
            <a:ext cx="3735197" cy="35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dirty="0"/>
              <a:t>Labelling the images of the dataset to be used for verification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Using CNN provided by TensorFlow to train the model for verification of faces.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AABB2338-A9D1-2205-A574-B86FA954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78" y="147043"/>
            <a:ext cx="3508995" cy="654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43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D4F14-4A64-85FF-27A0-2680CBC6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21F19A-C444-02C5-6CF1-9DB74CB09A60}"/>
              </a:ext>
            </a:extLst>
          </p:cNvPr>
          <p:cNvSpPr txBox="1">
            <a:spLocks/>
          </p:cNvSpPr>
          <p:nvPr/>
        </p:nvSpPr>
        <p:spPr>
          <a:xfrm>
            <a:off x="685801" y="1840063"/>
            <a:ext cx="4465039" cy="440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Tech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Python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/>
              <a:t>OpenCV</a:t>
            </a:r>
          </a:p>
          <a:p>
            <a:pPr lvl="1">
              <a:buClr>
                <a:srgbClr val="FFFFFF"/>
              </a:buClr>
            </a:pPr>
            <a:r>
              <a:rPr lang="en-US" sz="2000" dirty="0">
                <a:cs typeface="Calibri"/>
              </a:rPr>
              <a:t>Face-recognition</a:t>
            </a:r>
            <a:endParaRPr lang="en-US" sz="2000" dirty="0"/>
          </a:p>
          <a:p>
            <a:pPr lvl="1"/>
            <a:r>
              <a:rPr lang="en-US" sz="2000" dirty="0"/>
              <a:t>OS Module</a:t>
            </a:r>
          </a:p>
          <a:p>
            <a:pPr lvl="1"/>
            <a:r>
              <a:rPr lang="en-US" sz="2000" dirty="0" err="1"/>
              <a:t>Tkinter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Azure Services</a:t>
            </a:r>
          </a:p>
          <a:p>
            <a:pPr lvl="1"/>
            <a:r>
              <a:rPr lang="en-US" sz="2000" dirty="0"/>
              <a:t>Face API</a:t>
            </a:r>
          </a:p>
          <a:p>
            <a:pPr lvl="1"/>
            <a:r>
              <a:rPr lang="en-US" sz="2000" dirty="0"/>
              <a:t>Azure SQL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5A5D9D4-678B-C1F8-FF5A-1664B13E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24" y="4153888"/>
            <a:ext cx="2714320" cy="1593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E01CFC2-3910-35B9-A722-BDB39829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18" y="609600"/>
            <a:ext cx="4341225" cy="4341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354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EF498-5850-2787-F2D0-884DB0B4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II.   existing </a:t>
            </a:r>
            <a:r>
              <a:rPr lang="en-US" b="1" dirty="0">
                <a:ea typeface="+mj-lt"/>
                <a:cs typeface="+mj-lt"/>
              </a:rPr>
              <a:t>security utility programs</a:t>
            </a:r>
            <a:r>
              <a:rPr lang="en-US" b="1" dirty="0">
                <a:cs typeface="Calibri Light"/>
              </a:rPr>
              <a:t>  </a:t>
            </a:r>
            <a:endParaRPr lang="en-US" dirty="0"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A0089-49CB-4673-E11F-2767BEE1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3092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Calibri Light"/>
              </a:rPr>
              <a:t>Computers that are compromised with malware are often networked together to form botnets, and many attacks are launched using these malicious, attacker-controlled networks. By the time the anti-virus or anti-malware detects it, it has already done some of its work or is in </a:t>
            </a:r>
            <a:r>
              <a:rPr lang="en-US" sz="2000" dirty="0" smtClean="0">
                <a:latin typeface="Calibri"/>
                <a:ea typeface="+mn-lt"/>
                <a:cs typeface="Calibri Light"/>
              </a:rPr>
              <a:t>process </a:t>
            </a:r>
            <a:r>
              <a:rPr lang="en-US" sz="2000" dirty="0">
                <a:latin typeface="Calibri"/>
                <a:ea typeface="+mn-lt"/>
                <a:cs typeface="Calibri Light"/>
              </a:rPr>
              <a:t>of the same.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800" b="1" cap="all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b="1" cap="all" dirty="0">
              <a:cs typeface="Calibri"/>
            </a:endParaRP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="" xmlns:a16="http://schemas.microsoft.com/office/drawing/2014/main" id="{B3853281-F3B9-14F0-0CEE-9F438C55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48" y="2145684"/>
            <a:ext cx="5586482" cy="31239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39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{E9E43983-6555-490C-BACD-DC803569204B}tf03457452</Template>
  <TotalTime>152</TotalTime>
  <Words>303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Device security system  against unknown users attacking-both internally and externally   </vt:lpstr>
      <vt:lpstr>Features of our Device security system</vt:lpstr>
      <vt:lpstr>I.   Modern day workspaces</vt:lpstr>
      <vt:lpstr>Binary’s solution</vt:lpstr>
      <vt:lpstr>Our approach</vt:lpstr>
      <vt:lpstr>Our approach</vt:lpstr>
      <vt:lpstr>Our approach</vt:lpstr>
      <vt:lpstr>Our approach</vt:lpstr>
      <vt:lpstr>II.   existing security utility programs  </vt:lpstr>
      <vt:lpstr>BINARY’S SOLUTION</vt:lpstr>
      <vt:lpstr>Our approach</vt:lpstr>
      <vt:lpstr>Our approach</vt:lpstr>
      <vt:lpstr>Our approach</vt:lpstr>
      <vt:lpstr>Thank you ~Team binary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security using facial recognition and zero trust policy as foundation</dc:title>
  <dc:creator>Shiv Gamer</dc:creator>
  <cp:lastModifiedBy>Windows User</cp:lastModifiedBy>
  <cp:revision>263</cp:revision>
  <dcterms:created xsi:type="dcterms:W3CDTF">2022-09-02T15:40:38Z</dcterms:created>
  <dcterms:modified xsi:type="dcterms:W3CDTF">2022-09-18T11:15:00Z</dcterms:modified>
</cp:coreProperties>
</file>