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61" r:id="rId6"/>
    <p:sldId id="266" r:id="rId7"/>
    <p:sldId id="262" r:id="rId8"/>
    <p:sldId id="259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79679174923706"/>
          <c:y val="0.21201544913733325"/>
          <c:w val="0.69128299179426667"/>
          <c:h val="0.46078707905128635"/>
        </c:manualLayout>
      </c:layout>
      <c:lineChart>
        <c:grouping val="percentStacked"/>
        <c:varyColors val="0"/>
        <c:ser>
          <c:idx val="1"/>
          <c:order val="0"/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Sheet1!$C$2:$C$17</c:f>
              <c:numCache>
                <c:formatCode>General</c:formatCode>
                <c:ptCount val="5"/>
                <c:pt idx="0">
                  <c:v>0.4</c:v>
                </c:pt>
                <c:pt idx="1">
                  <c:v>1.2</c:v>
                </c:pt>
                <c:pt idx="2">
                  <c:v>1.5</c:v>
                </c:pt>
                <c:pt idx="3">
                  <c:v>1.1000000000000001</c:v>
                </c:pt>
                <c:pt idx="4">
                  <c:v>0.8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8E00-4EFF-9404-54B9DFF9D081}"/>
            </c:ext>
          </c:extLst>
        </c:ser>
        <c:ser>
          <c:idx val="2"/>
          <c:order val="1"/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Sheet1!$D$2:$D$17</c:f>
              <c:numCache>
                <c:formatCode>General</c:formatCode>
                <c:ptCount val="5"/>
                <c:pt idx="0">
                  <c:v>3.8</c:v>
                </c:pt>
                <c:pt idx="1">
                  <c:v>3.9</c:v>
                </c:pt>
                <c:pt idx="2">
                  <c:v>3.9</c:v>
                </c:pt>
                <c:pt idx="3">
                  <c:v>3.8</c:v>
                </c:pt>
                <c:pt idx="4">
                  <c:v>3.9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8E00-4EFF-9404-54B9DFF9D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584319"/>
        <c:axId val="308585983"/>
      </c:lineChart>
      <c:catAx>
        <c:axId val="308584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Days</a:t>
                </a:r>
              </a:p>
            </c:rich>
          </c:tx>
          <c:layout>
            <c:manualLayout>
              <c:xMode val="edge"/>
              <c:yMode val="edge"/>
              <c:x val="0.55346954838291607"/>
              <c:y val="0.89314666313237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5983"/>
        <c:crosses val="autoZero"/>
        <c:auto val="1"/>
        <c:lblAlgn val="ctr"/>
        <c:lblOffset val="100"/>
        <c:noMultiLvlLbl val="0"/>
      </c:catAx>
      <c:valAx>
        <c:axId val="3085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Cardiac</a:t>
                </a:r>
                <a:r>
                  <a:rPr lang="en-IN" baseline="0" dirty="0"/>
                  <a:t> Biomarker</a:t>
                </a:r>
                <a:endParaRPr lang="en-IN" dirty="0"/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 dirty="0"/>
              </a:p>
            </c:rich>
          </c:tx>
          <c:layout>
            <c:manualLayout>
              <c:xMode val="edge"/>
              <c:yMode val="edge"/>
              <c:x val="0"/>
              <c:y val="0.19380209680464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49571913896607"/>
          <c:y val="0.22209166340049222"/>
          <c:w val="0.74130098445288073"/>
          <c:h val="0.46078707905128635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Sheet1!$C$2:$C$17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72FD-4FE0-A81A-ADE3EADE84B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Sheet1!$D$2:$D$17</c:f>
              <c:numCache>
                <c:formatCode>General</c:formatCode>
                <c:ptCount val="5"/>
                <c:pt idx="0">
                  <c:v>0.2</c:v>
                </c:pt>
                <c:pt idx="1">
                  <c:v>0.5</c:v>
                </c:pt>
                <c:pt idx="2">
                  <c:v>0.4</c:v>
                </c:pt>
                <c:pt idx="3">
                  <c:v>0.5</c:v>
                </c:pt>
                <c:pt idx="4">
                  <c:v>0.2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5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72FD-4FE0-A81A-ADE3EADE8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584319"/>
        <c:axId val="308585983"/>
      </c:lineChart>
      <c:catAx>
        <c:axId val="308584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Days</a:t>
                </a:r>
              </a:p>
            </c:rich>
          </c:tx>
          <c:layout>
            <c:manualLayout>
              <c:xMode val="edge"/>
              <c:yMode val="edge"/>
              <c:x val="0.55346954838291607"/>
              <c:y val="0.89314666313237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5983"/>
        <c:crosses val="autoZero"/>
        <c:auto val="1"/>
        <c:lblAlgn val="ctr"/>
        <c:lblOffset val="100"/>
        <c:noMultiLvlLbl val="0"/>
      </c:catAx>
      <c:valAx>
        <c:axId val="3085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OXYGEN</a:t>
                </a:r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 dirty="0"/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 dirty="0"/>
              </a:p>
            </c:rich>
          </c:tx>
          <c:layout>
            <c:manualLayout>
              <c:xMode val="edge"/>
              <c:yMode val="edge"/>
              <c:x val="8.4298905903364731E-3"/>
              <c:y val="0.324239880545289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77868459388754"/>
          <c:y val="0.21201544913733325"/>
          <c:w val="0.74130098445288073"/>
          <c:h val="0.46078707905128635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Sheet1!$C$2:$C$17</c:f>
              <c:numCache>
                <c:formatCode>General</c:formatCode>
                <c:ptCount val="4"/>
                <c:pt idx="0">
                  <c:v>200</c:v>
                </c:pt>
                <c:pt idx="1">
                  <c:v>114</c:v>
                </c:pt>
                <c:pt idx="2">
                  <c:v>112</c:v>
                </c:pt>
                <c:pt idx="3">
                  <c:v>112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ED-478F-9B86-6A12C4276009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Sheet1!$D$2:$D$17</c:f>
              <c:numCache>
                <c:formatCode>General</c:formatCode>
                <c:ptCount val="4"/>
                <c:pt idx="0">
                  <c:v>180</c:v>
                </c:pt>
                <c:pt idx="1">
                  <c:v>114</c:v>
                </c:pt>
                <c:pt idx="2">
                  <c:v>112</c:v>
                </c:pt>
                <c:pt idx="3">
                  <c:v>112</c:v>
                </c:pt>
              </c:numCache>
              <c:extLst/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ED-478F-9B86-6A12C4276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584319"/>
        <c:axId val="308585983"/>
      </c:lineChart>
      <c:catAx>
        <c:axId val="308584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Days</a:t>
                </a:r>
              </a:p>
            </c:rich>
          </c:tx>
          <c:layout>
            <c:manualLayout>
              <c:xMode val="edge"/>
              <c:yMode val="edge"/>
              <c:x val="0.55346954838291607"/>
              <c:y val="0.89314666313237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5983"/>
        <c:crosses val="autoZero"/>
        <c:auto val="1"/>
        <c:lblAlgn val="ctr"/>
        <c:lblOffset val="100"/>
        <c:noMultiLvlLbl val="0"/>
      </c:catAx>
      <c:valAx>
        <c:axId val="308585983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Bpm</a:t>
                </a:r>
              </a:p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IN"/>
              </a:p>
            </c:rich>
          </c:tx>
          <c:layout>
            <c:manualLayout>
              <c:xMode val="edge"/>
              <c:yMode val="edge"/>
              <c:x val="1.2859179496595187E-2"/>
              <c:y val="0.44515436509342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8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75F4-C744-82D0-0D38-AF695BBFE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FA3BC-A907-9E0C-6A54-F07D0BAB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0A65-BD67-9595-E1B0-36E9ABF7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6517-B066-66F6-24EC-E30D4EEA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52D5-70B8-01D2-8E54-EAA2BD0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0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D77C-A487-D434-501C-94B3DFEB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9428D-0B6A-4128-B243-F9ECFFE7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6D6D-0FF9-6857-E6C6-AE1D0666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4CA5-B481-9C48-6892-10A9470E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DD16-B0C9-50CD-7500-AE244EDD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3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79891-6B05-20F4-5E77-02929139D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F116C-800C-CA34-8DD2-DCB4CFE8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430A-B154-6901-582C-29D3210F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76984-0C07-D076-F885-DC4085D2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4B97-956F-9AEE-94A4-442E2BB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7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39E2-2B9B-6B64-DD87-A0B64923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6C00-8065-53B7-B6EF-31FBCC06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B726-ECD8-11E7-2BD5-BCCB86A8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87A5-FFA5-4A55-4CD0-142C1543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756A-0B89-7BF5-059E-C1DD54EA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8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92D8-A69E-E60F-04F5-C53B07DC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27E34-3217-7C0A-4F07-83BB5CAB0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E340-9BFA-EBBA-7EEE-D971A0A2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33874-785D-838E-29B8-8E634CE6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C01CC-0270-0239-E9E3-2CFA262E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2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B623-095E-5154-4CEF-1B853072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C5D27-9F21-89DA-E564-7DC5F9AB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5C36B-2908-B684-0792-F947E7225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24904-DE8A-8927-C389-2F60C9AC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C46B-1941-39EB-5FBF-D889F265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981B2-29B1-06AC-3994-1037068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88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DF61-0916-51A3-88CD-0B3011B3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BDDD-98FE-760A-DBE7-70249D40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E87D3-C8E4-2398-B1AF-AF26B88CE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62D15-548C-9D1B-64EF-C0E40CC45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AF90D-A292-B380-97F7-0B8ED26D9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6980D-FEAC-D33C-319A-2A172898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41B60-B629-4466-CF3C-2FCD2AEA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E376C-CD25-BA2D-26E5-D744FB72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125F-72C8-1A21-0154-4C046F4A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4BF8D-3F80-1D64-63F9-BC1BFD29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A83C1-3C0E-CE93-C17A-F1B634E8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D0AE1-FF93-EE40-2B21-D83A4945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5F67F-6AF2-F280-B0BF-F2C1BEE8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2BC6-323F-9104-AADE-C8AE9B9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66F21-9FAA-6D21-AD3B-2E6AC973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6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DB21-D0D1-A98F-E66E-3B9BFFD2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668F-31F2-DA7C-9FD2-C318FC0C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58166-7563-BA37-8C75-4282049CD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E062-3C05-696B-6FE3-F3F60945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479D-08B7-004A-27B5-84452F38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17FB6-1810-DDE8-98AC-106757AF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1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9F92-F7C2-22AA-5000-007855A4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7506A-29A1-4E7C-15E7-8577F88D6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9AF5F-4067-739F-DA6D-C91DCF353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974A-1403-D6FD-9086-E95D4C33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B44B0-8DFC-AB22-50A9-733161C4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F84DE-84D9-8EB1-BE98-F597DF14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5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0FDC1-EFAD-27EF-10B2-51F3FEBC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550B-2502-6F1B-DC5E-203FCFD2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6FFF-CA9E-6679-4EE2-B087D2A6D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E9F9-90A0-4A41-99DA-66473C299299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638A-67BD-D82D-C074-059BDD55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6A5C-AD92-BBC4-1D58-B30781142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02E8-4A80-403A-84E3-A827D857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0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chart" Target="../charts/chart3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hart" Target="../charts/chart1.xml"/><Relationship Id="rId5" Type="http://schemas.openxmlformats.org/officeDocument/2006/relationships/image" Target="../media/image4.sv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79617-613E-9C33-C660-18D74A5C38F2}"/>
              </a:ext>
            </a:extLst>
          </p:cNvPr>
          <p:cNvSpPr/>
          <p:nvPr/>
        </p:nvSpPr>
        <p:spPr>
          <a:xfrm>
            <a:off x="3763880" y="1076826"/>
            <a:ext cx="3639553" cy="5197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76A89-98C9-490F-A4E9-AB175021108F}"/>
              </a:ext>
            </a:extLst>
          </p:cNvPr>
          <p:cNvSpPr/>
          <p:nvPr/>
        </p:nvSpPr>
        <p:spPr>
          <a:xfrm>
            <a:off x="4161555" y="2341693"/>
            <a:ext cx="29685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LOGO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7B9E9-C934-E561-B377-46A3B1E74C52}"/>
              </a:ext>
            </a:extLst>
          </p:cNvPr>
          <p:cNvSpPr txBox="1"/>
          <p:nvPr/>
        </p:nvSpPr>
        <p:spPr>
          <a:xfrm>
            <a:off x="4337382" y="3675646"/>
            <a:ext cx="11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D1D43-639C-062D-F5F8-B86260A607FC}"/>
              </a:ext>
            </a:extLst>
          </p:cNvPr>
          <p:cNvSpPr txBox="1"/>
          <p:nvPr/>
        </p:nvSpPr>
        <p:spPr>
          <a:xfrm>
            <a:off x="4337383" y="4103177"/>
            <a:ext cx="11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1092A-4897-5EA2-06BE-F3A8CBAD1D3E}"/>
              </a:ext>
            </a:extLst>
          </p:cNvPr>
          <p:cNvSpPr/>
          <p:nvPr/>
        </p:nvSpPr>
        <p:spPr>
          <a:xfrm>
            <a:off x="5583656" y="3721813"/>
            <a:ext cx="12733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3EEE44-E594-05A1-BD25-B8374D63684F}"/>
              </a:ext>
            </a:extLst>
          </p:cNvPr>
          <p:cNvSpPr/>
          <p:nvPr/>
        </p:nvSpPr>
        <p:spPr>
          <a:xfrm>
            <a:off x="5583657" y="4149344"/>
            <a:ext cx="12733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D1CDE-A581-0CBE-EE3A-4A67D2D95BF8}"/>
              </a:ext>
            </a:extLst>
          </p:cNvPr>
          <p:cNvSpPr/>
          <p:nvPr/>
        </p:nvSpPr>
        <p:spPr>
          <a:xfrm>
            <a:off x="4636407" y="5062923"/>
            <a:ext cx="20188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with Touch ID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D6E52-8D05-08E3-FF68-6FD19064A4F9}"/>
              </a:ext>
            </a:extLst>
          </p:cNvPr>
          <p:cNvSpPr/>
          <p:nvPr/>
        </p:nvSpPr>
        <p:spPr>
          <a:xfrm>
            <a:off x="5155807" y="5478421"/>
            <a:ext cx="9401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</a:t>
            </a:r>
          </a:p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5D0E-25F6-E07B-EC39-CA66AE5FF463}"/>
              </a:ext>
            </a:extLst>
          </p:cNvPr>
          <p:cNvSpPr/>
          <p:nvPr/>
        </p:nvSpPr>
        <p:spPr>
          <a:xfrm>
            <a:off x="3763880" y="107682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Graphic 14" descr="Full battery with solid fill">
            <a:extLst>
              <a:ext uri="{FF2B5EF4-FFF2-40B4-BE49-F238E27FC236}">
                <a16:creationId xmlns:a16="http://schemas.microsoft.com/office/drawing/2014/main" id="{C1BB0122-23E3-18F0-74DA-F0F01B92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685" y="1050013"/>
            <a:ext cx="192506" cy="192506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1FD33E70-F3BE-CCB1-AE44-2FB1127B8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837" y="1076826"/>
            <a:ext cx="165694" cy="165694"/>
          </a:xfrm>
          <a:prstGeom prst="rect">
            <a:avLst/>
          </a:prstGeom>
        </p:spPr>
      </p:pic>
      <p:pic>
        <p:nvPicPr>
          <p:cNvPr id="17" name="Graphic 16" descr="Wi-Fi with solid fill">
            <a:extLst>
              <a:ext uri="{FF2B5EF4-FFF2-40B4-BE49-F238E27FC236}">
                <a16:creationId xmlns:a16="http://schemas.microsoft.com/office/drawing/2014/main" id="{1874C47C-ABB6-212D-81F9-EB3B43856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531" y="1024595"/>
            <a:ext cx="270154" cy="2701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E49E848-0CDF-8C01-68AC-6535A40F36D2}"/>
              </a:ext>
            </a:extLst>
          </p:cNvPr>
          <p:cNvSpPr/>
          <p:nvPr/>
        </p:nvSpPr>
        <p:spPr>
          <a:xfrm>
            <a:off x="5155807" y="4639308"/>
            <a:ext cx="8903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3DF92-C975-0BBE-A75B-6C791EE4859E}"/>
              </a:ext>
            </a:extLst>
          </p:cNvPr>
          <p:cNvSpPr/>
          <p:nvPr/>
        </p:nvSpPr>
        <p:spPr>
          <a:xfrm>
            <a:off x="5239651" y="4624634"/>
            <a:ext cx="6880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64117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26042" y="1028700"/>
            <a:ext cx="3639553" cy="5197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0D59FD-EB13-1691-275E-82861CA3D8A3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raphic 4" descr="Full battery with solid fill">
            <a:extLst>
              <a:ext uri="{FF2B5EF4-FFF2-40B4-BE49-F238E27FC236}">
                <a16:creationId xmlns:a16="http://schemas.microsoft.com/office/drawing/2014/main" id="{AC626496-65B1-0821-86C6-21A52DEE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4FAED4AF-CAEF-6867-DCAF-B62B0663C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7" name="Graphic 6" descr="Wi-Fi with solid fill">
            <a:extLst>
              <a:ext uri="{FF2B5EF4-FFF2-40B4-BE49-F238E27FC236}">
                <a16:creationId xmlns:a16="http://schemas.microsoft.com/office/drawing/2014/main" id="{6907292B-FA13-0CFA-7BD3-DF9848232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pic>
        <p:nvPicPr>
          <p:cNvPr id="8" name="Graphic 7" descr="Home with solid fill">
            <a:extLst>
              <a:ext uri="{FF2B5EF4-FFF2-40B4-BE49-F238E27FC236}">
                <a16:creationId xmlns:a16="http://schemas.microsoft.com/office/drawing/2014/main" id="{21F10FA2-48AC-1AA1-D73D-B46E920C6D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7158" y="1391652"/>
            <a:ext cx="358942" cy="3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0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C68C30-C182-25A3-E2AB-88C20806BCF0}"/>
              </a:ext>
            </a:extLst>
          </p:cNvPr>
          <p:cNvGrpSpPr/>
          <p:nvPr/>
        </p:nvGrpSpPr>
        <p:grpSpPr>
          <a:xfrm>
            <a:off x="12035" y="-40199"/>
            <a:ext cx="3639553" cy="5249873"/>
            <a:chOff x="3763880" y="1024595"/>
            <a:chExt cx="3639553" cy="52498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079617-613E-9C33-C660-18D74A5C38F2}"/>
                </a:ext>
              </a:extLst>
            </p:cNvPr>
            <p:cNvSpPr/>
            <p:nvPr/>
          </p:nvSpPr>
          <p:spPr>
            <a:xfrm>
              <a:off x="3763880" y="1076826"/>
              <a:ext cx="3639553" cy="51976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176A89-98C9-490F-A4E9-AB175021108F}"/>
                </a:ext>
              </a:extLst>
            </p:cNvPr>
            <p:cNvSpPr/>
            <p:nvPr/>
          </p:nvSpPr>
          <p:spPr>
            <a:xfrm>
              <a:off x="4161555" y="2341693"/>
              <a:ext cx="296852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LOGO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57B9E9-C934-E561-B377-46A3B1E74C52}"/>
                </a:ext>
              </a:extLst>
            </p:cNvPr>
            <p:cNvSpPr txBox="1"/>
            <p:nvPr/>
          </p:nvSpPr>
          <p:spPr>
            <a:xfrm>
              <a:off x="4337382" y="3675646"/>
              <a:ext cx="117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Username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7D1D43-639C-062D-F5F8-B86260A607FC}"/>
                </a:ext>
              </a:extLst>
            </p:cNvPr>
            <p:cNvSpPr txBox="1"/>
            <p:nvPr/>
          </p:nvSpPr>
          <p:spPr>
            <a:xfrm>
              <a:off x="4337383" y="4103177"/>
              <a:ext cx="117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Password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F1092A-4897-5EA2-06BE-F3A8CBAD1D3E}"/>
                </a:ext>
              </a:extLst>
            </p:cNvPr>
            <p:cNvSpPr/>
            <p:nvPr/>
          </p:nvSpPr>
          <p:spPr>
            <a:xfrm>
              <a:off x="5583656" y="3721813"/>
              <a:ext cx="127334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3EEE44-E594-05A1-BD25-B8374D63684F}"/>
                </a:ext>
              </a:extLst>
            </p:cNvPr>
            <p:cNvSpPr/>
            <p:nvPr/>
          </p:nvSpPr>
          <p:spPr>
            <a:xfrm>
              <a:off x="5583657" y="4149344"/>
              <a:ext cx="127334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9D1CDE-A581-0CBE-EE3A-4A67D2D95BF8}"/>
                </a:ext>
              </a:extLst>
            </p:cNvPr>
            <p:cNvSpPr/>
            <p:nvPr/>
          </p:nvSpPr>
          <p:spPr>
            <a:xfrm>
              <a:off x="4636407" y="5062923"/>
              <a:ext cx="201882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Login with Touch ID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FD6E52-8D05-08E3-FF68-6FD19064A4F9}"/>
                </a:ext>
              </a:extLst>
            </p:cNvPr>
            <p:cNvSpPr/>
            <p:nvPr/>
          </p:nvSpPr>
          <p:spPr>
            <a:xfrm>
              <a:off x="5155807" y="5478421"/>
              <a:ext cx="94019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Register</a:t>
              </a:r>
            </a:p>
            <a:p>
              <a:pPr algn="ctr"/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565D0E-25F6-E07B-EC39-CA66AE5FF463}"/>
                </a:ext>
              </a:extLst>
            </p:cNvPr>
            <p:cNvSpPr/>
            <p:nvPr/>
          </p:nvSpPr>
          <p:spPr>
            <a:xfrm>
              <a:off x="3763880" y="1076826"/>
              <a:ext cx="3639553" cy="165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Graphic 14" descr="Full battery with solid fill">
              <a:extLst>
                <a:ext uri="{FF2B5EF4-FFF2-40B4-BE49-F238E27FC236}">
                  <a16:creationId xmlns:a16="http://schemas.microsoft.com/office/drawing/2014/main" id="{C1BB0122-23E3-18F0-74DA-F0F01B92C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87685" y="1050013"/>
              <a:ext cx="192506" cy="192506"/>
            </a:xfrm>
            <a:prstGeom prst="rect">
              <a:avLst/>
            </a:prstGeom>
          </p:spPr>
        </p:pic>
        <p:pic>
          <p:nvPicPr>
            <p:cNvPr id="16" name="Graphic 15" descr="Clock with solid fill">
              <a:extLst>
                <a:ext uri="{FF2B5EF4-FFF2-40B4-BE49-F238E27FC236}">
                  <a16:creationId xmlns:a16="http://schemas.microsoft.com/office/drawing/2014/main" id="{1FD33E70-F3BE-CCB1-AE44-2FB1127B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1837" y="1076826"/>
              <a:ext cx="165694" cy="165694"/>
            </a:xfrm>
            <a:prstGeom prst="rect">
              <a:avLst/>
            </a:prstGeom>
          </p:spPr>
        </p:pic>
        <p:pic>
          <p:nvPicPr>
            <p:cNvPr id="17" name="Graphic 16" descr="Wi-Fi with solid fill">
              <a:extLst>
                <a:ext uri="{FF2B5EF4-FFF2-40B4-BE49-F238E27FC236}">
                  <a16:creationId xmlns:a16="http://schemas.microsoft.com/office/drawing/2014/main" id="{1874C47C-ABB6-212D-81F9-EB3B43856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17531" y="1024595"/>
              <a:ext cx="270154" cy="2701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49E848-0CDF-8C01-68AC-6535A40F36D2}"/>
                </a:ext>
              </a:extLst>
            </p:cNvPr>
            <p:cNvSpPr/>
            <p:nvPr/>
          </p:nvSpPr>
          <p:spPr>
            <a:xfrm>
              <a:off x="5155807" y="4639308"/>
              <a:ext cx="890337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93DF92-C975-0BBE-A75B-6C791EE4859E}"/>
                </a:ext>
              </a:extLst>
            </p:cNvPr>
            <p:cNvSpPr/>
            <p:nvPr/>
          </p:nvSpPr>
          <p:spPr>
            <a:xfrm>
              <a:off x="5239651" y="4624634"/>
              <a:ext cx="68800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Login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52D7AE-400E-BAEA-A2F3-297F7971CEC0}"/>
              </a:ext>
            </a:extLst>
          </p:cNvPr>
          <p:cNvGrpSpPr/>
          <p:nvPr/>
        </p:nvGrpSpPr>
        <p:grpSpPr>
          <a:xfrm>
            <a:off x="3648390" y="-40199"/>
            <a:ext cx="3646572" cy="5249873"/>
            <a:chOff x="3819023" y="983305"/>
            <a:chExt cx="3646572" cy="52498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0F2B3C-C61D-C1C2-BD08-765AFDB50E83}"/>
                </a:ext>
              </a:extLst>
            </p:cNvPr>
            <p:cNvSpPr/>
            <p:nvPr/>
          </p:nvSpPr>
          <p:spPr>
            <a:xfrm>
              <a:off x="3826042" y="1035536"/>
              <a:ext cx="3639553" cy="5197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44688F-8151-61E5-E6B8-C8F48E57C047}"/>
                </a:ext>
              </a:extLst>
            </p:cNvPr>
            <p:cNvSpPr/>
            <p:nvPr/>
          </p:nvSpPr>
          <p:spPr>
            <a:xfrm>
              <a:off x="3826042" y="1035536"/>
              <a:ext cx="3639553" cy="165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Minus Sign 23">
              <a:extLst>
                <a:ext uri="{FF2B5EF4-FFF2-40B4-BE49-F238E27FC236}">
                  <a16:creationId xmlns:a16="http://schemas.microsoft.com/office/drawing/2014/main" id="{AEADEB9D-B975-DE0B-0C59-09B07F7EC4F9}"/>
                </a:ext>
              </a:extLst>
            </p:cNvPr>
            <p:cNvSpPr/>
            <p:nvPr/>
          </p:nvSpPr>
          <p:spPr>
            <a:xfrm>
              <a:off x="3991693" y="1491990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4E483019-1AD0-83CF-4AC8-0A27287349E3}"/>
                </a:ext>
              </a:extLst>
            </p:cNvPr>
            <p:cNvSpPr/>
            <p:nvPr/>
          </p:nvSpPr>
          <p:spPr>
            <a:xfrm>
              <a:off x="3991693" y="1553687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18236212-F417-4DE6-8258-CF3874655FC0}"/>
                </a:ext>
              </a:extLst>
            </p:cNvPr>
            <p:cNvSpPr/>
            <p:nvPr/>
          </p:nvSpPr>
          <p:spPr>
            <a:xfrm>
              <a:off x="3991693" y="1619091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C55ACC-D078-D44A-31B4-41FB93AF762B}"/>
                </a:ext>
              </a:extLst>
            </p:cNvPr>
            <p:cNvSpPr txBox="1"/>
            <p:nvPr/>
          </p:nvSpPr>
          <p:spPr>
            <a:xfrm>
              <a:off x="3940342" y="2674254"/>
              <a:ext cx="131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Heart Rate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801163-DD47-5EA6-D315-6F2B8AF24972}"/>
                </a:ext>
              </a:extLst>
            </p:cNvPr>
            <p:cNvSpPr txBox="1"/>
            <p:nvPr/>
          </p:nvSpPr>
          <p:spPr>
            <a:xfrm>
              <a:off x="3991693" y="3265025"/>
              <a:ext cx="131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Oxygen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A6A32E-3ED4-2623-80D3-D652BEA1BAB4}"/>
                </a:ext>
              </a:extLst>
            </p:cNvPr>
            <p:cNvSpPr txBox="1"/>
            <p:nvPr/>
          </p:nvSpPr>
          <p:spPr>
            <a:xfrm>
              <a:off x="3819023" y="3975189"/>
              <a:ext cx="19571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Cardiac Biomarker</a:t>
              </a:r>
            </a:p>
            <a:p>
              <a:endParaRPr lang="en-IN" dirty="0"/>
            </a:p>
          </p:txBody>
        </p:sp>
        <p:pic>
          <p:nvPicPr>
            <p:cNvPr id="30" name="Graphic 29" descr="Full battery with solid fill">
              <a:extLst>
                <a:ext uri="{FF2B5EF4-FFF2-40B4-BE49-F238E27FC236}">
                  <a16:creationId xmlns:a16="http://schemas.microsoft.com/office/drawing/2014/main" id="{934061F4-75D0-1155-7EA8-03B5E9BDA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47" y="1008723"/>
              <a:ext cx="192506" cy="192506"/>
            </a:xfrm>
            <a:prstGeom prst="rect">
              <a:avLst/>
            </a:prstGeom>
          </p:spPr>
        </p:pic>
        <p:pic>
          <p:nvPicPr>
            <p:cNvPr id="31" name="Graphic 30" descr="Clock with solid fill">
              <a:extLst>
                <a:ext uri="{FF2B5EF4-FFF2-40B4-BE49-F238E27FC236}">
                  <a16:creationId xmlns:a16="http://schemas.microsoft.com/office/drawing/2014/main" id="{297736D6-0FCC-F016-5965-5051FD43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3999" y="1035536"/>
              <a:ext cx="165694" cy="165694"/>
            </a:xfrm>
            <a:prstGeom prst="rect">
              <a:avLst/>
            </a:prstGeom>
          </p:spPr>
        </p:pic>
        <p:pic>
          <p:nvPicPr>
            <p:cNvPr id="32" name="Graphic 31" descr="Wi-Fi with solid fill">
              <a:extLst>
                <a:ext uri="{FF2B5EF4-FFF2-40B4-BE49-F238E27FC236}">
                  <a16:creationId xmlns:a16="http://schemas.microsoft.com/office/drawing/2014/main" id="{DC84E371-CC92-DF87-A9C3-5AAF1BF54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9693" y="983305"/>
              <a:ext cx="270154" cy="27015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ECC4A68-4A14-07F1-2AB0-14D3086C4C5B}"/>
                </a:ext>
              </a:extLst>
            </p:cNvPr>
            <p:cNvSpPr/>
            <p:nvPr/>
          </p:nvSpPr>
          <p:spPr>
            <a:xfrm>
              <a:off x="5669072" y="2743968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118 bpm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5F2E136-D8E8-D39C-7EF6-F515DF1DEDE0}"/>
                </a:ext>
              </a:extLst>
            </p:cNvPr>
            <p:cNvSpPr/>
            <p:nvPr/>
          </p:nvSpPr>
          <p:spPr>
            <a:xfrm>
              <a:off x="5669072" y="3314614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94 %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324B8D6-6C7E-7331-BA9C-7C3F7FD41696}"/>
                </a:ext>
              </a:extLst>
            </p:cNvPr>
            <p:cNvSpPr/>
            <p:nvPr/>
          </p:nvSpPr>
          <p:spPr>
            <a:xfrm>
              <a:off x="5669072" y="4027419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3 %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F37323-09F4-CB9E-A661-8BC8A7ACFB91}"/>
                </a:ext>
              </a:extLst>
            </p:cNvPr>
            <p:cNvSpPr txBox="1"/>
            <p:nvPr/>
          </p:nvSpPr>
          <p:spPr>
            <a:xfrm>
              <a:off x="4299477" y="4927801"/>
              <a:ext cx="11790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Status</a:t>
              </a:r>
            </a:p>
            <a:p>
              <a:endParaRPr lang="en-IN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FF1EE1-1D7F-B0AD-6775-9D082CCE287B}"/>
                </a:ext>
              </a:extLst>
            </p:cNvPr>
            <p:cNvSpPr/>
            <p:nvPr/>
          </p:nvSpPr>
          <p:spPr>
            <a:xfrm>
              <a:off x="5478572" y="5026979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Normal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8C231B-CDF5-DEC0-7847-9200EA54D6DC}"/>
              </a:ext>
            </a:extLst>
          </p:cNvPr>
          <p:cNvGrpSpPr/>
          <p:nvPr/>
        </p:nvGrpSpPr>
        <p:grpSpPr>
          <a:xfrm>
            <a:off x="7294962" y="-40199"/>
            <a:ext cx="3646572" cy="5249873"/>
            <a:chOff x="3819023" y="983305"/>
            <a:chExt cx="3646572" cy="526876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14B443-D3EB-C4AC-DE37-7608ECD010C3}"/>
                </a:ext>
              </a:extLst>
            </p:cNvPr>
            <p:cNvSpPr/>
            <p:nvPr/>
          </p:nvSpPr>
          <p:spPr>
            <a:xfrm>
              <a:off x="3819023" y="1054427"/>
              <a:ext cx="3639553" cy="51976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74114E-AF43-A42F-43F2-1A2553A97653}"/>
                </a:ext>
              </a:extLst>
            </p:cNvPr>
            <p:cNvSpPr/>
            <p:nvPr/>
          </p:nvSpPr>
          <p:spPr>
            <a:xfrm>
              <a:off x="3826042" y="1035536"/>
              <a:ext cx="3639553" cy="165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1" name="Minus Sign 40">
              <a:extLst>
                <a:ext uri="{FF2B5EF4-FFF2-40B4-BE49-F238E27FC236}">
                  <a16:creationId xmlns:a16="http://schemas.microsoft.com/office/drawing/2014/main" id="{F150C360-DA7D-2B6F-D6F7-CAA1D0985650}"/>
                </a:ext>
              </a:extLst>
            </p:cNvPr>
            <p:cNvSpPr/>
            <p:nvPr/>
          </p:nvSpPr>
          <p:spPr>
            <a:xfrm>
              <a:off x="3991693" y="1491990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Minus Sign 41">
              <a:extLst>
                <a:ext uri="{FF2B5EF4-FFF2-40B4-BE49-F238E27FC236}">
                  <a16:creationId xmlns:a16="http://schemas.microsoft.com/office/drawing/2014/main" id="{420BEB2E-CD55-9E7C-75A2-C4E48DB98903}"/>
                </a:ext>
              </a:extLst>
            </p:cNvPr>
            <p:cNvSpPr/>
            <p:nvPr/>
          </p:nvSpPr>
          <p:spPr>
            <a:xfrm>
              <a:off x="3991693" y="1553687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Minus Sign 42">
              <a:extLst>
                <a:ext uri="{FF2B5EF4-FFF2-40B4-BE49-F238E27FC236}">
                  <a16:creationId xmlns:a16="http://schemas.microsoft.com/office/drawing/2014/main" id="{6E6C581C-FD9E-ECDB-064A-C8970C3990BB}"/>
                </a:ext>
              </a:extLst>
            </p:cNvPr>
            <p:cNvSpPr/>
            <p:nvPr/>
          </p:nvSpPr>
          <p:spPr>
            <a:xfrm>
              <a:off x="3991693" y="1619091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557052-2219-05B0-6E58-4187047FC9D1}"/>
                </a:ext>
              </a:extLst>
            </p:cNvPr>
            <p:cNvSpPr txBox="1"/>
            <p:nvPr/>
          </p:nvSpPr>
          <p:spPr>
            <a:xfrm>
              <a:off x="3940342" y="2674254"/>
              <a:ext cx="131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Heart Rate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49D434-068F-E9C0-31D1-13F2566BC948}"/>
                </a:ext>
              </a:extLst>
            </p:cNvPr>
            <p:cNvSpPr txBox="1"/>
            <p:nvPr/>
          </p:nvSpPr>
          <p:spPr>
            <a:xfrm>
              <a:off x="3991693" y="3265025"/>
              <a:ext cx="131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Oxygen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4209191-D6B3-91ED-96E8-17BF49D221C6}"/>
                </a:ext>
              </a:extLst>
            </p:cNvPr>
            <p:cNvSpPr txBox="1"/>
            <p:nvPr/>
          </p:nvSpPr>
          <p:spPr>
            <a:xfrm>
              <a:off x="3819023" y="3975189"/>
              <a:ext cx="19571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Cardiac Biomarker</a:t>
              </a:r>
            </a:p>
            <a:p>
              <a:endParaRPr lang="en-IN" dirty="0"/>
            </a:p>
          </p:txBody>
        </p:sp>
        <p:pic>
          <p:nvPicPr>
            <p:cNvPr id="47" name="Graphic 46" descr="Full battery with solid fill">
              <a:extLst>
                <a:ext uri="{FF2B5EF4-FFF2-40B4-BE49-F238E27FC236}">
                  <a16:creationId xmlns:a16="http://schemas.microsoft.com/office/drawing/2014/main" id="{89B4CB94-126A-58A5-261D-846E302C3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47" y="1008723"/>
              <a:ext cx="192506" cy="192506"/>
            </a:xfrm>
            <a:prstGeom prst="rect">
              <a:avLst/>
            </a:prstGeom>
          </p:spPr>
        </p:pic>
        <p:pic>
          <p:nvPicPr>
            <p:cNvPr id="48" name="Graphic 47" descr="Clock with solid fill">
              <a:extLst>
                <a:ext uri="{FF2B5EF4-FFF2-40B4-BE49-F238E27FC236}">
                  <a16:creationId xmlns:a16="http://schemas.microsoft.com/office/drawing/2014/main" id="{BBD59495-B0F7-844E-DFD8-C68E84799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3999" y="1035536"/>
              <a:ext cx="165694" cy="165694"/>
            </a:xfrm>
            <a:prstGeom prst="rect">
              <a:avLst/>
            </a:prstGeom>
          </p:spPr>
        </p:pic>
        <p:pic>
          <p:nvPicPr>
            <p:cNvPr id="49" name="Graphic 48" descr="Wi-Fi with solid fill">
              <a:extLst>
                <a:ext uri="{FF2B5EF4-FFF2-40B4-BE49-F238E27FC236}">
                  <a16:creationId xmlns:a16="http://schemas.microsoft.com/office/drawing/2014/main" id="{A89EE40F-57D4-FF6D-AD9B-B9D6C798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9693" y="983305"/>
              <a:ext cx="270154" cy="270154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71FF83-23F4-2DE2-0BCA-E0A1BC23DFB3}"/>
                </a:ext>
              </a:extLst>
            </p:cNvPr>
            <p:cNvSpPr/>
            <p:nvPr/>
          </p:nvSpPr>
          <p:spPr>
            <a:xfrm>
              <a:off x="5669072" y="2743968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118 bpm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1AECD5-86C5-22B9-4680-C4FD6EF360DD}"/>
                </a:ext>
              </a:extLst>
            </p:cNvPr>
            <p:cNvSpPr/>
            <p:nvPr/>
          </p:nvSpPr>
          <p:spPr>
            <a:xfrm>
              <a:off x="5669072" y="3314614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94 %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6D0CA7E-4B1D-B8D4-EFA2-A68D4AB9E8FC}"/>
                </a:ext>
              </a:extLst>
            </p:cNvPr>
            <p:cNvSpPr/>
            <p:nvPr/>
          </p:nvSpPr>
          <p:spPr>
            <a:xfrm>
              <a:off x="5669072" y="4027419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3 %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C7C645-5318-98AF-8083-42D8FCB88FFF}"/>
                </a:ext>
              </a:extLst>
            </p:cNvPr>
            <p:cNvSpPr txBox="1"/>
            <p:nvPr/>
          </p:nvSpPr>
          <p:spPr>
            <a:xfrm>
              <a:off x="4299477" y="4927801"/>
              <a:ext cx="11790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Status</a:t>
              </a:r>
            </a:p>
            <a:p>
              <a:endParaRPr lang="en-IN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46BBC3A-38F8-7AB3-DE19-CE853E25E7B1}"/>
                </a:ext>
              </a:extLst>
            </p:cNvPr>
            <p:cNvSpPr/>
            <p:nvPr/>
          </p:nvSpPr>
          <p:spPr>
            <a:xfrm>
              <a:off x="5478572" y="5026979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Consult Doctor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70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26042" y="1035536"/>
            <a:ext cx="3639553" cy="5197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055E9-B54F-4525-B90C-5B886FF77C25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5CB9657-E094-C170-D17C-52A97C3BA91A}"/>
              </a:ext>
            </a:extLst>
          </p:cNvPr>
          <p:cNvSpPr/>
          <p:nvPr/>
        </p:nvSpPr>
        <p:spPr>
          <a:xfrm>
            <a:off x="3991693" y="1491990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0B5F7426-2A6F-7283-CBED-C1D32414ECA5}"/>
              </a:ext>
            </a:extLst>
          </p:cNvPr>
          <p:cNvSpPr/>
          <p:nvPr/>
        </p:nvSpPr>
        <p:spPr>
          <a:xfrm>
            <a:off x="3991693" y="1553687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D9D46A1-C7AB-E777-861D-28CDC963EED1}"/>
              </a:ext>
            </a:extLst>
          </p:cNvPr>
          <p:cNvSpPr/>
          <p:nvPr/>
        </p:nvSpPr>
        <p:spPr>
          <a:xfrm>
            <a:off x="3991693" y="1619091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52E68-281D-6305-58F8-5F65B04238A3}"/>
              </a:ext>
            </a:extLst>
          </p:cNvPr>
          <p:cNvSpPr txBox="1"/>
          <p:nvPr/>
        </p:nvSpPr>
        <p:spPr>
          <a:xfrm>
            <a:off x="3940342" y="2674254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Heart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927F1-694F-FAE7-634A-44B144A5133F}"/>
              </a:ext>
            </a:extLst>
          </p:cNvPr>
          <p:cNvSpPr txBox="1"/>
          <p:nvPr/>
        </p:nvSpPr>
        <p:spPr>
          <a:xfrm>
            <a:off x="3991693" y="3265025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Oxygen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1026-69B9-1CF8-1B9D-30349011F54E}"/>
              </a:ext>
            </a:extLst>
          </p:cNvPr>
          <p:cNvSpPr txBox="1"/>
          <p:nvPr/>
        </p:nvSpPr>
        <p:spPr>
          <a:xfrm>
            <a:off x="3819023" y="3975189"/>
            <a:ext cx="195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Cardiac Biomarker</a:t>
            </a:r>
          </a:p>
          <a:p>
            <a:endParaRPr lang="en-IN" dirty="0"/>
          </a:p>
        </p:txBody>
      </p:sp>
      <p:pic>
        <p:nvPicPr>
          <p:cNvPr id="16" name="Graphic 15" descr="Full battery with solid fill">
            <a:extLst>
              <a:ext uri="{FF2B5EF4-FFF2-40B4-BE49-F238E27FC236}">
                <a16:creationId xmlns:a16="http://schemas.microsoft.com/office/drawing/2014/main" id="{48BCE1CD-CC75-C8E3-7DF1-38D7D039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18" name="Graphic 17" descr="Clock with solid fill">
            <a:extLst>
              <a:ext uri="{FF2B5EF4-FFF2-40B4-BE49-F238E27FC236}">
                <a16:creationId xmlns:a16="http://schemas.microsoft.com/office/drawing/2014/main" id="{2A1536FA-EA37-AC8D-4FDA-D19A3324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20" name="Graphic 19" descr="Wi-Fi with solid fill">
            <a:extLst>
              <a:ext uri="{FF2B5EF4-FFF2-40B4-BE49-F238E27FC236}">
                <a16:creationId xmlns:a16="http://schemas.microsoft.com/office/drawing/2014/main" id="{7B50321C-D95C-864F-0683-C55B05E07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0D0115-E1F2-1811-EE6F-C84336787CE1}"/>
              </a:ext>
            </a:extLst>
          </p:cNvPr>
          <p:cNvSpPr/>
          <p:nvPr/>
        </p:nvSpPr>
        <p:spPr>
          <a:xfrm>
            <a:off x="5669072" y="2743968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118 bpm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AFB5C-E3B5-AF31-7787-8EC97CC5A6AC}"/>
              </a:ext>
            </a:extLst>
          </p:cNvPr>
          <p:cNvSpPr/>
          <p:nvPr/>
        </p:nvSpPr>
        <p:spPr>
          <a:xfrm>
            <a:off x="5669072" y="3314614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94 %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298C32-D991-1928-BFDB-557944FBB7DC}"/>
              </a:ext>
            </a:extLst>
          </p:cNvPr>
          <p:cNvSpPr/>
          <p:nvPr/>
        </p:nvSpPr>
        <p:spPr>
          <a:xfrm>
            <a:off x="5669072" y="402741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3 %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65506-305C-719D-9F03-425648322473}"/>
              </a:ext>
            </a:extLst>
          </p:cNvPr>
          <p:cNvSpPr txBox="1"/>
          <p:nvPr/>
        </p:nvSpPr>
        <p:spPr>
          <a:xfrm>
            <a:off x="4299477" y="4927801"/>
            <a:ext cx="1179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Status</a:t>
            </a:r>
          </a:p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406DE-F2CF-9253-B67E-35CAAA53AFD0}"/>
              </a:ext>
            </a:extLst>
          </p:cNvPr>
          <p:cNvSpPr/>
          <p:nvPr/>
        </p:nvSpPr>
        <p:spPr>
          <a:xfrm>
            <a:off x="5478572" y="502697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8969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8B8C28-294D-3CDF-C65B-9DA50D53D218}"/>
              </a:ext>
            </a:extLst>
          </p:cNvPr>
          <p:cNvGrpSpPr/>
          <p:nvPr/>
        </p:nvGrpSpPr>
        <p:grpSpPr>
          <a:xfrm>
            <a:off x="2449428" y="856974"/>
            <a:ext cx="3646572" cy="5249873"/>
            <a:chOff x="3819023" y="983305"/>
            <a:chExt cx="3646572" cy="52498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1351ED-A8F6-F2DA-3B20-651E35E56A89}"/>
                </a:ext>
              </a:extLst>
            </p:cNvPr>
            <p:cNvSpPr/>
            <p:nvPr/>
          </p:nvSpPr>
          <p:spPr>
            <a:xfrm>
              <a:off x="3826042" y="1035536"/>
              <a:ext cx="3639553" cy="5197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5055E9-B54F-4525-B90C-5B886FF77C25}"/>
                </a:ext>
              </a:extLst>
            </p:cNvPr>
            <p:cNvSpPr/>
            <p:nvPr/>
          </p:nvSpPr>
          <p:spPr>
            <a:xfrm>
              <a:off x="3826042" y="1035536"/>
              <a:ext cx="3639553" cy="165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45CB9657-E094-C170-D17C-52A97C3BA91A}"/>
                </a:ext>
              </a:extLst>
            </p:cNvPr>
            <p:cNvSpPr/>
            <p:nvPr/>
          </p:nvSpPr>
          <p:spPr>
            <a:xfrm>
              <a:off x="3991693" y="1491990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0B5F7426-2A6F-7283-CBED-C1D32414ECA5}"/>
                </a:ext>
              </a:extLst>
            </p:cNvPr>
            <p:cNvSpPr/>
            <p:nvPr/>
          </p:nvSpPr>
          <p:spPr>
            <a:xfrm>
              <a:off x="3991693" y="1553687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CD9D46A1-C7AB-E777-861D-28CDC963EED1}"/>
                </a:ext>
              </a:extLst>
            </p:cNvPr>
            <p:cNvSpPr/>
            <p:nvPr/>
          </p:nvSpPr>
          <p:spPr>
            <a:xfrm>
              <a:off x="3991693" y="1619091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B52E68-281D-6305-58F8-5F65B04238A3}"/>
                </a:ext>
              </a:extLst>
            </p:cNvPr>
            <p:cNvSpPr txBox="1"/>
            <p:nvPr/>
          </p:nvSpPr>
          <p:spPr>
            <a:xfrm>
              <a:off x="3940342" y="2674254"/>
              <a:ext cx="131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Heart Rate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D927F1-694F-FAE7-634A-44B144A5133F}"/>
                </a:ext>
              </a:extLst>
            </p:cNvPr>
            <p:cNvSpPr txBox="1"/>
            <p:nvPr/>
          </p:nvSpPr>
          <p:spPr>
            <a:xfrm>
              <a:off x="3991693" y="3265025"/>
              <a:ext cx="131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Oxygen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BF1026-69B9-1CF8-1B9D-30349011F54E}"/>
                </a:ext>
              </a:extLst>
            </p:cNvPr>
            <p:cNvSpPr txBox="1"/>
            <p:nvPr/>
          </p:nvSpPr>
          <p:spPr>
            <a:xfrm>
              <a:off x="3819023" y="3975189"/>
              <a:ext cx="19571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Cardiac Biomarker</a:t>
              </a:r>
            </a:p>
            <a:p>
              <a:endParaRPr lang="en-IN" dirty="0"/>
            </a:p>
          </p:txBody>
        </p:sp>
        <p:pic>
          <p:nvPicPr>
            <p:cNvPr id="16" name="Graphic 15" descr="Full battery with solid fill">
              <a:extLst>
                <a:ext uri="{FF2B5EF4-FFF2-40B4-BE49-F238E27FC236}">
                  <a16:creationId xmlns:a16="http://schemas.microsoft.com/office/drawing/2014/main" id="{48BCE1CD-CC75-C8E3-7DF1-38D7D039D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47" y="1008723"/>
              <a:ext cx="192506" cy="192506"/>
            </a:xfrm>
            <a:prstGeom prst="rect">
              <a:avLst/>
            </a:prstGeom>
          </p:spPr>
        </p:pic>
        <p:pic>
          <p:nvPicPr>
            <p:cNvPr id="18" name="Graphic 17" descr="Clock with solid fill">
              <a:extLst>
                <a:ext uri="{FF2B5EF4-FFF2-40B4-BE49-F238E27FC236}">
                  <a16:creationId xmlns:a16="http://schemas.microsoft.com/office/drawing/2014/main" id="{2A1536FA-EA37-AC8D-4FDA-D19A33249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3999" y="1035536"/>
              <a:ext cx="165694" cy="165694"/>
            </a:xfrm>
            <a:prstGeom prst="rect">
              <a:avLst/>
            </a:prstGeom>
          </p:spPr>
        </p:pic>
        <p:pic>
          <p:nvPicPr>
            <p:cNvPr id="20" name="Graphic 19" descr="Wi-Fi with solid fill">
              <a:extLst>
                <a:ext uri="{FF2B5EF4-FFF2-40B4-BE49-F238E27FC236}">
                  <a16:creationId xmlns:a16="http://schemas.microsoft.com/office/drawing/2014/main" id="{7B50321C-D95C-864F-0683-C55B05E07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9693" y="983305"/>
              <a:ext cx="270154" cy="27015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0D0115-E1F2-1811-EE6F-C84336787CE1}"/>
                </a:ext>
              </a:extLst>
            </p:cNvPr>
            <p:cNvSpPr/>
            <p:nvPr/>
          </p:nvSpPr>
          <p:spPr>
            <a:xfrm>
              <a:off x="5669072" y="2743968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118 bpm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7AFB5C-E3B5-AF31-7787-8EC97CC5A6AC}"/>
                </a:ext>
              </a:extLst>
            </p:cNvPr>
            <p:cNvSpPr/>
            <p:nvPr/>
          </p:nvSpPr>
          <p:spPr>
            <a:xfrm>
              <a:off x="5669072" y="3314614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94 %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C298C32-D991-1928-BFDB-557944FBB7DC}"/>
                </a:ext>
              </a:extLst>
            </p:cNvPr>
            <p:cNvSpPr/>
            <p:nvPr/>
          </p:nvSpPr>
          <p:spPr>
            <a:xfrm>
              <a:off x="5669072" y="4027419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3 %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765506-305C-719D-9F03-425648322473}"/>
                </a:ext>
              </a:extLst>
            </p:cNvPr>
            <p:cNvSpPr txBox="1"/>
            <p:nvPr/>
          </p:nvSpPr>
          <p:spPr>
            <a:xfrm>
              <a:off x="4299477" y="4927801"/>
              <a:ext cx="11790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Status</a:t>
              </a:r>
            </a:p>
            <a:p>
              <a:endParaRPr lang="en-IN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2406DE-F2CF-9253-B67E-35CAAA53AFD0}"/>
                </a:ext>
              </a:extLst>
            </p:cNvPr>
            <p:cNvSpPr/>
            <p:nvPr/>
          </p:nvSpPr>
          <p:spPr>
            <a:xfrm>
              <a:off x="5478572" y="5026979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Normal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80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19023" y="1054427"/>
            <a:ext cx="3639553" cy="51976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055E9-B54F-4525-B90C-5B886FF77C25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5CB9657-E094-C170-D17C-52A97C3BA91A}"/>
              </a:ext>
            </a:extLst>
          </p:cNvPr>
          <p:cNvSpPr/>
          <p:nvPr/>
        </p:nvSpPr>
        <p:spPr>
          <a:xfrm>
            <a:off x="3991693" y="1491990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0B5F7426-2A6F-7283-CBED-C1D32414ECA5}"/>
              </a:ext>
            </a:extLst>
          </p:cNvPr>
          <p:cNvSpPr/>
          <p:nvPr/>
        </p:nvSpPr>
        <p:spPr>
          <a:xfrm>
            <a:off x="3991693" y="1553687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D9D46A1-C7AB-E777-861D-28CDC963EED1}"/>
              </a:ext>
            </a:extLst>
          </p:cNvPr>
          <p:cNvSpPr/>
          <p:nvPr/>
        </p:nvSpPr>
        <p:spPr>
          <a:xfrm>
            <a:off x="3991693" y="1619091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52E68-281D-6305-58F8-5F65B04238A3}"/>
              </a:ext>
            </a:extLst>
          </p:cNvPr>
          <p:cNvSpPr txBox="1"/>
          <p:nvPr/>
        </p:nvSpPr>
        <p:spPr>
          <a:xfrm>
            <a:off x="3940342" y="2674254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Heart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927F1-694F-FAE7-634A-44B144A5133F}"/>
              </a:ext>
            </a:extLst>
          </p:cNvPr>
          <p:cNvSpPr txBox="1"/>
          <p:nvPr/>
        </p:nvSpPr>
        <p:spPr>
          <a:xfrm>
            <a:off x="3991693" y="3265025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Oxygen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1026-69B9-1CF8-1B9D-30349011F54E}"/>
              </a:ext>
            </a:extLst>
          </p:cNvPr>
          <p:cNvSpPr txBox="1"/>
          <p:nvPr/>
        </p:nvSpPr>
        <p:spPr>
          <a:xfrm>
            <a:off x="3819023" y="3975189"/>
            <a:ext cx="195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Cardiac Biomarker</a:t>
            </a:r>
          </a:p>
          <a:p>
            <a:endParaRPr lang="en-IN" dirty="0"/>
          </a:p>
        </p:txBody>
      </p:sp>
      <p:pic>
        <p:nvPicPr>
          <p:cNvPr id="16" name="Graphic 15" descr="Full battery with solid fill">
            <a:extLst>
              <a:ext uri="{FF2B5EF4-FFF2-40B4-BE49-F238E27FC236}">
                <a16:creationId xmlns:a16="http://schemas.microsoft.com/office/drawing/2014/main" id="{48BCE1CD-CC75-C8E3-7DF1-38D7D039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18" name="Graphic 17" descr="Clock with solid fill">
            <a:extLst>
              <a:ext uri="{FF2B5EF4-FFF2-40B4-BE49-F238E27FC236}">
                <a16:creationId xmlns:a16="http://schemas.microsoft.com/office/drawing/2014/main" id="{2A1536FA-EA37-AC8D-4FDA-D19A3324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20" name="Graphic 19" descr="Wi-Fi with solid fill">
            <a:extLst>
              <a:ext uri="{FF2B5EF4-FFF2-40B4-BE49-F238E27FC236}">
                <a16:creationId xmlns:a16="http://schemas.microsoft.com/office/drawing/2014/main" id="{7B50321C-D95C-864F-0683-C55B05E07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0D0115-E1F2-1811-EE6F-C84336787CE1}"/>
              </a:ext>
            </a:extLst>
          </p:cNvPr>
          <p:cNvSpPr/>
          <p:nvPr/>
        </p:nvSpPr>
        <p:spPr>
          <a:xfrm>
            <a:off x="5669072" y="2743968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118 bpm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AFB5C-E3B5-AF31-7787-8EC97CC5A6AC}"/>
              </a:ext>
            </a:extLst>
          </p:cNvPr>
          <p:cNvSpPr/>
          <p:nvPr/>
        </p:nvSpPr>
        <p:spPr>
          <a:xfrm>
            <a:off x="5669072" y="3314614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94 %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298C32-D991-1928-BFDB-557944FBB7DC}"/>
              </a:ext>
            </a:extLst>
          </p:cNvPr>
          <p:cNvSpPr/>
          <p:nvPr/>
        </p:nvSpPr>
        <p:spPr>
          <a:xfrm>
            <a:off x="5669072" y="402741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3 %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65506-305C-719D-9F03-425648322473}"/>
              </a:ext>
            </a:extLst>
          </p:cNvPr>
          <p:cNvSpPr txBox="1"/>
          <p:nvPr/>
        </p:nvSpPr>
        <p:spPr>
          <a:xfrm>
            <a:off x="4299477" y="4927801"/>
            <a:ext cx="1179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Status</a:t>
            </a:r>
          </a:p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406DE-F2CF-9253-B67E-35CAAA53AFD0}"/>
              </a:ext>
            </a:extLst>
          </p:cNvPr>
          <p:cNvSpPr/>
          <p:nvPr/>
        </p:nvSpPr>
        <p:spPr>
          <a:xfrm>
            <a:off x="5478572" y="502697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Consult Doctor</a:t>
            </a:r>
          </a:p>
        </p:txBody>
      </p:sp>
    </p:spTree>
    <p:extLst>
      <p:ext uri="{BB962C8B-B14F-4D97-AF65-F5344CB8AC3E}">
        <p14:creationId xmlns:p14="http://schemas.microsoft.com/office/powerpoint/2010/main" val="129490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EF98CB-442D-5615-77B3-0FC50E804DBE}"/>
              </a:ext>
            </a:extLst>
          </p:cNvPr>
          <p:cNvGrpSpPr/>
          <p:nvPr/>
        </p:nvGrpSpPr>
        <p:grpSpPr>
          <a:xfrm>
            <a:off x="3819023" y="983305"/>
            <a:ext cx="3646572" cy="5268764"/>
            <a:chOff x="3819023" y="983305"/>
            <a:chExt cx="3646572" cy="52687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1351ED-A8F6-F2DA-3B20-651E35E56A89}"/>
                </a:ext>
              </a:extLst>
            </p:cNvPr>
            <p:cNvSpPr/>
            <p:nvPr/>
          </p:nvSpPr>
          <p:spPr>
            <a:xfrm>
              <a:off x="3819023" y="1054427"/>
              <a:ext cx="3639553" cy="51976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5055E9-B54F-4525-B90C-5B886FF77C25}"/>
                </a:ext>
              </a:extLst>
            </p:cNvPr>
            <p:cNvSpPr/>
            <p:nvPr/>
          </p:nvSpPr>
          <p:spPr>
            <a:xfrm>
              <a:off x="3826042" y="1035536"/>
              <a:ext cx="3639553" cy="165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45CB9657-E094-C170-D17C-52A97C3BA91A}"/>
                </a:ext>
              </a:extLst>
            </p:cNvPr>
            <p:cNvSpPr/>
            <p:nvPr/>
          </p:nvSpPr>
          <p:spPr>
            <a:xfrm>
              <a:off x="3991693" y="1491990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0B5F7426-2A6F-7283-CBED-C1D32414ECA5}"/>
                </a:ext>
              </a:extLst>
            </p:cNvPr>
            <p:cNvSpPr/>
            <p:nvPr/>
          </p:nvSpPr>
          <p:spPr>
            <a:xfrm>
              <a:off x="3991693" y="1553687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CD9D46A1-C7AB-E777-861D-28CDC963EED1}"/>
                </a:ext>
              </a:extLst>
            </p:cNvPr>
            <p:cNvSpPr/>
            <p:nvPr/>
          </p:nvSpPr>
          <p:spPr>
            <a:xfrm>
              <a:off x="3991693" y="1619091"/>
              <a:ext cx="276726" cy="192505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B52E68-281D-6305-58F8-5F65B04238A3}"/>
                </a:ext>
              </a:extLst>
            </p:cNvPr>
            <p:cNvSpPr txBox="1"/>
            <p:nvPr/>
          </p:nvSpPr>
          <p:spPr>
            <a:xfrm>
              <a:off x="3940342" y="2674254"/>
              <a:ext cx="131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Heart Rate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D927F1-694F-FAE7-634A-44B144A5133F}"/>
                </a:ext>
              </a:extLst>
            </p:cNvPr>
            <p:cNvSpPr txBox="1"/>
            <p:nvPr/>
          </p:nvSpPr>
          <p:spPr>
            <a:xfrm>
              <a:off x="3991693" y="3265025"/>
              <a:ext cx="131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Oxygen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BF1026-69B9-1CF8-1B9D-30349011F54E}"/>
                </a:ext>
              </a:extLst>
            </p:cNvPr>
            <p:cNvSpPr txBox="1"/>
            <p:nvPr/>
          </p:nvSpPr>
          <p:spPr>
            <a:xfrm>
              <a:off x="3819023" y="3975189"/>
              <a:ext cx="19571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Cardiac Biomarker</a:t>
              </a:r>
            </a:p>
            <a:p>
              <a:endParaRPr lang="en-IN" dirty="0"/>
            </a:p>
          </p:txBody>
        </p:sp>
        <p:pic>
          <p:nvPicPr>
            <p:cNvPr id="16" name="Graphic 15" descr="Full battery with solid fill">
              <a:extLst>
                <a:ext uri="{FF2B5EF4-FFF2-40B4-BE49-F238E27FC236}">
                  <a16:creationId xmlns:a16="http://schemas.microsoft.com/office/drawing/2014/main" id="{48BCE1CD-CC75-C8E3-7DF1-38D7D039D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47" y="1008723"/>
              <a:ext cx="192506" cy="192506"/>
            </a:xfrm>
            <a:prstGeom prst="rect">
              <a:avLst/>
            </a:prstGeom>
          </p:spPr>
        </p:pic>
        <p:pic>
          <p:nvPicPr>
            <p:cNvPr id="18" name="Graphic 17" descr="Clock with solid fill">
              <a:extLst>
                <a:ext uri="{FF2B5EF4-FFF2-40B4-BE49-F238E27FC236}">
                  <a16:creationId xmlns:a16="http://schemas.microsoft.com/office/drawing/2014/main" id="{2A1536FA-EA37-AC8D-4FDA-D19A33249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3999" y="1035536"/>
              <a:ext cx="165694" cy="165694"/>
            </a:xfrm>
            <a:prstGeom prst="rect">
              <a:avLst/>
            </a:prstGeom>
          </p:spPr>
        </p:pic>
        <p:pic>
          <p:nvPicPr>
            <p:cNvPr id="20" name="Graphic 19" descr="Wi-Fi with solid fill">
              <a:extLst>
                <a:ext uri="{FF2B5EF4-FFF2-40B4-BE49-F238E27FC236}">
                  <a16:creationId xmlns:a16="http://schemas.microsoft.com/office/drawing/2014/main" id="{7B50321C-D95C-864F-0683-C55B05E07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9693" y="983305"/>
              <a:ext cx="270154" cy="27015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0D0115-E1F2-1811-EE6F-C84336787CE1}"/>
                </a:ext>
              </a:extLst>
            </p:cNvPr>
            <p:cNvSpPr/>
            <p:nvPr/>
          </p:nvSpPr>
          <p:spPr>
            <a:xfrm>
              <a:off x="5669072" y="2743968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118 bpm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7AFB5C-E3B5-AF31-7787-8EC97CC5A6AC}"/>
                </a:ext>
              </a:extLst>
            </p:cNvPr>
            <p:cNvSpPr/>
            <p:nvPr/>
          </p:nvSpPr>
          <p:spPr>
            <a:xfrm>
              <a:off x="5669072" y="3314614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94 %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C298C32-D991-1928-BFDB-557944FBB7DC}"/>
                </a:ext>
              </a:extLst>
            </p:cNvPr>
            <p:cNvSpPr/>
            <p:nvPr/>
          </p:nvSpPr>
          <p:spPr>
            <a:xfrm>
              <a:off x="5669072" y="4027419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3 %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765506-305C-719D-9F03-425648322473}"/>
                </a:ext>
              </a:extLst>
            </p:cNvPr>
            <p:cNvSpPr txBox="1"/>
            <p:nvPr/>
          </p:nvSpPr>
          <p:spPr>
            <a:xfrm>
              <a:off x="4299477" y="4927801"/>
              <a:ext cx="11790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Status</a:t>
              </a:r>
            </a:p>
            <a:p>
              <a:endParaRPr lang="en-IN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2406DE-F2CF-9253-B67E-35CAAA53AFD0}"/>
                </a:ext>
              </a:extLst>
            </p:cNvPr>
            <p:cNvSpPr/>
            <p:nvPr/>
          </p:nvSpPr>
          <p:spPr>
            <a:xfrm>
              <a:off x="5478572" y="5026979"/>
              <a:ext cx="1678405" cy="2701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2">
                      <a:lumMod val="10000"/>
                    </a:schemeClr>
                  </a:solidFill>
                </a:rPr>
                <a:t>Consult Doctor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44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19023" y="1054427"/>
            <a:ext cx="3639553" cy="5197642"/>
          </a:xfrm>
          <a:prstGeom prst="rect">
            <a:avLst/>
          </a:prstGeom>
          <a:solidFill>
            <a:srgbClr val="FF616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055E9-B54F-4525-B90C-5B886FF77C25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5CB9657-E094-C170-D17C-52A97C3BA91A}"/>
              </a:ext>
            </a:extLst>
          </p:cNvPr>
          <p:cNvSpPr/>
          <p:nvPr/>
        </p:nvSpPr>
        <p:spPr>
          <a:xfrm>
            <a:off x="3991693" y="1491990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0B5F7426-2A6F-7283-CBED-C1D32414ECA5}"/>
              </a:ext>
            </a:extLst>
          </p:cNvPr>
          <p:cNvSpPr/>
          <p:nvPr/>
        </p:nvSpPr>
        <p:spPr>
          <a:xfrm>
            <a:off x="3991693" y="1553687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CD9D46A1-C7AB-E777-861D-28CDC963EED1}"/>
              </a:ext>
            </a:extLst>
          </p:cNvPr>
          <p:cNvSpPr/>
          <p:nvPr/>
        </p:nvSpPr>
        <p:spPr>
          <a:xfrm>
            <a:off x="3991693" y="1619091"/>
            <a:ext cx="276726" cy="19250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52E68-281D-6305-58F8-5F65B04238A3}"/>
              </a:ext>
            </a:extLst>
          </p:cNvPr>
          <p:cNvSpPr txBox="1"/>
          <p:nvPr/>
        </p:nvSpPr>
        <p:spPr>
          <a:xfrm>
            <a:off x="3940342" y="2674254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Heart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927F1-694F-FAE7-634A-44B144A5133F}"/>
              </a:ext>
            </a:extLst>
          </p:cNvPr>
          <p:cNvSpPr txBox="1"/>
          <p:nvPr/>
        </p:nvSpPr>
        <p:spPr>
          <a:xfrm>
            <a:off x="3991693" y="3265025"/>
            <a:ext cx="13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Oxygen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1026-69B9-1CF8-1B9D-30349011F54E}"/>
              </a:ext>
            </a:extLst>
          </p:cNvPr>
          <p:cNvSpPr txBox="1"/>
          <p:nvPr/>
        </p:nvSpPr>
        <p:spPr>
          <a:xfrm>
            <a:off x="3819023" y="3975189"/>
            <a:ext cx="195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Cardiac Biomarker</a:t>
            </a:r>
          </a:p>
          <a:p>
            <a:endParaRPr lang="en-IN" dirty="0"/>
          </a:p>
        </p:txBody>
      </p:sp>
      <p:pic>
        <p:nvPicPr>
          <p:cNvPr id="16" name="Graphic 15" descr="Full battery with solid fill">
            <a:extLst>
              <a:ext uri="{FF2B5EF4-FFF2-40B4-BE49-F238E27FC236}">
                <a16:creationId xmlns:a16="http://schemas.microsoft.com/office/drawing/2014/main" id="{48BCE1CD-CC75-C8E3-7DF1-38D7D039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18" name="Graphic 17" descr="Clock with solid fill">
            <a:extLst>
              <a:ext uri="{FF2B5EF4-FFF2-40B4-BE49-F238E27FC236}">
                <a16:creationId xmlns:a16="http://schemas.microsoft.com/office/drawing/2014/main" id="{2A1536FA-EA37-AC8D-4FDA-D19A3324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20" name="Graphic 19" descr="Wi-Fi with solid fill">
            <a:extLst>
              <a:ext uri="{FF2B5EF4-FFF2-40B4-BE49-F238E27FC236}">
                <a16:creationId xmlns:a16="http://schemas.microsoft.com/office/drawing/2014/main" id="{7B50321C-D95C-864F-0683-C55B05E07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0D0115-E1F2-1811-EE6F-C84336787CE1}"/>
              </a:ext>
            </a:extLst>
          </p:cNvPr>
          <p:cNvSpPr/>
          <p:nvPr/>
        </p:nvSpPr>
        <p:spPr>
          <a:xfrm>
            <a:off x="5669072" y="2743968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118 bpm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AFB5C-E3B5-AF31-7787-8EC97CC5A6AC}"/>
              </a:ext>
            </a:extLst>
          </p:cNvPr>
          <p:cNvSpPr/>
          <p:nvPr/>
        </p:nvSpPr>
        <p:spPr>
          <a:xfrm>
            <a:off x="5669072" y="3314614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94 %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298C32-D991-1928-BFDB-557944FBB7DC}"/>
              </a:ext>
            </a:extLst>
          </p:cNvPr>
          <p:cNvSpPr/>
          <p:nvPr/>
        </p:nvSpPr>
        <p:spPr>
          <a:xfrm>
            <a:off x="5669072" y="402741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3 %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65506-305C-719D-9F03-425648322473}"/>
              </a:ext>
            </a:extLst>
          </p:cNvPr>
          <p:cNvSpPr txBox="1"/>
          <p:nvPr/>
        </p:nvSpPr>
        <p:spPr>
          <a:xfrm>
            <a:off x="4299477" y="4927801"/>
            <a:ext cx="1179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Status</a:t>
            </a:r>
          </a:p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406DE-F2CF-9253-B67E-35CAAA53AFD0}"/>
              </a:ext>
            </a:extLst>
          </p:cNvPr>
          <p:cNvSpPr/>
          <p:nvPr/>
        </p:nvSpPr>
        <p:spPr>
          <a:xfrm>
            <a:off x="5478572" y="5026979"/>
            <a:ext cx="1678405" cy="270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Emergency</a:t>
            </a:r>
          </a:p>
        </p:txBody>
      </p:sp>
    </p:spTree>
    <p:extLst>
      <p:ext uri="{BB962C8B-B14F-4D97-AF65-F5344CB8AC3E}">
        <p14:creationId xmlns:p14="http://schemas.microsoft.com/office/powerpoint/2010/main" val="71472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26042" y="1028700"/>
            <a:ext cx="3639553" cy="5197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0D59FD-EB13-1691-275E-82861CA3D8A3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raphic 4" descr="Full battery with solid fill">
            <a:extLst>
              <a:ext uri="{FF2B5EF4-FFF2-40B4-BE49-F238E27FC236}">
                <a16:creationId xmlns:a16="http://schemas.microsoft.com/office/drawing/2014/main" id="{AC626496-65B1-0821-86C6-21A52DEE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4FAED4AF-CAEF-6867-DCAF-B62B0663C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7" name="Graphic 6" descr="Wi-Fi with solid fill">
            <a:extLst>
              <a:ext uri="{FF2B5EF4-FFF2-40B4-BE49-F238E27FC236}">
                <a16:creationId xmlns:a16="http://schemas.microsoft.com/office/drawing/2014/main" id="{6907292B-FA13-0CFA-7BD3-DF9848232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298E25-325F-269B-401C-D691D213B564}"/>
              </a:ext>
            </a:extLst>
          </p:cNvPr>
          <p:cNvSpPr/>
          <p:nvPr/>
        </p:nvSpPr>
        <p:spPr>
          <a:xfrm>
            <a:off x="3826042" y="1573388"/>
            <a:ext cx="2208998" cy="4249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reflection blurRad="101600" stA="51000" endPos="5000" dist="254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EDC949-4B46-3E29-F774-866EA4D99AD7}"/>
              </a:ext>
            </a:extLst>
          </p:cNvPr>
          <p:cNvSpPr/>
          <p:nvPr/>
        </p:nvSpPr>
        <p:spPr>
          <a:xfrm>
            <a:off x="6053045" y="1543654"/>
            <a:ext cx="296091" cy="2946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Close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3D070E01-FEEC-BAD4-E740-7D6155D274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1573388"/>
            <a:ext cx="235131" cy="235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D6E77D-2F58-3D44-4B37-C157FD232E96}"/>
              </a:ext>
            </a:extLst>
          </p:cNvPr>
          <p:cNvSpPr txBox="1"/>
          <p:nvPr/>
        </p:nvSpPr>
        <p:spPr>
          <a:xfrm>
            <a:off x="3990703" y="2017998"/>
            <a:ext cx="1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66328-9417-E4B9-2668-9D3BD1692E1F}"/>
              </a:ext>
            </a:extLst>
          </p:cNvPr>
          <p:cNvSpPr txBox="1"/>
          <p:nvPr/>
        </p:nvSpPr>
        <p:spPr>
          <a:xfrm>
            <a:off x="3989615" y="2436556"/>
            <a:ext cx="1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E35A76-333B-EC5B-361C-E1FF3018B2EE}"/>
              </a:ext>
            </a:extLst>
          </p:cNvPr>
          <p:cNvSpPr txBox="1"/>
          <p:nvPr/>
        </p:nvSpPr>
        <p:spPr>
          <a:xfrm>
            <a:off x="4384766" y="5438413"/>
            <a:ext cx="1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85579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351ED-A8F6-F2DA-3B20-651E35E56A89}"/>
              </a:ext>
            </a:extLst>
          </p:cNvPr>
          <p:cNvSpPr/>
          <p:nvPr/>
        </p:nvSpPr>
        <p:spPr>
          <a:xfrm>
            <a:off x="3826042" y="1008723"/>
            <a:ext cx="3639553" cy="5197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0D59FD-EB13-1691-275E-82861CA3D8A3}"/>
              </a:ext>
            </a:extLst>
          </p:cNvPr>
          <p:cNvSpPr/>
          <p:nvPr/>
        </p:nvSpPr>
        <p:spPr>
          <a:xfrm>
            <a:off x="3826042" y="1035536"/>
            <a:ext cx="3639553" cy="1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raphic 4" descr="Full battery with solid fill">
            <a:extLst>
              <a:ext uri="{FF2B5EF4-FFF2-40B4-BE49-F238E27FC236}">
                <a16:creationId xmlns:a16="http://schemas.microsoft.com/office/drawing/2014/main" id="{AC626496-65B1-0821-86C6-21A52DEE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47" y="1008723"/>
            <a:ext cx="192506" cy="192506"/>
          </a:xfrm>
          <a:prstGeom prst="rect">
            <a:avLst/>
          </a:prstGeom>
        </p:spPr>
      </p:pic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4FAED4AF-CAEF-6867-DCAF-B62B0663C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3999" y="1035536"/>
            <a:ext cx="165694" cy="165694"/>
          </a:xfrm>
          <a:prstGeom prst="rect">
            <a:avLst/>
          </a:prstGeom>
        </p:spPr>
      </p:pic>
      <p:pic>
        <p:nvPicPr>
          <p:cNvPr id="7" name="Graphic 6" descr="Wi-Fi with solid fill">
            <a:extLst>
              <a:ext uri="{FF2B5EF4-FFF2-40B4-BE49-F238E27FC236}">
                <a16:creationId xmlns:a16="http://schemas.microsoft.com/office/drawing/2014/main" id="{6907292B-FA13-0CFA-7BD3-DF9848232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9693" y="983305"/>
            <a:ext cx="270154" cy="270154"/>
          </a:xfrm>
          <a:prstGeom prst="rect">
            <a:avLst/>
          </a:prstGeom>
        </p:spPr>
      </p:pic>
      <p:pic>
        <p:nvPicPr>
          <p:cNvPr id="8" name="Graphic 7" descr="Home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21F10FA2-48AC-1AA1-D73D-B46E920C6D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7158" y="1391652"/>
            <a:ext cx="358942" cy="35894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454B7B9-C054-2DEB-6D87-B52EEABB9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772108"/>
              </p:ext>
            </p:extLst>
          </p:nvPr>
        </p:nvGraphicFramePr>
        <p:xfrm>
          <a:off x="4067877" y="4614301"/>
          <a:ext cx="3046894" cy="126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E3FE29F-85EE-2925-2A25-0AACA4422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485611"/>
              </p:ext>
            </p:extLst>
          </p:nvPr>
        </p:nvGraphicFramePr>
        <p:xfrm>
          <a:off x="4247473" y="3225674"/>
          <a:ext cx="2867297" cy="126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3E9E688-4205-48D1-3A39-127FE55A6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635710"/>
              </p:ext>
            </p:extLst>
          </p:nvPr>
        </p:nvGraphicFramePr>
        <p:xfrm>
          <a:off x="4247473" y="1837047"/>
          <a:ext cx="2867297" cy="126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0005A14-1691-2A74-E149-1689BAB4284E}"/>
              </a:ext>
            </a:extLst>
          </p:cNvPr>
          <p:cNvSpPr/>
          <p:nvPr/>
        </p:nvSpPr>
        <p:spPr>
          <a:xfrm>
            <a:off x="4067877" y="3122859"/>
            <a:ext cx="3226487" cy="1656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762E2-40E0-D6D4-B738-3E0D757FD107}"/>
              </a:ext>
            </a:extLst>
          </p:cNvPr>
          <p:cNvSpPr/>
          <p:nvPr/>
        </p:nvSpPr>
        <p:spPr>
          <a:xfrm>
            <a:off x="4067876" y="4514729"/>
            <a:ext cx="3226487" cy="1656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4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122</Words>
  <Application>Microsoft Office PowerPoint</Application>
  <PresentationFormat>Widescreen</PresentationFormat>
  <Paragraphs>77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Jasmeet Matta</dc:creator>
  <cp:lastModifiedBy>Jasmeet Matta</cp:lastModifiedBy>
  <cp:revision>3</cp:revision>
  <dcterms:created xsi:type="dcterms:W3CDTF">2022-06-04T13:00:54Z</dcterms:created>
  <dcterms:modified xsi:type="dcterms:W3CDTF">2022-06-06T15:22:38Z</dcterms:modified>
</cp:coreProperties>
</file>