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87" r:id="rId6"/>
    <p:sldId id="265" r:id="rId7"/>
    <p:sldId id="290" r:id="rId8"/>
    <p:sldId id="291" r:id="rId9"/>
    <p:sldId id="289" r:id="rId10"/>
    <p:sldId id="293" r:id="rId11"/>
    <p:sldId id="294" r:id="rId12"/>
    <p:sldId id="292" r:id="rId13"/>
    <p:sldId id="295" r:id="rId14"/>
    <p:sldId id="296" r:id="rId15"/>
    <p:sldId id="297" r:id="rId16"/>
    <p:sldId id="298" r:id="rId17"/>
    <p:sldId id="28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8" userDrawn="1">
          <p15:clr>
            <a:srgbClr val="A4A3A4"/>
          </p15:clr>
        </p15:guide>
        <p15:guide id="2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BEB9AA"/>
    <a:srgbClr val="C0C9C2"/>
    <a:srgbClr val="AA9D92"/>
    <a:srgbClr val="F2F1EE"/>
    <a:srgbClr val="D8D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3595" autoAdjust="0"/>
  </p:normalViewPr>
  <p:slideViewPr>
    <p:cSldViewPr snapToGrid="0">
      <p:cViewPr varScale="1">
        <p:scale>
          <a:sx n="95" d="100"/>
          <a:sy n="95" d="100"/>
        </p:scale>
        <p:origin x="96" y="624"/>
      </p:cViewPr>
      <p:guideLst>
        <p:guide pos="4128"/>
        <p:guide orient="horz" pos="960"/>
      </p:guideLst>
    </p:cSldViewPr>
  </p:slideViewPr>
  <p:outlineViewPr>
    <p:cViewPr>
      <p:scale>
        <a:sx n="33" d="100"/>
        <a:sy n="33" d="100"/>
      </p:scale>
      <p:origin x="0" y="-402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6E6020-4209-49A3-9DC4-18264096E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797462-F1DD-4E64-BC14-F17A0F34B5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2FC57-E1F8-4F59-A87C-2833007EAF57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5F0E3-AC70-4B5A-BCEB-9E3C021C86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F68B5-925F-4468-95B3-EA77C29C34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A06BE-7519-4B21-9E1D-AE6D6E69C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83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ACAC0-59EA-4916-9995-398D6BEB88C3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B2C62-FE30-453D-946B-754E9E42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26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 spacing + Page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B2C62-FE30-453D-946B-754E9E42C8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75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F2964EA8-200F-47C5-90C2-1DBA3D6D7C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28700" y="5078187"/>
            <a:ext cx="3222058" cy="96462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9">
            <a:extLst>
              <a:ext uri="{FF2B5EF4-FFF2-40B4-BE49-F238E27FC236}">
                <a16:creationId xmlns:a16="http://schemas.microsoft.com/office/drawing/2014/main" id="{7878E298-5074-4E51-993E-34931A897F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21413" y="0"/>
            <a:ext cx="4941887" cy="57261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D26D0E-18C6-4DB1-B3A5-75E29BD65B17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noFill/>
          <a:ln w="1587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989B90B-5C3C-4760-9360-5AE10BF8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90000"/>
              </a:lnSpc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337C3D7-7DDB-42A8-901A-EC153DD274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0"/>
            <a:ext cx="4953000" cy="3302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7B95226-A076-4D55-B408-1389A2F8C7A0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028700" y="3556002"/>
            <a:ext cx="3108960" cy="2286000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6673F10-179D-4539-AA33-AE34EC0457EF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4541520" y="3556001"/>
            <a:ext cx="3108960" cy="2285999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B6CFC30-1A59-4D28-9E30-0FF7D632C6A2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8054340" y="3556001"/>
            <a:ext cx="3108960" cy="2285999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C4F3CC75-F9FA-4F77-9DD5-7E6C0F5C9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9D1A0-04AB-4DD4-B9DB-BDEC5E64C94C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3B5B65C-5DE0-4F81-8115-758CDB591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F4A2ACE-2D85-4F78-818F-BBA6F6F0CC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0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4DCD8D3-DF79-446E-9961-5797EE888B4C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CB4EDDC-C544-421C-905C-A4D40D98A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3EA80-260A-4EE9-83BB-E6DD04DEA906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9CBFDBF-2D2B-469A-9B2F-72F90474F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A55D6-2810-4163-9D43-FEDA674E2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6829" y="573503"/>
            <a:ext cx="10156826" cy="1369591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9E87E0B-D644-4037-B322-715C648BAD3B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419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5">
            <a:extLst>
              <a:ext uri="{FF2B5EF4-FFF2-40B4-BE49-F238E27FC236}">
                <a16:creationId xmlns:a16="http://schemas.microsoft.com/office/drawing/2014/main" id="{940246AD-CE4F-4FD8-BCF6-5BA9ED62AC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543302"/>
            <a:ext cx="4953000" cy="284956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8ECBB79-D5D3-4ECE-99F9-1B6834629E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284956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C667C6DE-A3D4-4738-B7FC-43FB39FD7A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12C18C04-19C8-4ECC-83E8-6E65128CE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6"/>
            <a:ext cx="3924300" cy="284956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D14E5D8-EB42-4C87-B4AE-4746909A2D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9813" y="5067300"/>
            <a:ext cx="3913187" cy="1319213"/>
          </a:xfrm>
        </p:spPr>
        <p:txBody>
          <a:bodyPr>
            <a:normAutofit/>
          </a:bodyPr>
          <a:lstStyle>
            <a:lvl1pPr>
              <a:defRPr lang="en-US" sz="16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0649945F-7BBD-4042-AA34-709CE3402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80274-DEF2-4F5D-8F74-69D0554CED55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1936C4A-DE5F-4BFE-AED0-47E48CD4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981B703-4F1F-41A6-AD71-3FFB2820F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0130" y="465136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661D25CF-5413-4949-A54A-8716608406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58050" y="2000250"/>
            <a:ext cx="4667250" cy="33988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224E3A4F-8479-4D38-A6D4-85F0883F3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D4DA8-2D4A-4F06-BECA-044AF4113FB4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D5A5341A-4863-40E8-8B9A-FB4E71925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2FED0-CD95-48B0-B54A-1F64F952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8EF5E91-A275-4181-9C62-BC0773AD0512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271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423630CA-0A51-4B04-A57B-9E412A8FCD1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47137" y="3862387"/>
            <a:ext cx="2316163" cy="25384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C994AE8-9E30-418E-8361-5D851AFA42C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854450"/>
            <a:ext cx="2316163" cy="25384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D4E5783-2917-458E-BE61-F3D5AAA8F9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309086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1D734B5-5F1C-4E34-81FF-AD75105E83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5757DE8-43D6-4A47-ABC9-B39EC8016C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5"/>
            <a:ext cx="3924300" cy="439102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984C97B0-0D42-4831-9ABD-390370C0F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81873-7D47-483D-BCB4-50DD9806C720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CE8438DF-723C-49AB-AD18-1C40F107F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2FDE8-62A6-4290-88E6-2795313DE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465137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C85317C-3A2D-483F-B913-714129E195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73045" y="2426610"/>
            <a:ext cx="2378075" cy="111125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DFEC7-1EEC-4FF2-868A-9799EA69F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7155" y="2714986"/>
            <a:ext cx="6674802" cy="65532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Graph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6C54-2562-43EA-9A1B-F808D04718E7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6C54-2562-43EA-9A1B-F808D04718E7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64FFEF-B933-46C6-A918-A80C987DB7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2147" y="0"/>
            <a:ext cx="3938588" cy="64008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59E5EAF8-68C2-4910-8F66-D9320B9574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47967" y="2105933"/>
            <a:ext cx="5297883" cy="102421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3BE48E1-D3BE-4B52-B2EC-13A514CB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966" y="2105933"/>
            <a:ext cx="5297883" cy="2237467"/>
          </a:xfrm>
        </p:spPr>
        <p:txBody>
          <a:bodyPr anchor="t">
            <a:norm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674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50815B22-13FE-47CD-9F79-73704A278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B74C9-B808-4394-A017-79C83B2524EF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7669539-CB64-44F5-999D-7B9E61F8A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BA076-F3B9-47CB-80C2-BE29F157D04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4075" y="1625600"/>
            <a:ext cx="10499725" cy="4860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09627E-FE70-43A1-B0CB-4D4F6C32C2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074" y="122239"/>
            <a:ext cx="10499725" cy="1355724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41BF345D-81AF-4851-83A1-6233984890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1917" y="517972"/>
            <a:ext cx="31089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C4F3A57-45ED-498D-858C-3EE63DF129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36601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1AC5BB09-E3BA-4948-93B3-EDCAAB80311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01197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BF83C6B7-5484-4586-8830-098BDCD9C9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66324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0C5663B1-EED6-4D80-A7C2-19E1366387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39069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0">
            <a:extLst>
              <a:ext uri="{FF2B5EF4-FFF2-40B4-BE49-F238E27FC236}">
                <a16:creationId xmlns:a16="http://schemas.microsoft.com/office/drawing/2014/main" id="{D21E7B61-407B-40A7-9AF6-0D7E7106BCF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96046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415C3ACC-5A8A-46E6-BA0D-90ADD27E2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2DF6D-B715-4785-8DEA-9165C638CF44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0D00A5C2-DCEE-4CB3-9307-61EB88B1D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E8CB70-B054-4294-AD29-EE7A75C7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651507"/>
            <a:ext cx="8991563" cy="100583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0D608-4E7A-4014-9F62-CB43A0C839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6638" y="2717800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C3A63B0-4EEA-45BC-A016-5FDA0969EA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080679B-5220-4478-B631-7112F870B7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4350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E4F61A3-2797-46FB-ACA7-0443E3BBDD2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3907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14ED733B-1DE9-4FDC-BD5F-2BE3BB07C9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0402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405858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275B11D-8F3F-472B-BBCC-A4F7415AC0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8700" y="3543300"/>
            <a:ext cx="3924300" cy="33147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F0629D-1A5F-4F4F-90D6-430379624E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91250" y="1981200"/>
            <a:ext cx="4972050" cy="4473575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sz="1600">
                <a:solidFill>
                  <a:schemeClr val="tx2">
                    <a:lumMod val="50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Click to edit Master text styles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218C063B-0EE9-4FD5-A116-241C24545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AE72A-09B6-4D56-855D-4360BD347914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D417B369-6569-4DCC-B684-BE1A7C5D0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EC1A7-43C3-481E-95D0-5616242E1A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4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C6CF0E0-8FF2-4FE7-AC69-85BEFA656508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577C8-AB8C-4B8A-A01F-113B16C4DCA3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9" r:id="rId8"/>
    <p:sldLayoutId id="2147483655" r:id="rId9"/>
    <p:sldLayoutId id="2147483656" r:id="rId10"/>
    <p:sldLayoutId id="2147483658" r:id="rId11"/>
    <p:sldLayoutId id="2147483657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48" userDrawn="1">
          <p15:clr>
            <a:srgbClr val="F26B43"/>
          </p15:clr>
        </p15:guide>
        <p15:guide id="2" pos="1176" userDrawn="1">
          <p15:clr>
            <a:srgbClr val="F26B43"/>
          </p15:clr>
        </p15:guide>
        <p15:guide id="3" pos="1296" userDrawn="1">
          <p15:clr>
            <a:srgbClr val="F26B43"/>
          </p15:clr>
        </p15:guide>
        <p15:guide id="4" pos="1824" userDrawn="1">
          <p15:clr>
            <a:srgbClr val="F26B43"/>
          </p15:clr>
        </p15:guide>
        <p15:guide id="5" pos="1944" userDrawn="1">
          <p15:clr>
            <a:srgbClr val="F26B43"/>
          </p15:clr>
        </p15:guide>
        <p15:guide id="6" pos="2472" userDrawn="1">
          <p15:clr>
            <a:srgbClr val="F26B43"/>
          </p15:clr>
        </p15:guide>
        <p15:guide id="7" pos="2592" userDrawn="1">
          <p15:clr>
            <a:srgbClr val="F26B43"/>
          </p15:clr>
        </p15:guide>
        <p15:guide id="8" pos="3120" userDrawn="1">
          <p15:clr>
            <a:srgbClr val="F26B43"/>
          </p15:clr>
        </p15:guide>
        <p15:guide id="9" pos="3240" userDrawn="1">
          <p15:clr>
            <a:srgbClr val="F26B43"/>
          </p15:clr>
        </p15:guide>
        <p15:guide id="10" pos="3792" userDrawn="1">
          <p15:clr>
            <a:srgbClr val="F26B43"/>
          </p15:clr>
        </p15:guide>
        <p15:guide id="11" pos="3912" userDrawn="1">
          <p15:clr>
            <a:srgbClr val="F26B43"/>
          </p15:clr>
        </p15:guide>
        <p15:guide id="12" pos="4416" userDrawn="1">
          <p15:clr>
            <a:srgbClr val="F26B43"/>
          </p15:clr>
        </p15:guide>
        <p15:guide id="13" pos="4560" userDrawn="1">
          <p15:clr>
            <a:srgbClr val="F26B43"/>
          </p15:clr>
        </p15:guide>
        <p15:guide id="14" pos="5088" userDrawn="1">
          <p15:clr>
            <a:srgbClr val="F26B43"/>
          </p15:clr>
        </p15:guide>
        <p15:guide id="15" pos="5208" userDrawn="1">
          <p15:clr>
            <a:srgbClr val="F26B43"/>
          </p15:clr>
        </p15:guide>
        <p15:guide id="16" pos="5736" userDrawn="1">
          <p15:clr>
            <a:srgbClr val="F26B43"/>
          </p15:clr>
        </p15:guide>
        <p15:guide id="17" pos="5856" userDrawn="1">
          <p15:clr>
            <a:srgbClr val="F26B43"/>
          </p15:clr>
        </p15:guide>
        <p15:guide id="18" pos="6384" userDrawn="1">
          <p15:clr>
            <a:srgbClr val="F26B43"/>
          </p15:clr>
        </p15:guide>
        <p15:guide id="19" pos="6504" userDrawn="1">
          <p15:clr>
            <a:srgbClr val="F26B43"/>
          </p15:clr>
        </p15:guide>
        <p15:guide id="20" pos="7032" userDrawn="1">
          <p15:clr>
            <a:srgbClr val="F26B43"/>
          </p15:clr>
        </p15:guide>
        <p15:guide id="21" orient="horz" pos="288" userDrawn="1">
          <p15:clr>
            <a:srgbClr val="F26B43"/>
          </p15:clr>
        </p15:guide>
        <p15:guide id="22" orient="horz" pos="1128" userDrawn="1">
          <p15:clr>
            <a:srgbClr val="F26B43"/>
          </p15:clr>
        </p15:guide>
        <p15:guide id="23" orient="horz" pos="1248" userDrawn="1">
          <p15:clr>
            <a:srgbClr val="F26B43"/>
          </p15:clr>
        </p15:guide>
        <p15:guide id="24" orient="horz" pos="2088" userDrawn="1">
          <p15:clr>
            <a:srgbClr val="F26B43"/>
          </p15:clr>
        </p15:guide>
        <p15:guide id="25" orient="horz" pos="2232" userDrawn="1">
          <p15:clr>
            <a:srgbClr val="F26B43"/>
          </p15:clr>
        </p15:guide>
        <p15:guide id="26" orient="horz" pos="3048" userDrawn="1">
          <p15:clr>
            <a:srgbClr val="F26B43"/>
          </p15:clr>
        </p15:guide>
        <p15:guide id="27" orient="horz" pos="3192" userDrawn="1">
          <p15:clr>
            <a:srgbClr val="F26B43"/>
          </p15:clr>
        </p15:guide>
        <p15:guide id="28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7A48A35-E5E4-4A5F-9F91-BAEA4F5DF21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34813" y="4889817"/>
            <a:ext cx="4483473" cy="1597165"/>
          </a:xfrm>
        </p:spPr>
        <p:txBody>
          <a:bodyPr>
            <a:normAutofit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US" sz="1400" dirty="0">
                <a:solidFill>
                  <a:srgbClr val="C0C9C2">
                    <a:lumMod val="50000"/>
                  </a:srgbClr>
                </a:solidFill>
              </a:rPr>
              <a:t>Group A1: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sz="1400" dirty="0">
                <a:solidFill>
                  <a:srgbClr val="C0C9C2">
                    <a:lumMod val="50000"/>
                  </a:srgbClr>
                </a:solidFill>
              </a:rPr>
              <a:t>Jaouaher Belgacem 		Jasmeet </a:t>
            </a:r>
            <a:r>
              <a:rPr lang="en-US" sz="1400" dirty="0" err="1">
                <a:solidFill>
                  <a:srgbClr val="C0C9C2">
                    <a:lumMod val="50000"/>
                  </a:srgbClr>
                </a:solidFill>
              </a:rPr>
              <a:t>matta</a:t>
            </a:r>
            <a:endParaRPr lang="en-US" sz="1400" dirty="0">
              <a:solidFill>
                <a:srgbClr val="C0C9C2">
                  <a:lumMod val="50000"/>
                </a:srgbClr>
              </a:solidFill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sz="1400" dirty="0">
                <a:solidFill>
                  <a:srgbClr val="C0C9C2">
                    <a:lumMod val="50000"/>
                  </a:srgbClr>
                </a:solidFill>
              </a:rPr>
              <a:t>	                </a:t>
            </a:r>
            <a:r>
              <a:rPr lang="en-US" sz="1400" dirty="0" err="1">
                <a:solidFill>
                  <a:srgbClr val="C0C9C2">
                    <a:lumMod val="50000"/>
                  </a:srgbClr>
                </a:solidFill>
              </a:rPr>
              <a:t>Arsany</a:t>
            </a:r>
            <a:r>
              <a:rPr lang="en-US" sz="1400" dirty="0">
                <a:solidFill>
                  <a:srgbClr val="C0C9C2">
                    <a:lumMod val="50000"/>
                  </a:srgbClr>
                </a:solidFill>
              </a:rPr>
              <a:t> </a:t>
            </a:r>
            <a:r>
              <a:rPr lang="en-US" sz="1400" dirty="0" err="1">
                <a:solidFill>
                  <a:srgbClr val="C0C9C2">
                    <a:lumMod val="50000"/>
                  </a:srgbClr>
                </a:solidFill>
              </a:rPr>
              <a:t>Grigis</a:t>
            </a:r>
            <a:endParaRPr lang="en-US" sz="1400" dirty="0">
              <a:solidFill>
                <a:srgbClr val="C0C9C2">
                  <a:lumMod val="50000"/>
                </a:srgbClr>
              </a:solidFill>
            </a:endParaRPr>
          </a:p>
          <a:p>
            <a:pPr>
              <a:lnSpc>
                <a:spcPct val="140000"/>
              </a:lnSpc>
            </a:pPr>
            <a:endParaRPr lang="en-US" sz="1700" dirty="0">
              <a:solidFill>
                <a:srgbClr val="C0C9C2">
                  <a:lumMod val="50000"/>
                </a:srgbClr>
              </a:solidFill>
            </a:endParaRPr>
          </a:p>
        </p:txBody>
      </p:sp>
      <p:sp>
        <p:nvSpPr>
          <p:cNvPr id="29" name="Slide Number Placeholder 6">
            <a:extLst>
              <a:ext uri="{FF2B5EF4-FFF2-40B4-BE49-F238E27FC236}">
                <a16:creationId xmlns:a16="http://schemas.microsoft.com/office/drawing/2014/main" id="{B21D5E66-7865-18CD-A728-3A67719D2F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8467C95-DF23-40B9-B265-2E6F3DE2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815" y="1160424"/>
            <a:ext cx="4872225" cy="3460020"/>
          </a:xfrm>
        </p:spPr>
        <p:txBody>
          <a:bodyPr anchor="ctr">
            <a:noAutofit/>
          </a:bodyPr>
          <a:lstStyle/>
          <a:p>
            <a:r>
              <a:rPr lang="en-US" sz="5400" dirty="0"/>
              <a:t>Precision Farming Using Autonomous Vehicle</a:t>
            </a:r>
          </a:p>
        </p:txBody>
      </p:sp>
      <p:pic>
        <p:nvPicPr>
          <p:cNvPr id="8" name="Picture Placeholder 7" descr="A helicopter flying over a field&#10;&#10;Description automatically generated with medium confidence">
            <a:extLst>
              <a:ext uri="{FF2B5EF4-FFF2-40B4-BE49-F238E27FC236}">
                <a16:creationId xmlns:a16="http://schemas.microsoft.com/office/drawing/2014/main" id="{0823A5AE-18A0-6C27-6CE2-43E99333028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7530" r="17530"/>
          <a:stretch>
            <a:fillRect/>
          </a:stretch>
        </p:blipFill>
        <p:spPr>
          <a:xfrm>
            <a:off x="6210299" y="0"/>
            <a:ext cx="5259847" cy="5399773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3D673C9-5F8C-5C47-3BB2-EA23196BE495}"/>
              </a:ext>
            </a:extLst>
          </p:cNvPr>
          <p:cNvSpPr txBox="1"/>
          <p:nvPr/>
        </p:nvSpPr>
        <p:spPr>
          <a:xfrm>
            <a:off x="10799545" y="5977288"/>
            <a:ext cx="47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[1]</a:t>
            </a:r>
            <a:endParaRPr lang="fr-FR" dirty="0"/>
          </a:p>
        </p:txBody>
      </p:sp>
      <p:pic>
        <p:nvPicPr>
          <p:cNvPr id="7" name="Google Shape;82;p1">
            <a:extLst>
              <a:ext uri="{FF2B5EF4-FFF2-40B4-BE49-F238E27FC236}">
                <a16:creationId xmlns:a16="http://schemas.microsoft.com/office/drawing/2014/main" id="{189E074A-AA1B-50FC-A864-4DE80EB2231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289" y="67893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Object Detection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CA74F1B3-3BCE-5CB9-47DC-D791C432E790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5422446" y="643469"/>
            <a:ext cx="5618950" cy="5571062"/>
          </a:xfrm>
          <a:prstGeom prst="rect">
            <a:avLst/>
          </a:prstGeom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10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9" name="Google Shape;82;p1">
            <a:extLst>
              <a:ext uri="{FF2B5EF4-FFF2-40B4-BE49-F238E27FC236}">
                <a16:creationId xmlns:a16="http://schemas.microsoft.com/office/drawing/2014/main" id="{6F96380D-E920-57FD-E512-797E7A70642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89" y="67893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2662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Object Detection</a:t>
            </a:r>
          </a:p>
        </p:txBody>
      </p:sp>
      <p:pic>
        <p:nvPicPr>
          <p:cNvPr id="15" name="Content Placeholder 14" descr="Timeline&#10;&#10;Description automatically generated with low confidence">
            <a:extLst>
              <a:ext uri="{FF2B5EF4-FFF2-40B4-BE49-F238E27FC236}">
                <a16:creationId xmlns:a16="http://schemas.microsoft.com/office/drawing/2014/main" id="{DDB904B6-40FB-DDED-4F33-B6B1799633E3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5606980" y="581844"/>
            <a:ext cx="5283058" cy="5774506"/>
          </a:xfrm>
          <a:prstGeom prst="rect">
            <a:avLst/>
          </a:prstGeom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11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9" name="Google Shape;82;p1">
            <a:extLst>
              <a:ext uri="{FF2B5EF4-FFF2-40B4-BE49-F238E27FC236}">
                <a16:creationId xmlns:a16="http://schemas.microsoft.com/office/drawing/2014/main" id="{CFF271D0-4404-0368-6F62-675F9F79C33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89" y="67893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05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90-Degree Turn 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12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B5EEF952-188C-6960-3036-6360D2F7417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6096000" y="963728"/>
            <a:ext cx="4205765" cy="4930544"/>
          </a:xfrm>
        </p:spPr>
      </p:pic>
    </p:spTree>
    <p:extLst>
      <p:ext uri="{BB962C8B-B14F-4D97-AF65-F5344CB8AC3E}">
        <p14:creationId xmlns:p14="http://schemas.microsoft.com/office/powerpoint/2010/main" val="2377791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577" y="299895"/>
            <a:ext cx="3489157" cy="156740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400" dirty="0">
                <a:solidFill>
                  <a:schemeClr val="tx1"/>
                </a:solidFill>
                <a:ea typeface="+mj-ea"/>
                <a:cs typeface="+mj-cs"/>
              </a:rPr>
              <a:t>Sources</a:t>
            </a:r>
            <a:endParaRPr lang="en-U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13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594921-0F58-CAA5-A8C8-F35A5C0CE64B}"/>
              </a:ext>
            </a:extLst>
          </p:cNvPr>
          <p:cNvSpPr txBox="1"/>
          <p:nvPr/>
        </p:nvSpPr>
        <p:spPr>
          <a:xfrm>
            <a:off x="836595" y="2221719"/>
            <a:ext cx="6354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1: pixabay.com</a:t>
            </a:r>
            <a:endParaRPr lang="fr-FR" dirty="0"/>
          </a:p>
        </p:txBody>
      </p:sp>
      <p:pic>
        <p:nvPicPr>
          <p:cNvPr id="5" name="Google Shape;82;p1">
            <a:extLst>
              <a:ext uri="{FF2B5EF4-FFF2-40B4-BE49-F238E27FC236}">
                <a16:creationId xmlns:a16="http://schemas.microsoft.com/office/drawing/2014/main" id="{C64A9A78-71CD-00C1-B6CF-F13A41D857E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89" y="67893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1891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039366-CC4B-45CC-9139-66129D35DB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1795" y="2873375"/>
            <a:ext cx="10480431" cy="1111250"/>
          </a:xfrm>
        </p:spPr>
        <p:txBody>
          <a:bodyPr/>
          <a:lstStyle/>
          <a:p>
            <a:pPr algn="ctr"/>
            <a:r>
              <a:rPr lang="en-US" sz="6000" dirty="0"/>
              <a:t>THANK YOU FOR YOUR ATTENTION</a:t>
            </a:r>
          </a:p>
        </p:txBody>
      </p:sp>
      <p:pic>
        <p:nvPicPr>
          <p:cNvPr id="3" name="Google Shape;82;p1">
            <a:extLst>
              <a:ext uri="{FF2B5EF4-FFF2-40B4-BE49-F238E27FC236}">
                <a16:creationId xmlns:a16="http://schemas.microsoft.com/office/drawing/2014/main" id="{0D1D597A-4813-6ED1-1331-71052BF6927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89" y="67893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5137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055465-EA9F-436E-A0C3-64912E06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Software Modelling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oogle Shape;82;p1">
            <a:extLst>
              <a:ext uri="{FF2B5EF4-FFF2-40B4-BE49-F238E27FC236}">
                <a16:creationId xmlns:a16="http://schemas.microsoft.com/office/drawing/2014/main" id="{C713796E-BEFA-660C-4F73-43171A484A1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89" y="67893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201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383" y="37689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Context Diagram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3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17" name="Content Placeholder 16" descr="Diagram&#10;&#10;Description automatically generated">
            <a:extLst>
              <a:ext uri="{FF2B5EF4-FFF2-40B4-BE49-F238E27FC236}">
                <a16:creationId xmlns:a16="http://schemas.microsoft.com/office/drawing/2014/main" id="{0767B202-06FE-4340-17B3-DFAE7BAD31D2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5189983" y="1258556"/>
            <a:ext cx="6456107" cy="4398666"/>
          </a:xfrm>
        </p:spPr>
      </p:pic>
      <p:pic>
        <p:nvPicPr>
          <p:cNvPr id="9" name="Google Shape;82;p1">
            <a:extLst>
              <a:ext uri="{FF2B5EF4-FFF2-40B4-BE49-F238E27FC236}">
                <a16:creationId xmlns:a16="http://schemas.microsoft.com/office/drawing/2014/main" id="{36C02304-2E8B-4FAC-39BF-6ED6F2A5B15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89" y="67893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10447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State </a:t>
            </a:r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MachineDiagram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704AB4E1-A2F9-DEF8-EA34-37158590A158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5586078" y="643469"/>
            <a:ext cx="5291687" cy="5571062"/>
          </a:xfrm>
          <a:prstGeom prst="rect">
            <a:avLst/>
          </a:prstGeom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4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9" name="Google Shape;82;p1">
            <a:extLst>
              <a:ext uri="{FF2B5EF4-FFF2-40B4-BE49-F238E27FC236}">
                <a16:creationId xmlns:a16="http://schemas.microsoft.com/office/drawing/2014/main" id="{AC01E5C6-985A-A3B7-2F57-17DE95DAD56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89" y="67893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6386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575" y="676994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 Case Diagram</a:t>
            </a:r>
          </a:p>
        </p:txBody>
      </p:sp>
      <p:pic>
        <p:nvPicPr>
          <p:cNvPr id="13" name="Picture Placeholder 12" descr="Diagram&#10;&#10;Description automatically generated">
            <a:extLst>
              <a:ext uri="{FF2B5EF4-FFF2-40B4-BE49-F238E27FC236}">
                <a16:creationId xmlns:a16="http://schemas.microsoft.com/office/drawing/2014/main" id="{620D700D-5252-4462-3E69-5C1F604B8CC6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916251" y="676994"/>
            <a:ext cx="6631341" cy="5504012"/>
          </a:xfrm>
          <a:prstGeom prst="rect">
            <a:avLst/>
          </a:prstGeom>
          <a:noFill/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5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9" name="Google Shape;82;p1">
            <a:extLst>
              <a:ext uri="{FF2B5EF4-FFF2-40B4-BE49-F238E27FC236}">
                <a16:creationId xmlns:a16="http://schemas.microsoft.com/office/drawing/2014/main" id="{31A0D052-30FF-5CB2-7255-A4DD4AE1EA2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89" y="67893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3170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055465-EA9F-436E-A0C3-64912E06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Hardware Modelling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oogle Shape;82;p1">
            <a:extLst>
              <a:ext uri="{FF2B5EF4-FFF2-40B4-BE49-F238E27FC236}">
                <a16:creationId xmlns:a16="http://schemas.microsoft.com/office/drawing/2014/main" id="{BB1D344D-6BFB-4EF6-A1AF-61E97116BDE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89" y="67893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32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Design Inspiration</a:t>
            </a:r>
          </a:p>
        </p:txBody>
      </p:sp>
      <p:pic>
        <p:nvPicPr>
          <p:cNvPr id="5" name="Content Placeholder 4" descr="Shape&#10;&#10;Description automatically generated with low confidence">
            <a:extLst>
              <a:ext uri="{FF2B5EF4-FFF2-40B4-BE49-F238E27FC236}">
                <a16:creationId xmlns:a16="http://schemas.microsoft.com/office/drawing/2014/main" id="{2197273A-66BD-50C1-864A-44237148C33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6184556" y="643469"/>
            <a:ext cx="4094730" cy="5571062"/>
          </a:xfrm>
          <a:prstGeom prst="rect">
            <a:avLst/>
          </a:prstGeom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7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CFFA37-9392-732A-2573-BF86E984A76C}"/>
              </a:ext>
            </a:extLst>
          </p:cNvPr>
          <p:cNvSpPr txBox="1"/>
          <p:nvPr/>
        </p:nvSpPr>
        <p:spPr>
          <a:xfrm>
            <a:off x="10799545" y="5977288"/>
            <a:ext cx="47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[1]</a:t>
            </a:r>
            <a:endParaRPr lang="fr-FR" dirty="0"/>
          </a:p>
        </p:txBody>
      </p:sp>
      <p:pic>
        <p:nvPicPr>
          <p:cNvPr id="10" name="Google Shape;82;p1">
            <a:extLst>
              <a:ext uri="{FF2B5EF4-FFF2-40B4-BE49-F238E27FC236}">
                <a16:creationId xmlns:a16="http://schemas.microsoft.com/office/drawing/2014/main" id="{AC1D6C2F-713D-3DBD-B6FD-C8802797157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89" y="67893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5183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Final Design</a:t>
            </a:r>
          </a:p>
        </p:txBody>
      </p:sp>
      <p:pic>
        <p:nvPicPr>
          <p:cNvPr id="9" name="Content Placeholder 8" descr="Diagram&#10;&#10;Description automatically generated with low confidence">
            <a:extLst>
              <a:ext uri="{FF2B5EF4-FFF2-40B4-BE49-F238E27FC236}">
                <a16:creationId xmlns:a16="http://schemas.microsoft.com/office/drawing/2014/main" id="{640F35F1-75CC-C38B-4968-B80F7E20A64E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916251" y="1364995"/>
            <a:ext cx="6818548" cy="4244545"/>
          </a:xfrm>
          <a:prstGeom prst="rect">
            <a:avLst/>
          </a:prstGeom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8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10" name="Google Shape;82;p1">
            <a:extLst>
              <a:ext uri="{FF2B5EF4-FFF2-40B4-BE49-F238E27FC236}">
                <a16:creationId xmlns:a16="http://schemas.microsoft.com/office/drawing/2014/main" id="{F1FB8FA7-5F59-AEA4-1EB3-C19EA8DD9B8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89" y="67893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7402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055465-EA9F-436E-A0C3-64912E06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Code </a:t>
            </a:r>
            <a:r>
              <a:rPr lang="en-US" sz="7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Implemetation</a:t>
            </a:r>
            <a:endParaRPr lang="en-US" sz="7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oogle Shape;82;p1">
            <a:extLst>
              <a:ext uri="{FF2B5EF4-FFF2-40B4-BE49-F238E27FC236}">
                <a16:creationId xmlns:a16="http://schemas.microsoft.com/office/drawing/2014/main" id="{3A99CB36-7D61-8987-8164-ACF5EA481F7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89" y="67893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710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Minimalist Presentation">
      <a:dk1>
        <a:sysClr val="windowText" lastClr="000000"/>
      </a:dk1>
      <a:lt1>
        <a:sysClr val="window" lastClr="FFFFFF"/>
      </a:lt1>
      <a:dk2>
        <a:srgbClr val="ABABAB"/>
      </a:dk2>
      <a:lt2>
        <a:srgbClr val="F2F1EE"/>
      </a:lt2>
      <a:accent1>
        <a:srgbClr val="D8D2CD"/>
      </a:accent1>
      <a:accent2>
        <a:srgbClr val="C0C9C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Biome Light"/>
        <a:ea typeface=""/>
        <a:cs typeface=""/>
      </a:majorFont>
      <a:minorFont>
        <a:latin typeface="Biom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color presentation_Win32_LW_v2.potx" id="{B7F4C684-7BE5-4BD8-BEBE-7F207A45F474}" vid="{9091DE1E-F617-4C59-950B-F96736B889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3A10211-FBDE-44DA-8AD6-29E596B2975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A1B7BBB-8F46-4BA8-85EC-2ECC1D2E32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0976319-4513-485C-AD3A-E56C39927A3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{8D8D71A0-94E5-4BCA-89E8-4491FBE7E9FF}tf16411245_win32</Template>
  <TotalTime>1326</TotalTime>
  <Words>76</Words>
  <Application>Microsoft Office PowerPoint</Application>
  <PresentationFormat>Widescreen</PresentationFormat>
  <Paragraphs>32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Biome Light</vt:lpstr>
      <vt:lpstr>Calibri</vt:lpstr>
      <vt:lpstr>Office Theme</vt:lpstr>
      <vt:lpstr>Precision Farming Using Autonomous Vehicle</vt:lpstr>
      <vt:lpstr>The Software Modelling</vt:lpstr>
      <vt:lpstr>Context Diagram</vt:lpstr>
      <vt:lpstr>State MachineDiagram</vt:lpstr>
      <vt:lpstr>Use Case Diagram</vt:lpstr>
      <vt:lpstr>The Hardware Modelling</vt:lpstr>
      <vt:lpstr>Design Inspiration</vt:lpstr>
      <vt:lpstr>Final Design</vt:lpstr>
      <vt:lpstr>Code Implemetation</vt:lpstr>
      <vt:lpstr>Object Detection</vt:lpstr>
      <vt:lpstr>Object Detection</vt:lpstr>
      <vt:lpstr>90-Degree Turn </vt:lpstr>
      <vt:lpstr>Sources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Precision Farming Using Autonomous Vehicle</dc:title>
  <dc:creator>Jaouaher Belgacem</dc:creator>
  <cp:lastModifiedBy>Jaouaher Belgacem</cp:lastModifiedBy>
  <cp:revision>4</cp:revision>
  <dcterms:created xsi:type="dcterms:W3CDTF">2022-06-17T08:42:45Z</dcterms:created>
  <dcterms:modified xsi:type="dcterms:W3CDTF">2022-06-18T07:16:23Z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