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02" r:id="rId19"/>
    <p:sldId id="322" r:id="rId20"/>
    <p:sldId id="294" r:id="rId21"/>
    <p:sldId id="292" r:id="rId22"/>
    <p:sldId id="309" r:id="rId23"/>
    <p:sldId id="314" r:id="rId24"/>
    <p:sldId id="313" r:id="rId25"/>
    <p:sldId id="315" r:id="rId26"/>
    <p:sldId id="316" r:id="rId27"/>
    <p:sldId id="295" r:id="rId28"/>
    <p:sldId id="296" r:id="rId29"/>
    <p:sldId id="297" r:id="rId30"/>
    <p:sldId id="324" r:id="rId31"/>
    <p:sldId id="320" r:id="rId32"/>
    <p:sldId id="303" r:id="rId33"/>
    <p:sldId id="304" r:id="rId34"/>
    <p:sldId id="305" r:id="rId35"/>
    <p:sldId id="306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417162" y="1359500"/>
            <a:ext cx="6287704" cy="4860325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57EE15-E950-9883-ADDE-0D1A1FC8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37" y="1244782"/>
            <a:ext cx="3450472" cy="3866787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DC3E47BC-02B4-A9D7-E6AA-157F6A71C46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438135" y="620755"/>
            <a:ext cx="3315729" cy="4860925"/>
          </a:xfrm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360F276-D89E-094B-1372-E0F1A28B98B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924818" y="2535101"/>
            <a:ext cx="6759526" cy="3932261"/>
          </a:xfrm>
        </p:spPr>
      </p:pic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87325533-4EAA-C440-0276-CEFA88FA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02" y="390638"/>
            <a:ext cx="3975569" cy="30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AA480-B44D-6E42-3DCA-B60D23E0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96" y="1959959"/>
            <a:ext cx="633276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E1005AB-EB29-FD1D-FC22-9912B94C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76" y="202398"/>
            <a:ext cx="4028461" cy="4122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FE2334-E1F5-6B74-9E48-4DC9576E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54" y="2872254"/>
            <a:ext cx="3811939" cy="3501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F90E67-3AC7-56A8-CE1E-88E79E52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029" y="648845"/>
            <a:ext cx="3483410" cy="8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49A40B53-D95F-BCDE-C43E-88D0CE16396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470986" y="1855825"/>
            <a:ext cx="7721014" cy="3484271"/>
          </a:xfrm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130</TotalTime>
  <Words>146</Words>
  <Application>Microsoft Office PowerPoint</Application>
  <PresentationFormat>Widescreen</PresentationFormat>
  <Paragraphs>72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Color Detection</vt:lpstr>
      <vt:lpstr>Color Detection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16</cp:revision>
  <dcterms:created xsi:type="dcterms:W3CDTF">2022-06-17T08:42:45Z</dcterms:created>
  <dcterms:modified xsi:type="dcterms:W3CDTF">2022-06-18T20:01:02Z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