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65" r:id="rId7"/>
    <p:sldId id="290" r:id="rId8"/>
    <p:sldId id="291" r:id="rId9"/>
    <p:sldId id="289" r:id="rId10"/>
    <p:sldId id="293" r:id="rId11"/>
    <p:sldId id="294" r:id="rId12"/>
    <p:sldId id="292" r:id="rId13"/>
    <p:sldId id="295" r:id="rId14"/>
    <p:sldId id="296" r:id="rId15"/>
    <p:sldId id="297" r:id="rId16"/>
    <p:sldId id="29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	Jasmeet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matta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Grigis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90-Degree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1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Implemetation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1325</TotalTime>
  <Words>76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The Hardware Modelling</vt:lpstr>
      <vt:lpstr>Design Inspiration</vt:lpstr>
      <vt:lpstr>Final Design</vt:lpstr>
      <vt:lpstr>Code Implemetation</vt:lpstr>
      <vt:lpstr>Object Detection</vt:lpstr>
      <vt:lpstr>Object Detection</vt:lpstr>
      <vt:lpstr>90-Degree Turn 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3</cp:revision>
  <dcterms:created xsi:type="dcterms:W3CDTF">2022-06-17T08:42:45Z</dcterms:created>
  <dcterms:modified xsi:type="dcterms:W3CDTF">2022-06-18T06:48:34Z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