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12" r:id="rId12"/>
    <p:sldId id="307" r:id="rId13"/>
    <p:sldId id="319" r:id="rId14"/>
    <p:sldId id="289" r:id="rId15"/>
    <p:sldId id="317" r:id="rId16"/>
    <p:sldId id="301" r:id="rId17"/>
    <p:sldId id="323" r:id="rId18"/>
    <p:sldId id="302" r:id="rId19"/>
    <p:sldId id="322" r:id="rId20"/>
    <p:sldId id="294" r:id="rId21"/>
    <p:sldId id="292" r:id="rId22"/>
    <p:sldId id="309" r:id="rId23"/>
    <p:sldId id="314" r:id="rId24"/>
    <p:sldId id="313" r:id="rId25"/>
    <p:sldId id="295" r:id="rId26"/>
    <p:sldId id="296" r:id="rId27"/>
    <p:sldId id="297" r:id="rId28"/>
    <p:sldId id="324" r:id="rId29"/>
    <p:sldId id="320" r:id="rId30"/>
    <p:sldId id="303" r:id="rId31"/>
    <p:sldId id="304" r:id="rId32"/>
    <p:sldId id="305" r:id="rId33"/>
    <p:sldId id="306" r:id="rId34"/>
    <p:sldId id="316" r:id="rId35"/>
    <p:sldId id="315" r:id="rId36"/>
    <p:sldId id="298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99" d="100"/>
          <a:sy n="99" d="100"/>
        </p:scale>
        <p:origin x="102" y="534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45680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Girgis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965E2E43-1E34-A9FB-12ED-7CDC8E234D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TinkerCad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simulation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6BA1-E4A4-4C35-99C7-20F217DC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18532" r="18082"/>
          <a:stretch/>
        </p:blipFill>
        <p:spPr>
          <a:xfrm>
            <a:off x="4874363" y="1271246"/>
            <a:ext cx="6739625" cy="4385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6" name="Google Shape;82;p1">
            <a:extLst>
              <a:ext uri="{FF2B5EF4-FFF2-40B4-BE49-F238E27FC236}">
                <a16:creationId xmlns:a16="http://schemas.microsoft.com/office/drawing/2014/main" id="{D8393BEF-9AED-7556-3739-AC3271C9D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5F9F46C9-B33A-28C3-2EDE-5A0FA52AFF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D460F4C7-FAC8-D0E7-11D3-8A7BFEA3A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Design1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21249-7657-EA86-3668-77127265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93" y="220898"/>
            <a:ext cx="4519981" cy="3697015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C3849D-D025-E6CA-B28B-E0D6E10D0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" t="4267" r="2694" b="2260"/>
          <a:stretch/>
        </p:blipFill>
        <p:spPr>
          <a:xfrm>
            <a:off x="5008735" y="3352800"/>
            <a:ext cx="3105536" cy="2932670"/>
          </a:xfrm>
          <a:prstGeom prst="rect">
            <a:avLst/>
          </a:prstGeom>
        </p:spPr>
      </p:pic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FCCCA7D0-DB19-0B65-0104-530A7AD200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95" y="943750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5F481899-5641-8C06-24B9-A66116D9CB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8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7903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3000"/>
          </a:blip>
          <a:srcRect l="28187" t="16225" r="23638" b="10085"/>
          <a:stretch/>
        </p:blipFill>
        <p:spPr>
          <a:xfrm>
            <a:off x="4992129" y="1834231"/>
            <a:ext cx="3608173" cy="4143057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8" r="7022"/>
          <a:stretch/>
        </p:blipFill>
        <p:spPr>
          <a:xfrm>
            <a:off x="8219302" y="317659"/>
            <a:ext cx="3525795" cy="231911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FB0AF011-B4FA-8064-7B1A-2101EEDA4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6" y="262087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BE18BE7-4DF7-0641-CAE0-D556760A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0" y="3527075"/>
            <a:ext cx="4531024" cy="2692749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81BD24-7B11-AF42-B894-51F1F5EC6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2" t="5122" r="6029" b="2551"/>
          <a:stretch/>
        </p:blipFill>
        <p:spPr>
          <a:xfrm>
            <a:off x="7522100" y="354860"/>
            <a:ext cx="4340386" cy="3074139"/>
          </a:xfrm>
          <a:prstGeom prst="rect">
            <a:avLst/>
          </a:prstGeom>
        </p:spPr>
      </p:pic>
      <p:pic>
        <p:nvPicPr>
          <p:cNvPr id="20" name="Google Shape;82;p1">
            <a:extLst>
              <a:ext uri="{FF2B5EF4-FFF2-40B4-BE49-F238E27FC236}">
                <a16:creationId xmlns:a16="http://schemas.microsoft.com/office/drawing/2014/main" id="{714C73EB-64A9-6C1D-28D0-041F4CE062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C6D3EA90-028C-628B-55D8-DB9EA8F1AE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CFEFC858-8B91-B042-56D5-EFCB243072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13974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 Pins Configuration 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908D85-80C6-3B12-9512-16B674D3BA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917380"/>
            <a:ext cx="6631341" cy="50232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2D9477B7-A0AD-3FEB-58E1-AA0D453B5F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A78332D7-51B4-8CB7-EB9E-5235FCC380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128565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6446FC94-DCB7-4FD0-A6FF-34469A8DE99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50474" y="1600202"/>
            <a:ext cx="7308213" cy="3863675"/>
          </a:xfr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8ACB4-AC20-4D51-9816-73BA96AE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34" y="1802727"/>
            <a:ext cx="6873836" cy="3421677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19383" y="1272943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2AE15629-5423-6C0D-E2B6-5C248F9BE8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1FFE155F-1079-18EC-9A25-94A3010C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29503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742A6AA7-152B-A567-4960-E6FA7D660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8" y="23569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9249F852-B0DF-DA90-92A3-7F69C67C297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8309" y="931715"/>
            <a:ext cx="3405104" cy="224905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9CCBE7-0684-6AEE-3351-30AD63C3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40" y="3296731"/>
            <a:ext cx="3871862" cy="262955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2F6604BA-787C-9995-3866-09F9B0D186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31" y="25494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FED2B9D-03D2-A76D-BE93-F5309CBCB3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7192" y="1008053"/>
            <a:ext cx="3334215" cy="2514951"/>
          </a:xfr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E6071F8-B3E4-68C0-C292-7BAD48C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53" y="3674763"/>
            <a:ext cx="5362644" cy="1657353"/>
          </a:xfrm>
          <a:prstGeom prst="rect">
            <a:avLst/>
          </a:prstGeom>
        </p:spPr>
      </p:pic>
      <p:pic>
        <p:nvPicPr>
          <p:cNvPr id="19" name="Google Shape;82;p1">
            <a:extLst>
              <a:ext uri="{FF2B5EF4-FFF2-40B4-BE49-F238E27FC236}">
                <a16:creationId xmlns:a16="http://schemas.microsoft.com/office/drawing/2014/main" id="{6E2B3A01-29AD-CC2E-7D34-D3EA7BAAFA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66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2" y="-123864"/>
            <a:ext cx="306633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EC27D128-FF50-CBDE-9BCE-49AC5881EB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-38818"/>
            <a:ext cx="354413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88D95D6F-DC61-2A7B-5BC8-66442E8FFC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5A383DE4-EF0B-341B-3CF7-23F7F102D4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FDB8C36A-102C-AD44-B7E4-26619DF579F5}"/>
              </a:ext>
            </a:extLst>
          </p:cNvPr>
          <p:cNvSpPr txBox="1">
            <a:spLocks/>
          </p:cNvSpPr>
          <p:nvPr/>
        </p:nvSpPr>
        <p:spPr>
          <a:xfrm>
            <a:off x="436514" y="-38818"/>
            <a:ext cx="3544134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sz="4800">
                <a:solidFill>
                  <a:schemeClr val="tx1"/>
                </a:solidFill>
                <a:ea typeface="+mj-ea"/>
                <a:cs typeface="+mj-cs"/>
              </a:rPr>
              <a:t>Algorithm</a:t>
            </a:r>
            <a:endParaRPr lang="fr-FR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C224ACE7-9680-88D0-EEEB-012D9CFD9E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D3EE49-6240-8253-171A-4E8803E9C0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416062" y="1637314"/>
            <a:ext cx="5800426" cy="3982381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17" y="441756"/>
            <a:ext cx="368859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E700F190-1FCB-3D8C-73A6-B9254EEC192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B89C2-B505-4B34-8E5C-20767757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8275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B058-A8BC-45C0-BBC8-DD453475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93BA8-76BC-47C4-BC41-B9B4CEBDF5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41944" y="1688124"/>
            <a:ext cx="7435781" cy="36073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E718-4C2D-489C-A7BD-8DF2C288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086F2915-2C17-0F36-9BA6-2E3E6DE131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980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4" y="497773"/>
            <a:ext cx="3654075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A8632962-4207-46C8-9AE5-5A39ED84F3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82138" y="259817"/>
            <a:ext cx="4196735" cy="386541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AA1B4A-F099-4DAC-95FD-4AAF136D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75" y="2754230"/>
            <a:ext cx="4267047" cy="3798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139D2-481E-4EEC-BC95-F41FF189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82" y="903952"/>
            <a:ext cx="3679383" cy="946327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856FDCA3-9B7E-2271-F3A0-6186DC8E021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  <p:pic>
        <p:nvPicPr>
          <p:cNvPr id="5" name="Google Shape;82;p1">
            <a:extLst>
              <a:ext uri="{FF2B5EF4-FFF2-40B4-BE49-F238E27FC236}">
                <a16:creationId xmlns:a16="http://schemas.microsoft.com/office/drawing/2014/main" id="{C5B86F7B-DA90-8AAA-2E8B-8E0BA24A0C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pic>
        <p:nvPicPr>
          <p:cNvPr id="3" name="Google Shape;82;p1">
            <a:extLst>
              <a:ext uri="{FF2B5EF4-FFF2-40B4-BE49-F238E27FC236}">
                <a16:creationId xmlns:a16="http://schemas.microsoft.com/office/drawing/2014/main" id="{7990DDB3-D5CA-DF44-67E4-3AB0EEC2CB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5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53E8BDCB-BCAA-0C11-24CD-4E29E1348D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50399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540DA65-0357-F19A-4414-94C2AB9DC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676994"/>
            <a:ext cx="411520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F10AF0F-EE12-A006-40CD-5C89151838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676994"/>
            <a:ext cx="3842301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DCA4882C-A481-F3CE-5FEB-65F7CF1BE8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9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442218" y="643469"/>
            <a:ext cx="357940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63</TotalTime>
  <Words>157</Words>
  <Application>Microsoft Office PowerPoint</Application>
  <PresentationFormat>Widescreen</PresentationFormat>
  <Paragraphs>77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PowerPoint Presentation</vt:lpstr>
      <vt:lpstr>  SequenceDiagram</vt:lpstr>
      <vt:lpstr>TinkerCad simulation </vt:lpstr>
      <vt:lpstr>The Hardware Modelling</vt:lpstr>
      <vt:lpstr>Design Inspiration</vt:lpstr>
      <vt:lpstr>Design1</vt:lpstr>
      <vt:lpstr>Design2</vt:lpstr>
      <vt:lpstr>Design2</vt:lpstr>
      <vt:lpstr>Final Design</vt:lpstr>
      <vt:lpstr>Final Design</vt:lpstr>
      <vt:lpstr>Code Implementation</vt:lpstr>
      <vt:lpstr>Motor Pins Configuration </vt:lpstr>
      <vt:lpstr>PowerPoint Presentation</vt:lpstr>
      <vt:lpstr>PowerPoint Presentation</vt:lpstr>
      <vt:lpstr>Object Detection</vt:lpstr>
      <vt:lpstr>Object Detection</vt:lpstr>
      <vt:lpstr>90° Turn </vt:lpstr>
      <vt:lpstr>90° Turn </vt:lpstr>
      <vt:lpstr>90° Turn </vt:lpstr>
      <vt:lpstr>Mapping</vt:lpstr>
      <vt:lpstr>Algorithm</vt:lpstr>
      <vt:lpstr>PowerPoint Presentation</vt:lpstr>
      <vt:lpstr>Obstacle Avoidance</vt:lpstr>
      <vt:lpstr>Color Detection</vt:lpstr>
      <vt:lpstr>Color Detection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Jaouaher Belgacem</cp:lastModifiedBy>
  <cp:revision>12</cp:revision>
  <dcterms:created xsi:type="dcterms:W3CDTF">2022-06-17T08:42:45Z</dcterms:created>
  <dcterms:modified xsi:type="dcterms:W3CDTF">2022-06-18T17:24:19Z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