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02" r:id="rId19"/>
    <p:sldId id="322" r:id="rId20"/>
    <p:sldId id="294" r:id="rId21"/>
    <p:sldId id="292" r:id="rId22"/>
    <p:sldId id="309" r:id="rId23"/>
    <p:sldId id="314" r:id="rId24"/>
    <p:sldId id="313" r:id="rId25"/>
    <p:sldId id="295" r:id="rId26"/>
    <p:sldId id="296" r:id="rId27"/>
    <p:sldId id="297" r:id="rId28"/>
    <p:sldId id="324" r:id="rId29"/>
    <p:sldId id="320" r:id="rId30"/>
    <p:sldId id="303" r:id="rId31"/>
    <p:sldId id="304" r:id="rId32"/>
    <p:sldId id="305" r:id="rId33"/>
    <p:sldId id="306" r:id="rId34"/>
    <p:sldId id="316" r:id="rId35"/>
    <p:sldId id="315" r:id="rId36"/>
    <p:sldId id="298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62" d="100"/>
          <a:sy n="62" d="100"/>
        </p:scale>
        <p:origin x="72" y="106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992129" y="1834231"/>
            <a:ext cx="3608173" cy="414305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908D85-80C6-3B12-9512-16B674D3BA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917380"/>
            <a:ext cx="6631341" cy="5023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41944" y="1688124"/>
            <a:ext cx="7435781" cy="36073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82138" y="638655"/>
            <a:ext cx="3848818" cy="354496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579" y="2754230"/>
            <a:ext cx="3975186" cy="3538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82" y="903952"/>
            <a:ext cx="3679383" cy="946327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1" b="13471"/>
          <a:stretch/>
        </p:blipFill>
        <p:spPr>
          <a:xfrm>
            <a:off x="4557471" y="480023"/>
            <a:ext cx="7479691" cy="5897953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65</TotalTime>
  <Words>148</Words>
  <Application>Microsoft Office PowerPoint</Application>
  <PresentationFormat>Widescreen</PresentationFormat>
  <Paragraphs>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Color Detection</vt:lpstr>
      <vt:lpstr>Color Detection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Jaouaher Belgacem</cp:lastModifiedBy>
  <cp:revision>14</cp:revision>
  <dcterms:created xsi:type="dcterms:W3CDTF">2022-06-17T08:42:45Z</dcterms:created>
  <dcterms:modified xsi:type="dcterms:W3CDTF">2022-06-18T18:01:08Z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