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07" r:id="rId12"/>
    <p:sldId id="289" r:id="rId13"/>
    <p:sldId id="319" r:id="rId14"/>
    <p:sldId id="317" r:id="rId15"/>
    <p:sldId id="301" r:id="rId16"/>
    <p:sldId id="323" r:id="rId17"/>
    <p:sldId id="302" r:id="rId18"/>
    <p:sldId id="322" r:id="rId19"/>
    <p:sldId id="294" r:id="rId20"/>
    <p:sldId id="292" r:id="rId21"/>
    <p:sldId id="312" r:id="rId22"/>
    <p:sldId id="309" r:id="rId23"/>
    <p:sldId id="314" r:id="rId24"/>
    <p:sldId id="313" r:id="rId25"/>
    <p:sldId id="295" r:id="rId26"/>
    <p:sldId id="296" r:id="rId27"/>
    <p:sldId id="297" r:id="rId28"/>
    <p:sldId id="324" r:id="rId29"/>
    <p:sldId id="320" r:id="rId30"/>
    <p:sldId id="303" r:id="rId31"/>
    <p:sldId id="304" r:id="rId32"/>
    <p:sldId id="305" r:id="rId33"/>
    <p:sldId id="306" r:id="rId34"/>
    <p:sldId id="325" r:id="rId35"/>
    <p:sldId id="315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Arsany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992129" y="1834231"/>
            <a:ext cx="3608173" cy="414305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11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6C71FD-AAED-4AED-923A-F79DC29CD3D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92167" y="789577"/>
            <a:ext cx="3315729" cy="4860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C712C-BD91-496F-B6A2-574ABA85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896" y="1671864"/>
            <a:ext cx="3450472" cy="38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1753-F2E3-499B-BEC2-A679688CEE8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74894" y="1462869"/>
            <a:ext cx="6759526" cy="3932261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F6B72-3734-473B-BB46-FA30240F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96" y="1959959"/>
            <a:ext cx="633276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8FD55-EB54-4BDB-8857-D2ABF9F71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6AA87-C45F-4A5D-9FE2-684B763F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EBA12-9DDD-4695-8D71-33B9B7666F2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4075" y="1686951"/>
            <a:ext cx="10499725" cy="473822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D91A58-FEA6-407E-AE73-6D40C69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Color Detection</a:t>
            </a:r>
          </a:p>
        </p:txBody>
      </p:sp>
    </p:spTree>
    <p:extLst>
      <p:ext uri="{BB962C8B-B14F-4D97-AF65-F5344CB8AC3E}">
        <p14:creationId xmlns:p14="http://schemas.microsoft.com/office/powerpoint/2010/main" val="340742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FA967-0B33-4783-9705-D222363E29F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395676" y="202398"/>
            <a:ext cx="4028461" cy="4122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6BD0F-B252-4AF1-86D4-BF3CD83C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54" y="2872254"/>
            <a:ext cx="3811939" cy="3501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B3AAE5-671C-4CD5-AB4A-EA763923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029" y="648845"/>
            <a:ext cx="3483410" cy="8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41216" y="455364"/>
            <a:ext cx="4112977" cy="594727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documentManagement/types"/>
    <ds:schemaRef ds:uri="http://www.w3.org/XML/1998/namespace"/>
    <ds:schemaRef ds:uri="71af3243-3dd4-4a8d-8c0d-dd76da1f02a5"/>
    <ds:schemaRef ds:uri="16c05727-aa75-4e4a-9b5f-8a80a11658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0</TotalTime>
  <Words>157</Words>
  <Application>Microsoft Office PowerPoint</Application>
  <PresentationFormat>Widescreen</PresentationFormat>
  <Paragraphs>77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  SequenceDiagram</vt:lpstr>
      <vt:lpstr>The Hardware Modelling</vt:lpstr>
      <vt:lpstr>TinkerCad simulation 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PowerPoint Presentation</vt:lpstr>
      <vt:lpstr>Motor Pins Configuration </vt:lpstr>
      <vt:lpstr>PowerPoint Presentation</vt:lpstr>
      <vt:lpstr>PowerPoint Presentation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Color Detection</vt:lpstr>
      <vt:lpstr>Color Detection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Girgis, Arsany Samir Kamel</cp:lastModifiedBy>
  <cp:revision>15</cp:revision>
  <dcterms:created xsi:type="dcterms:W3CDTF">2022-06-17T08:42:45Z</dcterms:created>
  <dcterms:modified xsi:type="dcterms:W3CDTF">2022-06-18T18:38:18Z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