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7" r:id="rId6"/>
    <p:sldId id="265" r:id="rId7"/>
    <p:sldId id="290" r:id="rId8"/>
    <p:sldId id="291" r:id="rId9"/>
    <p:sldId id="289" r:id="rId10"/>
    <p:sldId id="293" r:id="rId11"/>
    <p:sldId id="294" r:id="rId12"/>
    <p:sldId id="292" r:id="rId13"/>
    <p:sldId id="295" r:id="rId14"/>
    <p:sldId id="296" r:id="rId15"/>
    <p:sldId id="297" r:id="rId16"/>
    <p:sldId id="298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3595" autoAdjust="0"/>
  </p:normalViewPr>
  <p:slideViewPr>
    <p:cSldViewPr snapToGrid="0">
      <p:cViewPr varScale="1">
        <p:scale>
          <a:sx n="95" d="100"/>
          <a:sy n="95" d="100"/>
        </p:scale>
        <p:origin x="96" y="624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4813" y="4889817"/>
            <a:ext cx="4483473" cy="1597165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Group A1: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Jaouaher Belgacem 		Jasmeet </a:t>
            </a:r>
            <a:r>
              <a:rPr lang="en-US" sz="1400" dirty="0" err="1">
                <a:solidFill>
                  <a:srgbClr val="C0C9C2">
                    <a:lumMod val="50000"/>
                  </a:srgbClr>
                </a:solidFill>
              </a:rPr>
              <a:t>matta</a:t>
            </a:r>
            <a:endParaRPr lang="en-US" sz="1400" dirty="0">
              <a:solidFill>
                <a:srgbClr val="C0C9C2">
                  <a:lumMod val="50000"/>
                </a:srgbClr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	                </a:t>
            </a:r>
            <a:r>
              <a:rPr lang="en-US" sz="1400" dirty="0" err="1">
                <a:solidFill>
                  <a:srgbClr val="C0C9C2">
                    <a:lumMod val="50000"/>
                  </a:srgbClr>
                </a:solidFill>
              </a:rPr>
              <a:t>Arsany</a:t>
            </a: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 </a:t>
            </a:r>
            <a:r>
              <a:rPr lang="en-US" sz="1400" dirty="0" err="1">
                <a:solidFill>
                  <a:srgbClr val="C0C9C2">
                    <a:lumMod val="50000"/>
                  </a:srgbClr>
                </a:solidFill>
              </a:rPr>
              <a:t>Grigis</a:t>
            </a:r>
            <a:endParaRPr lang="en-US" sz="1400" dirty="0">
              <a:solidFill>
                <a:srgbClr val="C0C9C2">
                  <a:lumMod val="50000"/>
                </a:srgbClr>
              </a:solidFill>
            </a:endParaRPr>
          </a:p>
          <a:p>
            <a:pPr>
              <a:lnSpc>
                <a:spcPct val="140000"/>
              </a:lnSpc>
            </a:pPr>
            <a:endParaRPr lang="en-US" sz="1700" dirty="0">
              <a:solidFill>
                <a:srgbClr val="C0C9C2">
                  <a:lumMod val="50000"/>
                </a:srgbClr>
              </a:solidFill>
            </a:endParaRPr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B21D5E66-7865-18CD-A728-3A67719D2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815" y="808732"/>
            <a:ext cx="4872225" cy="3460020"/>
          </a:xfrm>
        </p:spPr>
        <p:txBody>
          <a:bodyPr anchor="ctr">
            <a:noAutofit/>
          </a:bodyPr>
          <a:lstStyle/>
          <a:p>
            <a:r>
              <a:rPr lang="en-US" sz="5400" dirty="0"/>
              <a:t>Precision Farming Using Autonomous Vehicle</a:t>
            </a:r>
          </a:p>
        </p:txBody>
      </p:sp>
      <p:pic>
        <p:nvPicPr>
          <p:cNvPr id="8" name="Picture Placeholder 7" descr="A helicopter flying over a field&#10;&#10;Description automatically generated with medium confidence">
            <a:extLst>
              <a:ext uri="{FF2B5EF4-FFF2-40B4-BE49-F238E27FC236}">
                <a16:creationId xmlns:a16="http://schemas.microsoft.com/office/drawing/2014/main" id="{0823A5AE-18A0-6C27-6CE2-43E99333028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7530" r="17530"/>
          <a:stretch>
            <a:fillRect/>
          </a:stretch>
        </p:blipFill>
        <p:spPr>
          <a:xfrm>
            <a:off x="6210299" y="0"/>
            <a:ext cx="5259847" cy="539977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D673C9-5F8C-5C47-3BB2-EA23196BE495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A74F1B3-3BCE-5CB9-47DC-D791C432E79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422446" y="643469"/>
            <a:ext cx="5618950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66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</a:t>
            </a:r>
          </a:p>
        </p:txBody>
      </p:sp>
      <p:pic>
        <p:nvPicPr>
          <p:cNvPr id="15" name="Content Placeholder 14" descr="Timeline&#10;&#10;Description automatically generated with low confidence">
            <a:extLst>
              <a:ext uri="{FF2B5EF4-FFF2-40B4-BE49-F238E27FC236}">
                <a16:creationId xmlns:a16="http://schemas.microsoft.com/office/drawing/2014/main" id="{DDB904B6-40FB-DDED-4F33-B6B1799633E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606980" y="581844"/>
            <a:ext cx="5283058" cy="5774506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5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90-Degree Turn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B5EEF952-188C-6960-3036-6360D2F7417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096000" y="963728"/>
            <a:ext cx="4205765" cy="4930544"/>
          </a:xfrm>
        </p:spPr>
      </p:pic>
    </p:spTree>
    <p:extLst>
      <p:ext uri="{BB962C8B-B14F-4D97-AF65-F5344CB8AC3E}">
        <p14:creationId xmlns:p14="http://schemas.microsoft.com/office/powerpoint/2010/main" val="237779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77" y="299895"/>
            <a:ext cx="3489157" cy="15674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dirty="0">
                <a:solidFill>
                  <a:schemeClr val="tx1"/>
                </a:solidFill>
                <a:ea typeface="+mj-ea"/>
                <a:cs typeface="+mj-cs"/>
              </a:rPr>
              <a:t>Sources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94921-0F58-CAA5-A8C8-F35A5C0CE64B}"/>
              </a:ext>
            </a:extLst>
          </p:cNvPr>
          <p:cNvSpPr txBox="1"/>
          <p:nvPr/>
        </p:nvSpPr>
        <p:spPr>
          <a:xfrm>
            <a:off x="836595" y="2221719"/>
            <a:ext cx="635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1: pixabay.com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1891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039366-CC4B-45CC-9139-66129D35D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1795" y="2873375"/>
            <a:ext cx="10480431" cy="1111250"/>
          </a:xfrm>
        </p:spPr>
        <p:txBody>
          <a:bodyPr/>
          <a:lstStyle/>
          <a:p>
            <a:pPr algn="ctr"/>
            <a:r>
              <a:rPr lang="en-US" sz="6000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Software Modelling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37689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7" name="Content Placeholder 16" descr="Diagram&#10;&#10;Description automatically generated">
            <a:extLst>
              <a:ext uri="{FF2B5EF4-FFF2-40B4-BE49-F238E27FC236}">
                <a16:creationId xmlns:a16="http://schemas.microsoft.com/office/drawing/2014/main" id="{0767B202-06FE-4340-17B3-DFAE7BAD31D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189983" y="1258556"/>
            <a:ext cx="6456107" cy="4398666"/>
          </a:xfr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10447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MachineDiagram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04AB4E1-A2F9-DEF8-EA34-37158590A15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586078" y="643469"/>
            <a:ext cx="5291687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38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5" y="676994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13" name="Picture Placeholder 12" descr="Diagram&#10;&#10;Description automatically generated">
            <a:extLst>
              <a:ext uri="{FF2B5EF4-FFF2-40B4-BE49-F238E27FC236}">
                <a16:creationId xmlns:a16="http://schemas.microsoft.com/office/drawing/2014/main" id="{620D700D-5252-4462-3E69-5C1F604B8CC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676994"/>
            <a:ext cx="6631341" cy="5504012"/>
          </a:xfrm>
          <a:prstGeom prst="rect">
            <a:avLst/>
          </a:prstGeom>
          <a:noFill/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17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Hardware Modelling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2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Inspiration</a:t>
            </a:r>
          </a:p>
        </p:txBody>
      </p:sp>
      <p:pic>
        <p:nvPicPr>
          <p:cNvPr id="5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2197273A-66BD-50C1-864A-44237148C33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184556" y="643469"/>
            <a:ext cx="4094730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FFA37-9392-732A-2573-BF86E984A76C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518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Design</a:t>
            </a:r>
          </a:p>
        </p:txBody>
      </p:sp>
      <p:pic>
        <p:nvPicPr>
          <p:cNvPr id="9" name="Content Placeholder 8" descr="Diagram&#10;&#10;Description automatically generated with low confidence">
            <a:extLst>
              <a:ext uri="{FF2B5EF4-FFF2-40B4-BE49-F238E27FC236}">
                <a16:creationId xmlns:a16="http://schemas.microsoft.com/office/drawing/2014/main" id="{640F35F1-75CC-C38B-4968-B80F7E20A64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1364995"/>
            <a:ext cx="6818548" cy="4244545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40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Implemetation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1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{8D8D71A0-94E5-4BCA-89E8-4491FBE7E9FF}tf16411245_win32</Template>
  <TotalTime>1326</TotalTime>
  <Words>76</Words>
  <Application>Microsoft Office PowerPoint</Application>
  <PresentationFormat>Widescreen</PresentationFormat>
  <Paragraphs>32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Biome Light</vt:lpstr>
      <vt:lpstr>Calibri</vt:lpstr>
      <vt:lpstr>Office Theme</vt:lpstr>
      <vt:lpstr>Precision Farming Using Autonomous Vehicle</vt:lpstr>
      <vt:lpstr>The Software Modelling</vt:lpstr>
      <vt:lpstr>Context Diagram</vt:lpstr>
      <vt:lpstr>State MachineDiagram</vt:lpstr>
      <vt:lpstr>Use Case Diagram</vt:lpstr>
      <vt:lpstr>The Hardware Modelling</vt:lpstr>
      <vt:lpstr>Design Inspiration</vt:lpstr>
      <vt:lpstr>Final Design</vt:lpstr>
      <vt:lpstr>Code Implemetation</vt:lpstr>
      <vt:lpstr>Object Detection</vt:lpstr>
      <vt:lpstr>Object Detection</vt:lpstr>
      <vt:lpstr>90-Degree Turn </vt:lpstr>
      <vt:lpstr>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Farming Using Autonomous Vehicle</dc:title>
  <dc:creator>Jaouaher Belgacem</dc:creator>
  <cp:lastModifiedBy>Jaouaher Belgacem</cp:lastModifiedBy>
  <cp:revision>3</cp:revision>
  <dcterms:created xsi:type="dcterms:W3CDTF">2022-06-17T08:42:45Z</dcterms:created>
  <dcterms:modified xsi:type="dcterms:W3CDTF">2022-06-18T06:48:57Z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