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307" r:id="rId12"/>
    <p:sldId id="289" r:id="rId13"/>
    <p:sldId id="319" r:id="rId14"/>
    <p:sldId id="317" r:id="rId15"/>
    <p:sldId id="301" r:id="rId16"/>
    <p:sldId id="302" r:id="rId17"/>
    <p:sldId id="294" r:id="rId18"/>
    <p:sldId id="292" r:id="rId19"/>
    <p:sldId id="312" r:id="rId20"/>
    <p:sldId id="309" r:id="rId21"/>
    <p:sldId id="314" r:id="rId22"/>
    <p:sldId id="313" r:id="rId23"/>
    <p:sldId id="295" r:id="rId24"/>
    <p:sldId id="296" r:id="rId25"/>
    <p:sldId id="297" r:id="rId26"/>
    <p:sldId id="303" r:id="rId27"/>
    <p:sldId id="304" r:id="rId28"/>
    <p:sldId id="305" r:id="rId29"/>
    <p:sldId id="306" r:id="rId30"/>
    <p:sldId id="316" r:id="rId31"/>
    <p:sldId id="315" r:id="rId32"/>
    <p:sldId id="298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88" d="100"/>
          <a:sy n="88" d="100"/>
        </p:scale>
        <p:origin x="403" y="67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59716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		 Arsany Girgis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</a:t>
            </a: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6BA1-E4A4-4C35-99C7-20F217DCFF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26C-6DB5-4E9D-9806-89D2DE2B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193F-5C7D-4C7B-9FA0-BCDD145E394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54075" y="1889127"/>
            <a:ext cx="10499725" cy="433387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7A54001-A8CF-4657-90F5-538F67E4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 simulation </a:t>
            </a:r>
          </a:p>
        </p:txBody>
      </p:sp>
    </p:spTree>
    <p:extLst>
      <p:ext uri="{BB962C8B-B14F-4D97-AF65-F5344CB8AC3E}">
        <p14:creationId xmlns:p14="http://schemas.microsoft.com/office/powerpoint/2010/main" val="11344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368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966" y="2023322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-1" y="0"/>
            <a:ext cx="12182041" cy="6858000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271" y="-711"/>
            <a:ext cx="4417162" cy="23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A2023-7474-4F51-A104-38034CE9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1" y="794307"/>
            <a:ext cx="6894769" cy="526938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z="480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>
                <a:solidFill>
                  <a:schemeClr val="tx1"/>
                </a:solidFill>
                <a:ea typeface="+mj-ea"/>
                <a:cs typeface="+mj-cs"/>
              </a:rPr>
            </a:br>
            <a:br>
              <a:rPr lang="de-DE" sz="480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>
                <a:solidFill>
                  <a:schemeClr val="tx1"/>
                </a:solidFill>
                <a:ea typeface="+mj-ea"/>
                <a:cs typeface="+mj-cs"/>
              </a:rPr>
              <a:t>Activity Diagram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09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1EC49-BE49-436B-A6B9-DCC8E9340C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246F-0193-4063-910D-DD0F032D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E1CFE5-98EB-46E5-89FB-A262BB761BB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208035" y="1494972"/>
            <a:ext cx="3850615" cy="486092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6C4B6E-095C-4650-B9D4-0CB2DB7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3069" y="2160045"/>
            <a:ext cx="6687549" cy="1355724"/>
          </a:xfrm>
        </p:spPr>
        <p:txBody>
          <a:bodyPr/>
          <a:lstStyle/>
          <a:p>
            <a:r>
              <a:rPr lang="en-US" dirty="0"/>
              <a:t>Motor Pins Configuration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A7ECF-07D2-49BE-BD65-318E4632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495" y="284482"/>
            <a:ext cx="4180116" cy="48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0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6446FC94-DCB7-4FD0-A6FF-34469A8DE99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650474" y="1600202"/>
            <a:ext cx="7308213" cy="3863675"/>
          </a:xfrm>
        </p:spPr>
      </p:pic>
    </p:spTree>
    <p:extLst>
      <p:ext uri="{BB962C8B-B14F-4D97-AF65-F5344CB8AC3E}">
        <p14:creationId xmlns:p14="http://schemas.microsoft.com/office/powerpoint/2010/main" val="39023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8ACB4-AC20-4D51-9816-73BA96AE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34" y="1802727"/>
            <a:ext cx="6873836" cy="3421677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8847AF0-2B9C-4245-8FA5-7E0B176445A3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13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" y="723406"/>
            <a:ext cx="375128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" y="723406"/>
            <a:ext cx="421271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6" y="723406"/>
            <a:ext cx="421271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189" y="730080"/>
            <a:ext cx="4417162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4B058-A8BC-45C0-BBC8-DD45347554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E718-4C2D-489C-A7BD-8DF2C288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8B89C2-B505-4B34-8E5C-20767757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93BA8-76BC-47C4-BC41-B9B4CEBDF5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54075" y="1688838"/>
            <a:ext cx="10499725" cy="47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80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189" y="730080"/>
            <a:ext cx="4417162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A8632962-4207-46C8-9AE5-5A39ED84F33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30229" y="259817"/>
            <a:ext cx="4196735" cy="386541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AA1B4A-F099-4DAC-95FD-4AAF136D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33" y="2799625"/>
            <a:ext cx="4267047" cy="3798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139D2-481E-4EEC-BC95-F41FF189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74" y="996279"/>
            <a:ext cx="3679383" cy="9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7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0767B202-06FE-4340-17B3-DFAE7BAD31D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89983" y="1258556"/>
            <a:ext cx="6456107" cy="4398666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676994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6994"/>
            <a:ext cx="4138863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96"/>
            <a:ext cx="7620000" cy="68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6994"/>
            <a:ext cx="4138863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676994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79AC-B267-4A47-B6FF-D166961D73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782492" y="390092"/>
            <a:ext cx="4680376" cy="6077815"/>
          </a:xfrm>
        </p:spPr>
      </p:pic>
    </p:spTree>
    <p:extLst>
      <p:ext uri="{BB962C8B-B14F-4D97-AF65-F5344CB8AC3E}">
        <p14:creationId xmlns:p14="http://schemas.microsoft.com/office/powerpoint/2010/main" val="178404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0</TotalTime>
  <Words>142</Words>
  <Application>Microsoft Office PowerPoint</Application>
  <PresentationFormat>Widescreen</PresentationFormat>
  <Paragraphs>69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  SequenceDiagram</vt:lpstr>
      <vt:lpstr>The Hardware Modelling</vt:lpstr>
      <vt:lpstr>TinkerCad simulation </vt:lpstr>
      <vt:lpstr>Design Inspiration</vt:lpstr>
      <vt:lpstr>Design</vt:lpstr>
      <vt:lpstr>Design</vt:lpstr>
      <vt:lpstr>Final Design</vt:lpstr>
      <vt:lpstr>Code Implementation</vt:lpstr>
      <vt:lpstr>PowerPoint Presentation</vt:lpstr>
      <vt:lpstr>Motor Pins Configuration </vt:lpstr>
      <vt:lpstr>PowerPoint Presentation</vt:lpstr>
      <vt:lpstr>PowerPoint Presentation</vt:lpstr>
      <vt:lpstr>Object Detection</vt:lpstr>
      <vt:lpstr>Object Detection</vt:lpstr>
      <vt:lpstr>90° Turn </vt:lpstr>
      <vt:lpstr>Mapping</vt:lpstr>
      <vt:lpstr>Algorithm</vt:lpstr>
      <vt:lpstr>Algorithm</vt:lpstr>
      <vt:lpstr>Obstacle Avoidance</vt:lpstr>
      <vt:lpstr>Color Detection</vt:lpstr>
      <vt:lpstr>Color Detection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Girgis, Arsany Samir Kamel</cp:lastModifiedBy>
  <cp:revision>10</cp:revision>
  <dcterms:created xsi:type="dcterms:W3CDTF">2022-06-17T08:42:45Z</dcterms:created>
  <dcterms:modified xsi:type="dcterms:W3CDTF">2022-06-18T15:34:49Z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