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7" r:id="rId6"/>
    <p:sldId id="265" r:id="rId7"/>
    <p:sldId id="290" r:id="rId8"/>
    <p:sldId id="291" r:id="rId9"/>
    <p:sldId id="299" r:id="rId10"/>
    <p:sldId id="300" r:id="rId11"/>
    <p:sldId id="289" r:id="rId12"/>
    <p:sldId id="293" r:id="rId13"/>
    <p:sldId id="301" r:id="rId14"/>
    <p:sldId id="302" r:id="rId15"/>
    <p:sldId id="294" r:id="rId16"/>
    <p:sldId id="292" r:id="rId17"/>
    <p:sldId id="295" r:id="rId18"/>
    <p:sldId id="296" r:id="rId19"/>
    <p:sldId id="297" r:id="rId20"/>
    <p:sldId id="303" r:id="rId21"/>
    <p:sldId id="304" r:id="rId22"/>
    <p:sldId id="305" r:id="rId23"/>
    <p:sldId id="306" r:id="rId24"/>
    <p:sldId id="29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143" d="100"/>
          <a:sy n="143" d="100"/>
        </p:scale>
        <p:origin x="132" y="42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597165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            Jasmeet Singh Matta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               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Arsany</a:t>
            </a: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Grigis</a:t>
            </a: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A34C2C6-FCA8-984D-FA74-85D6D29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85" y="3968786"/>
            <a:ext cx="3705485" cy="1945464"/>
          </a:xfrm>
          <a:prstGeom prst="rect">
            <a:avLst/>
          </a:prstGeom>
        </p:spPr>
      </p:pic>
      <p:pic>
        <p:nvPicPr>
          <p:cNvPr id="10" name="Picture 9" descr="A picture containing wall, projector&#10;&#10;Description automatically generated">
            <a:extLst>
              <a:ext uri="{FF2B5EF4-FFF2-40B4-BE49-F238E27FC236}">
                <a16:creationId xmlns:a16="http://schemas.microsoft.com/office/drawing/2014/main" id="{58D1B5E9-FA3E-4CC0-65E6-DFB490E2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966" y="2023322"/>
            <a:ext cx="3705486" cy="194546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76384C6-411A-07EA-4F46-BD46C3FA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452" y="2023322"/>
            <a:ext cx="3705486" cy="19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6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7BE511-A59F-465F-5F29-59D888A232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" y="0"/>
            <a:ext cx="12182041" cy="6858000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E78E06C-06E3-FB4E-4B18-E7B04C6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271" y="-711"/>
            <a:ext cx="4417162" cy="23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7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Implemetation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</a:t>
            </a:r>
            <a:r>
              <a:rPr lang="en-IN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°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6" y="723406"/>
            <a:ext cx="375128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78" y="3279000"/>
            <a:ext cx="4591126" cy="357900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D69D1CE-07AB-9E6B-A6A2-7A536399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18" y="0"/>
            <a:ext cx="4591126" cy="357900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94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6" y="723406"/>
            <a:ext cx="421271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66" y="1009638"/>
            <a:ext cx="3887129" cy="3030201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E4AC78-40D6-09ED-1F7D-49108208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70" y="4039839"/>
            <a:ext cx="3439991" cy="26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7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6" y="723406"/>
            <a:ext cx="421271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077F8E-EEB2-9AA7-DFAF-1C9D8DF9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11" y="136525"/>
            <a:ext cx="5497173" cy="413006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CCE82F-C629-3349-416F-697BEE8F3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1" y="3877687"/>
            <a:ext cx="4867287" cy="29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189" y="730080"/>
            <a:ext cx="4417162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Obstacle Avoidance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5C1B03-9370-5EEC-6DAE-C0064E4D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51" y="3619805"/>
            <a:ext cx="3080719" cy="289220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029ABEF-702E-1F83-C0E2-DD0EA48E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95" y="985472"/>
            <a:ext cx="3080719" cy="2892209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3B7F10-29E0-5E37-59BF-AB365367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606" y="1589335"/>
            <a:ext cx="3080719" cy="289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4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0767B202-06FE-4340-17B3-DFAE7BAD31D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189983" y="1258556"/>
            <a:ext cx="6456107" cy="4398666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676994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6994"/>
            <a:ext cx="4138863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5BB1A62-CDA3-74D6-AA2C-FC3EFAB4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3396"/>
            <a:ext cx="7620000" cy="68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6994"/>
            <a:ext cx="4138863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Parametric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D71836E1-1499-A64A-3826-94457D37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84" y="1226499"/>
            <a:ext cx="7714050" cy="3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18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1385</TotalTime>
  <Words>103</Words>
  <Application>Microsoft Office PowerPoint</Application>
  <PresentationFormat>Widescreen</PresentationFormat>
  <Paragraphs>50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Requirement Diagram</vt:lpstr>
      <vt:lpstr>Parametric Diagram</vt:lpstr>
      <vt:lpstr>The Hardware Modelling</vt:lpstr>
      <vt:lpstr>Design Inspiration</vt:lpstr>
      <vt:lpstr>Design</vt:lpstr>
      <vt:lpstr>Design</vt:lpstr>
      <vt:lpstr>Final Design</vt:lpstr>
      <vt:lpstr>Code Implemetation</vt:lpstr>
      <vt:lpstr>Object Detection</vt:lpstr>
      <vt:lpstr>Object Detection</vt:lpstr>
      <vt:lpstr>90° Turn </vt:lpstr>
      <vt:lpstr>Mapping</vt:lpstr>
      <vt:lpstr>Algorithm</vt:lpstr>
      <vt:lpstr>Algorithm</vt:lpstr>
      <vt:lpstr>Obstacle Avoidance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Jasmeet Matta</cp:lastModifiedBy>
  <cp:revision>4</cp:revision>
  <dcterms:created xsi:type="dcterms:W3CDTF">2022-06-17T08:42:45Z</dcterms:created>
  <dcterms:modified xsi:type="dcterms:W3CDTF">2022-06-18T14:00:31Z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