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7" r:id="rId3"/>
    <p:sldId id="257" r:id="rId4"/>
    <p:sldId id="271" r:id="rId5"/>
    <p:sldId id="275" r:id="rId6"/>
    <p:sldId id="276" r:id="rId7"/>
    <p:sldId id="272" r:id="rId8"/>
    <p:sldId id="273" r:id="rId9"/>
    <p:sldId id="274" r:id="rId10"/>
    <p:sldId id="265" r:id="rId11"/>
    <p:sldId id="278" r:id="rId12"/>
    <p:sldId id="279" r:id="rId13"/>
    <p:sldId id="283" r:id="rId14"/>
    <p:sldId id="28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9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4/11/2022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411" y="1246873"/>
            <a:ext cx="10714653" cy="3383280"/>
          </a:xfrm>
        </p:spPr>
        <p:txBody>
          <a:bodyPr/>
          <a:lstStyle/>
          <a:p>
            <a:r>
              <a:rPr lang="en-IN" dirty="0"/>
              <a:t>Precision</a:t>
            </a:r>
            <a:r>
              <a:rPr lang="en-US" dirty="0"/>
              <a:t> </a:t>
            </a:r>
            <a:r>
              <a:rPr lang="en-IN" dirty="0"/>
              <a:t>Farming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1									Group A-1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Implementation Part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229572"/>
            <a:ext cx="9601200" cy="1142385"/>
          </a:xfrm>
        </p:spPr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Simulation 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0776844-6FC8-41C2-9FD8-3149A03E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682" y="1362270"/>
            <a:ext cx="10607466" cy="4378341"/>
          </a:xfrm>
        </p:spPr>
      </p:pic>
    </p:spTree>
    <p:extLst>
      <p:ext uri="{BB962C8B-B14F-4D97-AF65-F5344CB8AC3E}">
        <p14:creationId xmlns:p14="http://schemas.microsoft.com/office/powerpoint/2010/main" val="35960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93" y="-248233"/>
            <a:ext cx="9601200" cy="1142385"/>
          </a:xfrm>
        </p:spPr>
        <p:txBody>
          <a:bodyPr/>
          <a:lstStyle/>
          <a:p>
            <a:r>
              <a:rPr lang="en-US" dirty="0"/>
              <a:t>Arduino Simulation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8A540-AE62-4DF6-AAF1-8EBF8564DB67}"/>
              </a:ext>
            </a:extLst>
          </p:cNvPr>
          <p:cNvSpPr txBox="1"/>
          <p:nvPr/>
        </p:nvSpPr>
        <p:spPr>
          <a:xfrm>
            <a:off x="5452382" y="1032651"/>
            <a:ext cx="6204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dirty="0"/>
              <a:t>volatile int state = Forward;</a:t>
            </a:r>
          </a:p>
          <a:p>
            <a:pPr marL="0" indent="0">
              <a:buNone/>
            </a:pPr>
            <a:r>
              <a:rPr lang="en-IN" sz="1800" dirty="0"/>
              <a:t>void setup()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(ln1, INPUT);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(ln2,INPUT);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</a:t>
            </a:r>
            <a:r>
              <a:rPr lang="en-IN" sz="1800" dirty="0" err="1"/>
              <a:t>sonicTrig,INPUT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</a:t>
            </a:r>
            <a:r>
              <a:rPr lang="en-IN" sz="1800" dirty="0" err="1"/>
              <a:t>sonicEcho,OUTPUT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(motor1A,OUTPUT);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(motor1B,OUTPUT);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(motor2A,OUTPUT);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pinMode</a:t>
            </a:r>
            <a:r>
              <a:rPr lang="en-IN" sz="1800" dirty="0"/>
              <a:t>(motor2B,OUTPUT);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analogWrite</a:t>
            </a:r>
            <a:r>
              <a:rPr lang="en-IN" sz="1800" dirty="0"/>
              <a:t>(</a:t>
            </a:r>
            <a:r>
              <a:rPr lang="en-IN" sz="1800" dirty="0" err="1"/>
              <a:t>motorPowerA</a:t>
            </a:r>
            <a:r>
              <a:rPr lang="en-IN" sz="1800" dirty="0"/>
              <a:t>, 255);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analogWrite</a:t>
            </a:r>
            <a:r>
              <a:rPr lang="en-IN" sz="1800" dirty="0"/>
              <a:t>(</a:t>
            </a:r>
            <a:r>
              <a:rPr lang="en-IN" sz="1800" dirty="0" err="1"/>
              <a:t>motorPowerB</a:t>
            </a:r>
            <a:r>
              <a:rPr lang="en-IN" sz="1800" dirty="0"/>
              <a:t>, 255);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Serial.begin</a:t>
            </a:r>
            <a:r>
              <a:rPr lang="en-IN" sz="1800" dirty="0"/>
              <a:t>(9600);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7DD12-3CF5-4299-BFAF-20F3AC219152}"/>
              </a:ext>
            </a:extLst>
          </p:cNvPr>
          <p:cNvSpPr txBox="1"/>
          <p:nvPr/>
        </p:nvSpPr>
        <p:spPr>
          <a:xfrm>
            <a:off x="707572" y="1032651"/>
            <a:ext cx="4394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ln1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ln2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</a:t>
            </a:r>
            <a:r>
              <a:rPr lang="en-IN" sz="1800" dirty="0" err="1"/>
              <a:t>sonicTrig</a:t>
            </a:r>
            <a:r>
              <a:rPr lang="en-IN" sz="1800" dirty="0"/>
              <a:t> 12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</a:t>
            </a:r>
            <a:r>
              <a:rPr lang="en-IN" sz="1800" dirty="0" err="1"/>
              <a:t>sonicEcho</a:t>
            </a:r>
            <a:r>
              <a:rPr lang="en-IN" sz="1800" dirty="0"/>
              <a:t> 13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motor1A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motor1B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motor2A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motor2B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Forward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Right 110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Left 120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Stop 400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</a:t>
            </a:r>
            <a:r>
              <a:rPr lang="en-IN" sz="1800" dirty="0" err="1"/>
              <a:t>motorPowerA</a:t>
            </a:r>
            <a:r>
              <a:rPr lang="en-IN" sz="1800" dirty="0"/>
              <a:t>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#define </a:t>
            </a:r>
            <a:r>
              <a:rPr lang="en-IN" sz="1800" dirty="0" err="1"/>
              <a:t>motorPowerB</a:t>
            </a:r>
            <a:r>
              <a:rPr lang="en-IN" sz="1800" dirty="0"/>
              <a:t>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0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93" y="-248233"/>
            <a:ext cx="9601200" cy="1142385"/>
          </a:xfrm>
        </p:spPr>
        <p:txBody>
          <a:bodyPr/>
          <a:lstStyle/>
          <a:p>
            <a:r>
              <a:rPr lang="en-US" dirty="0"/>
              <a:t>Arduino Simulation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8A540-AE62-4DF6-AAF1-8EBF8564DB67}"/>
              </a:ext>
            </a:extLst>
          </p:cNvPr>
          <p:cNvSpPr txBox="1"/>
          <p:nvPr/>
        </p:nvSpPr>
        <p:spPr>
          <a:xfrm>
            <a:off x="5452382" y="1032651"/>
            <a:ext cx="62048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if(</a:t>
            </a:r>
            <a:r>
              <a:rPr lang="en-IN" sz="1800" dirty="0" err="1"/>
              <a:t>digitalRead</a:t>
            </a:r>
            <a:r>
              <a:rPr lang="en-IN" sz="1800" dirty="0"/>
              <a:t>(ln1)==HIGH &amp;&amp; </a:t>
            </a:r>
            <a:r>
              <a:rPr lang="en-IN" sz="1800" dirty="0" err="1"/>
              <a:t>digitalRead</a:t>
            </a:r>
            <a:r>
              <a:rPr lang="en-IN" sz="1800" dirty="0"/>
              <a:t>(ln2)==LOW){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//find motor config to make it turn RIGHT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state = Left;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if(</a:t>
            </a:r>
            <a:r>
              <a:rPr lang="en-IN" sz="1800" dirty="0" err="1"/>
              <a:t>digitalRead</a:t>
            </a:r>
            <a:r>
              <a:rPr lang="en-IN" sz="1800" dirty="0"/>
              <a:t>(ln1)==LOW &amp;&amp; </a:t>
            </a:r>
            <a:r>
              <a:rPr lang="en-IN" sz="1800" dirty="0" err="1"/>
              <a:t>digitalRead</a:t>
            </a:r>
            <a:r>
              <a:rPr lang="en-IN" sz="1800" dirty="0"/>
              <a:t>(ln2)==HIGH){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//find motor config to make it turn LEFT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state = Right;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if(</a:t>
            </a:r>
            <a:r>
              <a:rPr lang="en-IN" sz="1800" dirty="0" err="1"/>
              <a:t>digitalRead</a:t>
            </a:r>
            <a:r>
              <a:rPr lang="en-IN" sz="1800" dirty="0"/>
              <a:t>(ln1)==LOW &amp;&amp; </a:t>
            </a:r>
            <a:r>
              <a:rPr lang="en-IN" sz="1800" dirty="0" err="1"/>
              <a:t>digitalRead</a:t>
            </a:r>
            <a:r>
              <a:rPr lang="en-IN" sz="1800" dirty="0"/>
              <a:t>(ln2)==LOW){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state = Forward;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  <a:r>
              <a:rPr lang="en-IN" sz="1800" dirty="0" err="1"/>
              <a:t>switchState</a:t>
            </a:r>
            <a:r>
              <a:rPr lang="en-IN" sz="1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  <a:r>
              <a:rPr lang="en-IN" sz="1800" dirty="0" err="1"/>
              <a:t>sonicSensor</a:t>
            </a:r>
            <a:r>
              <a:rPr lang="en-IN" sz="18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7DD12-3CF5-4299-BFAF-20F3AC219152}"/>
              </a:ext>
            </a:extLst>
          </p:cNvPr>
          <p:cNvSpPr txBox="1"/>
          <p:nvPr/>
        </p:nvSpPr>
        <p:spPr>
          <a:xfrm>
            <a:off x="707572" y="1032651"/>
            <a:ext cx="4394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void </a:t>
            </a:r>
            <a:r>
              <a:rPr lang="en-IN" sz="1800" dirty="0" err="1"/>
              <a:t>sonicSensor</a:t>
            </a:r>
            <a:r>
              <a:rPr lang="en-IN" sz="1800" dirty="0"/>
              <a:t>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int duration;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int distance;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  <a:r>
              <a:rPr lang="en-IN" sz="1800" dirty="0" err="1"/>
              <a:t>digitalWrite</a:t>
            </a:r>
            <a:r>
              <a:rPr lang="en-IN" sz="1800" dirty="0"/>
              <a:t>(</a:t>
            </a:r>
            <a:r>
              <a:rPr lang="en-IN" sz="1800" dirty="0" err="1"/>
              <a:t>sonicTrig,HIGH</a:t>
            </a:r>
            <a:r>
              <a:rPr lang="en-IN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  <a:r>
              <a:rPr lang="en-IN" sz="1800" dirty="0" err="1"/>
              <a:t>digitalWrite</a:t>
            </a:r>
            <a:r>
              <a:rPr lang="en-IN" sz="1800" dirty="0"/>
              <a:t>(</a:t>
            </a:r>
            <a:r>
              <a:rPr lang="en-IN" sz="1800" dirty="0" err="1"/>
              <a:t>sonicTrig,LOW</a:t>
            </a:r>
            <a:r>
              <a:rPr lang="en-IN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duration = </a:t>
            </a:r>
            <a:r>
              <a:rPr lang="en-IN" sz="1800" dirty="0" err="1"/>
              <a:t>pulseIn</a:t>
            </a:r>
            <a:r>
              <a:rPr lang="en-IN" sz="1800" dirty="0"/>
              <a:t>(</a:t>
            </a:r>
            <a:r>
              <a:rPr lang="en-IN" sz="1800" dirty="0" err="1"/>
              <a:t>sonicEcho,HIGH</a:t>
            </a:r>
            <a:r>
              <a:rPr lang="en-IN" sz="18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distance = duration*0.0343/2;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  <a:r>
              <a:rPr lang="en-IN" sz="1800" dirty="0" err="1"/>
              <a:t>Serial.println</a:t>
            </a:r>
            <a:r>
              <a:rPr lang="en-IN" sz="1800" dirty="0"/>
              <a:t>(distance);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if (distance &lt; 5){state = Stop;}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void loop()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if(</a:t>
            </a:r>
            <a:r>
              <a:rPr lang="en-IN" sz="1800" dirty="0" err="1"/>
              <a:t>digitalRead</a:t>
            </a:r>
            <a:r>
              <a:rPr lang="en-IN" sz="1800" dirty="0"/>
              <a:t>(ln1)==HIGH &amp;&amp; </a:t>
            </a:r>
            <a:r>
              <a:rPr lang="en-IN" sz="1800" dirty="0" err="1"/>
              <a:t>digitalRead</a:t>
            </a:r>
            <a:r>
              <a:rPr lang="en-IN" sz="1800" dirty="0"/>
              <a:t>(ln2)==HIGH){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state = Stop;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93" y="-248233"/>
            <a:ext cx="9601200" cy="1142385"/>
          </a:xfrm>
        </p:spPr>
        <p:txBody>
          <a:bodyPr/>
          <a:lstStyle/>
          <a:p>
            <a:r>
              <a:rPr lang="en-US" dirty="0"/>
              <a:t>Arduino Simulation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8A540-AE62-4DF6-AAF1-8EBF8564DB67}"/>
              </a:ext>
            </a:extLst>
          </p:cNvPr>
          <p:cNvSpPr txBox="1"/>
          <p:nvPr/>
        </p:nvSpPr>
        <p:spPr>
          <a:xfrm>
            <a:off x="5452382" y="1032651"/>
            <a:ext cx="62048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case Right: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analogWrite</a:t>
            </a:r>
            <a:r>
              <a:rPr lang="en-IN" sz="1800" dirty="0"/>
              <a:t>(motorPowerA,120);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analogWrite</a:t>
            </a:r>
            <a:r>
              <a:rPr lang="en-IN" sz="1800" dirty="0"/>
              <a:t>(motorPowerB,120);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(motor1A,HIGH);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(motor1B,LOW);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(motor2A,HIGH);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(motor2B,LOW);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case Left: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analogWrite</a:t>
            </a:r>
            <a:r>
              <a:rPr lang="en-IN" sz="1800" dirty="0"/>
              <a:t>(motorPowerA,120);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analogWrite</a:t>
            </a:r>
            <a:r>
              <a:rPr lang="en-IN" sz="1800" dirty="0"/>
              <a:t>(motorPowerB,120);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(motor1A,LOW);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(motor1B,HIGH);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(motor2A,LOW);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(motor2B,HIGH);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7DD12-3CF5-4299-BFAF-20F3AC219152}"/>
              </a:ext>
            </a:extLst>
          </p:cNvPr>
          <p:cNvSpPr txBox="1"/>
          <p:nvPr/>
        </p:nvSpPr>
        <p:spPr>
          <a:xfrm>
            <a:off x="707572" y="1032651"/>
            <a:ext cx="4394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void </a:t>
            </a:r>
            <a:r>
              <a:rPr lang="en-IN" sz="1800" dirty="0" err="1"/>
              <a:t>switchState</a:t>
            </a:r>
            <a:r>
              <a:rPr lang="en-IN" sz="1800" dirty="0"/>
              <a:t>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switch(state){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case Stop: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(motor1A,LOW);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(motor1B,LOW);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(motor2A,LOW);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(motor2B,LOW);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case Forward: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analogWrite</a:t>
            </a:r>
            <a:r>
              <a:rPr lang="en-IN" sz="1800" dirty="0"/>
              <a:t>(motorPowerA,255);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analogWrite</a:t>
            </a:r>
            <a:r>
              <a:rPr lang="en-IN" sz="1800" dirty="0"/>
              <a:t>(motorPowerA,255);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(motor1A,HIGH);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(motor1B,LOW);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(motor2A,LOW);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</a:t>
            </a:r>
            <a:r>
              <a:rPr lang="en-IN" sz="1800" dirty="0" err="1"/>
              <a:t>digitalWrite</a:t>
            </a:r>
            <a:r>
              <a:rPr lang="en-IN" sz="1800" dirty="0"/>
              <a:t>(motor2B,HIGH);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8383" y="-195454"/>
            <a:ext cx="5828717" cy="29907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Black" panose="020B0604020202020204" pitchFamily="18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Part</a:t>
            </a:r>
          </a:p>
        </p:txBody>
      </p:sp>
    </p:spTree>
    <p:extLst>
      <p:ext uri="{BB962C8B-B14F-4D97-AF65-F5344CB8AC3E}">
        <p14:creationId xmlns:p14="http://schemas.microsoft.com/office/powerpoint/2010/main" val="3771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229572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09651"/>
            <a:ext cx="3048000" cy="504824"/>
          </a:xfrm>
        </p:spPr>
        <p:txBody>
          <a:bodyPr>
            <a:normAutofit fontScale="92500"/>
          </a:bodyPr>
          <a:lstStyle/>
          <a:p>
            <a:r>
              <a:rPr lang="en-US" dirty="0"/>
              <a:t>State Machine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FB9E422-1960-4CD7-9BF4-1409324F8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890712"/>
            <a:ext cx="7891462" cy="3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229572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00126"/>
            <a:ext cx="3048000" cy="504824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E64252-C788-4027-88F8-A18FF2C4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49" y="1067759"/>
            <a:ext cx="6762749" cy="50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440709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22313"/>
            <a:ext cx="3048000" cy="504824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2AFE63-DE18-453A-B9AC-582B8558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04" y="701676"/>
            <a:ext cx="7213146" cy="54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31159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2813"/>
            <a:ext cx="3048000" cy="504824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EE38EA-D1F4-439A-BF19-F492EC7A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87" y="1120282"/>
            <a:ext cx="6196013" cy="48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229572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981076"/>
            <a:ext cx="3048000" cy="504824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2F6AAD-74A9-485D-AA20-C7FB3BBE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1076"/>
            <a:ext cx="6706078" cy="51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229572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200151"/>
            <a:ext cx="3048000" cy="504824"/>
          </a:xfrm>
        </p:spPr>
        <p:txBody>
          <a:bodyPr/>
          <a:lstStyle/>
          <a:p>
            <a:r>
              <a:rPr lang="en-US" dirty="0"/>
              <a:t>Parametric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1270E7-F19A-4923-904D-67E7A17B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22" y="1611313"/>
            <a:ext cx="7848628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-420072"/>
            <a:ext cx="9601200" cy="1142385"/>
          </a:xfrm>
        </p:spPr>
        <p:txBody>
          <a:bodyPr/>
          <a:lstStyle/>
          <a:p>
            <a:r>
              <a:rPr lang="en-US" dirty="0"/>
              <a:t>Software Engineering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722313"/>
            <a:ext cx="3048000" cy="504824"/>
          </a:xfrm>
        </p:spPr>
        <p:txBody>
          <a:bodyPr/>
          <a:lstStyle/>
          <a:p>
            <a:r>
              <a:rPr lang="en-US" dirty="0"/>
              <a:t>Requirement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281FA7-CDC7-475E-86FD-2B435B76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20" y="809625"/>
            <a:ext cx="7069004" cy="56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31</TotalTime>
  <Words>599</Words>
  <Application>Microsoft Office PowerPoint</Application>
  <PresentationFormat>Widescreen</PresentationFormat>
  <Paragraphs>130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Amasis MT Pro Black</vt:lpstr>
      <vt:lpstr>Arial</vt:lpstr>
      <vt:lpstr>Diamond Grid 16x9</vt:lpstr>
      <vt:lpstr>Precision Farming</vt:lpstr>
      <vt:lpstr>The Software Part</vt:lpstr>
      <vt:lpstr>Software Engineering Diagrams</vt:lpstr>
      <vt:lpstr>Software Engineering Diagrams</vt:lpstr>
      <vt:lpstr>Software Engineering Diagrams</vt:lpstr>
      <vt:lpstr>Software Engineering Diagrams</vt:lpstr>
      <vt:lpstr>Software Engineering Diagrams</vt:lpstr>
      <vt:lpstr>Software Engineering Diagrams</vt:lpstr>
      <vt:lpstr>Software Engineering Diagrams</vt:lpstr>
      <vt:lpstr>The Implementation Part</vt:lpstr>
      <vt:lpstr>TinkerCad Simulation </vt:lpstr>
      <vt:lpstr>Arduino Simulation </vt:lpstr>
      <vt:lpstr>Arduino Simulation </vt:lpstr>
      <vt:lpstr>Arduino Simulation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</dc:title>
  <dc:creator>Jasmeet Matta</dc:creator>
  <cp:lastModifiedBy>Jasmeet Matta</cp:lastModifiedBy>
  <cp:revision>1</cp:revision>
  <dcterms:created xsi:type="dcterms:W3CDTF">2022-04-11T13:39:07Z</dcterms:created>
  <dcterms:modified xsi:type="dcterms:W3CDTF">2022-04-11T14:10:09Z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