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theme/theme15.xml" ContentType="application/vnd.openxmlformats-officedocument.theme+xml"/>
  <Override PartName="/ppt/slideLayouts/slideLayout17.xml" ContentType="application/vnd.openxmlformats-officedocument.presentationml.slideLayout+xml"/>
  <Override PartName="/ppt/theme/theme16.xml" ContentType="application/vnd.openxmlformats-officedocument.theme+xml"/>
  <Override PartName="/ppt/slideLayouts/slideLayout18.xml" ContentType="application/vnd.openxmlformats-officedocument.presentationml.slideLayout+xml"/>
  <Override PartName="/ppt/theme/theme17.xml" ContentType="application/vnd.openxmlformats-officedocument.theme+xml"/>
  <Override PartName="/ppt/slideLayouts/slideLayout19.xml" ContentType="application/vnd.openxmlformats-officedocument.presentationml.slideLayout+xml"/>
  <Override PartName="/ppt/theme/theme18.xml" ContentType="application/vnd.openxmlformats-officedocument.theme+xml"/>
  <Override PartName="/ppt/slideLayouts/slideLayout20.xml" ContentType="application/vnd.openxmlformats-officedocument.presentationml.slideLayout+xml"/>
  <Override PartName="/ppt/theme/theme19.xml" ContentType="application/vnd.openxmlformats-officedocument.theme+xml"/>
  <Override PartName="/ppt/slideLayouts/slideLayout21.xml" ContentType="application/vnd.openxmlformats-officedocument.presentationml.slideLayout+xml"/>
  <Override PartName="/ppt/theme/theme20.xml" ContentType="application/vnd.openxmlformats-officedocument.theme+xml"/>
  <Override PartName="/ppt/slideLayouts/slideLayout22.xml" ContentType="application/vnd.openxmlformats-officedocument.presentationml.slideLayout+xml"/>
  <Override PartName="/ppt/theme/theme21.xml" ContentType="application/vnd.openxmlformats-officedocument.theme+xml"/>
  <Override PartName="/ppt/slideLayouts/slideLayout23.xml" ContentType="application/vnd.openxmlformats-officedocument.presentationml.slideLayout+xml"/>
  <Override PartName="/ppt/theme/theme22.xml" ContentType="application/vnd.openxmlformats-officedocument.theme+xml"/>
  <Override PartName="/ppt/slideLayouts/slideLayout24.xml" ContentType="application/vnd.openxmlformats-officedocument.presentationml.slideLayout+xml"/>
  <Override PartName="/ppt/theme/theme23.xml" ContentType="application/vnd.openxmlformats-officedocument.theme+xml"/>
  <Override PartName="/ppt/slideLayouts/slideLayout25.xml" ContentType="application/vnd.openxmlformats-officedocument.presentationml.slideLayout+xml"/>
  <Override PartName="/ppt/theme/theme24.xml" ContentType="application/vnd.openxmlformats-officedocument.theme+xml"/>
  <Override PartName="/ppt/slideLayouts/slideLayout26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2" r:id="rId12"/>
    <p:sldMasterId id="2147483674" r:id="rId13"/>
    <p:sldMasterId id="2147483676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</p:sldMasterIdLst>
  <p:notesMasterIdLst>
    <p:notesMasterId r:id="rId34"/>
  </p:notesMasterIdLst>
  <p:sldIdLst>
    <p:sldId id="256" r:id="rId26"/>
    <p:sldId id="269" r:id="rId27"/>
    <p:sldId id="260" r:id="rId28"/>
    <p:sldId id="261" r:id="rId29"/>
    <p:sldId id="257" r:id="rId30"/>
    <p:sldId id="259" r:id="rId31"/>
    <p:sldId id="263" r:id="rId32"/>
    <p:sldId id="266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1"/>
    <p:restoredTop sz="94717"/>
  </p:normalViewPr>
  <p:slideViewPr>
    <p:cSldViewPr snapToGrid="0">
      <p:cViewPr varScale="1">
        <p:scale>
          <a:sx n="111" d="100"/>
          <a:sy n="111" d="100"/>
        </p:scale>
        <p:origin x="9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21" Type="http://schemas.openxmlformats.org/officeDocument/2006/relationships/slideMaster" Target="slideMasters/slideMaster2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3BC45-C7BF-4225-8ABE-B3F6188985D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81731-A895-4ED5-85E9-D7ED3A3FE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8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81731-A895-4ED5-85E9-D7ED3A3FE34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7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30000" y="75312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430000" y="75312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430000" y="75312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236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430000" y="75312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7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8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9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1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;p2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69680" y="1034640"/>
            <a:ext cx="5803920" cy="181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5;p19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905920" y="3173760"/>
            <a:ext cx="3402360" cy="71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0280" y="333720"/>
            <a:ext cx="2437920" cy="4488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941200" y="333720"/>
            <a:ext cx="3331800" cy="27709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25640" y="321480"/>
            <a:ext cx="2437920" cy="4488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142;p20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22280" y="3327120"/>
            <a:ext cx="4851360" cy="71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054600" y="327600"/>
            <a:ext cx="5650920" cy="29455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8120" y="327600"/>
            <a:ext cx="2437920" cy="4488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148;p21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57;p22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0" name="Google Shape;167;p22"/>
          <p:cNvGrpSpPr/>
          <p:nvPr/>
        </p:nvGrpSpPr>
        <p:grpSpPr>
          <a:xfrm>
            <a:off x="326880" y="379440"/>
            <a:ext cx="8436600" cy="4426200"/>
            <a:chOff x="326880" y="379440"/>
            <a:chExt cx="8436600" cy="4426200"/>
          </a:xfrm>
        </p:grpSpPr>
        <p:cxnSp>
          <p:nvCxnSpPr>
            <p:cNvPr id="71" name="Google Shape;168;p22"/>
            <p:cNvCxnSpPr/>
            <p:nvPr/>
          </p:nvCxnSpPr>
          <p:spPr>
            <a:xfrm flipH="1">
              <a:off x="32688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72" name="Google Shape;169;p22"/>
            <p:cNvSpPr/>
            <p:nvPr/>
          </p:nvSpPr>
          <p:spPr>
            <a:xfrm flipH="1">
              <a:off x="856620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171;p23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5" name="Google Shape;185;p23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76" name="Google Shape;186;p23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77" name="Google Shape;187;p23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78" name="Google Shape;188;p23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grpSp>
        <p:nvGrpSpPr>
          <p:cNvPr id="79" name="Google Shape;189;p23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80" name="Google Shape;190;p23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81" name="Google Shape;191;p23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82" name="Google Shape;192;p23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202;p25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91" name="Google Shape;203;p25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92" name="Google Shape;204;p25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93" name="Google Shape;205;p25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207;p26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95" name="Google Shape;208;p26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96" name="Google Shape;209;p26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97" name="Google Shape;210;p26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98" name="Google Shape;211;p26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grpSp>
        <p:nvGrpSpPr>
          <p:cNvPr id="99" name="Google Shape;212;p26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100" name="Google Shape;213;p26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01" name="Google Shape;214;p26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02" name="Google Shape;215;p26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8;p4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7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06" name="Google Shape;21;p4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107" name="Google Shape;22;p4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108" name="Google Shape;23;p4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25;p5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3" name="Google Shape;31;p5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114" name="Google Shape;32;p5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115" name="Google Shape;33;p5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35;p6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394880" y="444960"/>
            <a:ext cx="30211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1" name="Google Shape;37;p6"/>
          <p:cNvGrpSpPr/>
          <p:nvPr/>
        </p:nvGrpSpPr>
        <p:grpSpPr>
          <a:xfrm>
            <a:off x="3365280" y="4582440"/>
            <a:ext cx="2413080" cy="197280"/>
            <a:chOff x="3365280" y="4582440"/>
            <a:chExt cx="2413080" cy="197280"/>
          </a:xfrm>
        </p:grpSpPr>
        <p:sp>
          <p:nvSpPr>
            <p:cNvPr id="122" name="Google Shape;38;p6"/>
            <p:cNvSpPr/>
            <p:nvPr/>
          </p:nvSpPr>
          <p:spPr>
            <a:xfrm>
              <a:off x="4473000" y="45824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23" name="Google Shape;39;p6"/>
            <p:cNvCxnSpPr/>
            <p:nvPr/>
          </p:nvCxnSpPr>
          <p:spPr>
            <a:xfrm>
              <a:off x="336528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24" name="Google Shape;40;p6"/>
            <p:cNvCxnSpPr/>
            <p:nvPr/>
          </p:nvCxnSpPr>
          <p:spPr>
            <a:xfrm>
              <a:off x="480960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1;p11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771200" y="1613880"/>
            <a:ext cx="5601240" cy="92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42;p7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138200" y="705240"/>
            <a:ext cx="4290120" cy="12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138200" y="1948320"/>
            <a:ext cx="4290120" cy="248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714960" y="602280"/>
            <a:ext cx="3166200" cy="39384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30" name="Google Shape;46;p7"/>
          <p:cNvGrpSpPr/>
          <p:nvPr/>
        </p:nvGrpSpPr>
        <p:grpSpPr>
          <a:xfrm>
            <a:off x="5900400" y="4608360"/>
            <a:ext cx="2873520" cy="197280"/>
            <a:chOff x="5900400" y="4608360"/>
            <a:chExt cx="2873520" cy="197280"/>
          </a:xfrm>
        </p:grpSpPr>
        <p:sp>
          <p:nvSpPr>
            <p:cNvPr id="131" name="Google Shape;47;p7"/>
            <p:cNvSpPr/>
            <p:nvPr/>
          </p:nvSpPr>
          <p:spPr>
            <a:xfrm>
              <a:off x="85766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32" name="Google Shape;48;p7"/>
            <p:cNvCxnSpPr/>
            <p:nvPr/>
          </p:nvCxnSpPr>
          <p:spPr>
            <a:xfrm>
              <a:off x="5900400" y="4707000"/>
              <a:ext cx="252756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50;p8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35" name="Google Shape;52;p8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136" name="Google Shape;53;p8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137" name="Google Shape;54;p8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56;p9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20000" y="367560"/>
            <a:ext cx="770364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40" name="Google Shape;59;p9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141" name="Google Shape;60;p9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42" name="Google Shape;61;p9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43" name="Google Shape;62;p9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grpSp>
        <p:nvGrpSpPr>
          <p:cNvPr id="144" name="Google Shape;63;p9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145" name="Google Shape;64;p9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46" name="Google Shape;65;p9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47" name="Google Shape;66;p9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-31680" y="-12240"/>
            <a:ext cx="9207000" cy="516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720000" y="4035960"/>
            <a:ext cx="6324120" cy="5724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6;p13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95400" y="139680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015800" y="139680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6134400" y="139680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1895400" y="280512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4015800" y="280512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title"/>
          </p:nvPr>
        </p:nvSpPr>
        <p:spPr>
          <a:xfrm>
            <a:off x="6134400" y="280512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7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5" name="Google Shape;90;p13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16" name="Google Shape;91;p13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7" name="Google Shape;92;p13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8" name="Google Shape;93;p13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grpSp>
        <p:nvGrpSpPr>
          <p:cNvPr id="19" name="Google Shape;94;p13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20" name="Google Shape;95;p13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1" name="Google Shape;96;p13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22" name="Google Shape;97;p13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99;p14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47548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5" name="Google Shape;101;p14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26" name="Google Shape;102;p14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7" name="Google Shape;103;p14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28" name="Google Shape;104;p14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06;p15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1" name="Google Shape;108;p15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32" name="Google Shape;109;p15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33" name="Google Shape;110;p15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12;p16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6" name="Google Shape;114;p16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37" name="Google Shape;115;p16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8" name="Google Shape;116;p16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39" name="Google Shape;117;p16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19;p17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2" name="Google Shape;122;p17"/>
          <p:cNvGrpSpPr/>
          <p:nvPr/>
        </p:nvGrpSpPr>
        <p:grpSpPr>
          <a:xfrm>
            <a:off x="3365280" y="4582440"/>
            <a:ext cx="2413080" cy="197280"/>
            <a:chOff x="3365280" y="4582440"/>
            <a:chExt cx="2413080" cy="197280"/>
          </a:xfrm>
        </p:grpSpPr>
        <p:sp>
          <p:nvSpPr>
            <p:cNvPr id="43" name="Google Shape;123;p17"/>
            <p:cNvSpPr/>
            <p:nvPr/>
          </p:nvSpPr>
          <p:spPr>
            <a:xfrm>
              <a:off x="4473000" y="45824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4" name="Google Shape;124;p17"/>
            <p:cNvCxnSpPr/>
            <p:nvPr/>
          </p:nvCxnSpPr>
          <p:spPr>
            <a:xfrm>
              <a:off x="336528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45" name="Google Shape;125;p17"/>
            <p:cNvCxnSpPr/>
            <p:nvPr/>
          </p:nvCxnSpPr>
          <p:spPr>
            <a:xfrm>
              <a:off x="480960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27;p18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9" name="Google Shape;130;p18"/>
          <p:cNvGrpSpPr/>
          <p:nvPr/>
        </p:nvGrpSpPr>
        <p:grpSpPr>
          <a:xfrm>
            <a:off x="3365280" y="4582440"/>
            <a:ext cx="2413080" cy="197280"/>
            <a:chOff x="3365280" y="4582440"/>
            <a:chExt cx="2413080" cy="197280"/>
          </a:xfrm>
        </p:grpSpPr>
        <p:sp>
          <p:nvSpPr>
            <p:cNvPr id="50" name="Google Shape;131;p18"/>
            <p:cNvSpPr/>
            <p:nvPr/>
          </p:nvSpPr>
          <p:spPr>
            <a:xfrm>
              <a:off x="4473000" y="45824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51" name="Google Shape;132;p18"/>
            <p:cNvCxnSpPr/>
            <p:nvPr/>
          </p:nvCxnSpPr>
          <p:spPr>
            <a:xfrm>
              <a:off x="336528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52" name="Google Shape;133;p18"/>
            <p:cNvCxnSpPr/>
            <p:nvPr/>
          </p:nvCxnSpPr>
          <p:spPr>
            <a:xfrm>
              <a:off x="480960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anegi076@gmail.com" TargetMode="External"/><Relationship Id="rId2" Type="http://schemas.openxmlformats.org/officeDocument/2006/relationships/hyperlink" Target="mailto:singhjasmeet200526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atianshul9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666800" y="897600"/>
            <a:ext cx="5800320" cy="2531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800" b="0" strike="noStrike" spc="-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</a:t>
            </a:r>
            <a:r>
              <a:rPr lang="fr-FR" sz="58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800" b="0" strike="noStrike" spc="-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  <a:r>
              <a:rPr lang="fr-FR" sz="58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Transfer</a:t>
            </a: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1666800" y="3963860"/>
            <a:ext cx="5800320" cy="409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300" b="0" strike="noStrike" spc="-1" dirty="0">
                <a:solidFill>
                  <a:schemeClr val="lt2"/>
                </a:solidFill>
                <a:latin typeface="Albert Sans"/>
                <a:ea typeface="Albert Sans"/>
              </a:rPr>
              <a:t>A faster and much secure way to transfer files.</a:t>
            </a:r>
            <a:endParaRPr lang="en-US" sz="13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53" name="Google Shape;228;p30"/>
          <p:cNvGrpSpPr/>
          <p:nvPr/>
        </p:nvGrpSpPr>
        <p:grpSpPr>
          <a:xfrm>
            <a:off x="1796760" y="3650840"/>
            <a:ext cx="5550120" cy="197280"/>
            <a:chOff x="1796760" y="3000600"/>
            <a:chExt cx="5550120" cy="197280"/>
          </a:xfrm>
        </p:grpSpPr>
        <p:sp>
          <p:nvSpPr>
            <p:cNvPr id="154" name="Google Shape;229;p30"/>
            <p:cNvSpPr/>
            <p:nvPr/>
          </p:nvSpPr>
          <p:spPr>
            <a:xfrm>
              <a:off x="4473000" y="300060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5" name="Google Shape;230;p30"/>
            <p:cNvCxnSpPr/>
            <p:nvPr/>
          </p:nvCxnSpPr>
          <p:spPr>
            <a:xfrm>
              <a:off x="1796760" y="3099240"/>
              <a:ext cx="252756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56" name="Google Shape;231;p30"/>
            <p:cNvCxnSpPr/>
            <p:nvPr/>
          </p:nvCxnSpPr>
          <p:spPr>
            <a:xfrm>
              <a:off x="4819680" y="3099240"/>
              <a:ext cx="252756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F6A89-97D3-8377-7091-F45519A8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2">
            <a:extLst>
              <a:ext uri="{FF2B5EF4-FFF2-40B4-BE49-F238E27FC236}">
                <a16:creationId xmlns:a16="http://schemas.microsoft.com/office/drawing/2014/main" id="{26563ACA-1375-82FD-0A39-6136FED4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92" y="206255"/>
            <a:ext cx="8779615" cy="62802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5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Information</a:t>
            </a: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61BD2133-31A9-C8E2-4A27-A8E53F5DD65C}"/>
              </a:ext>
            </a:extLst>
          </p:cNvPr>
          <p:cNvSpPr txBox="1">
            <a:spLocks/>
          </p:cNvSpPr>
          <p:nvPr/>
        </p:nvSpPr>
        <p:spPr>
          <a:xfrm>
            <a:off x="264693" y="2083182"/>
            <a:ext cx="3603744" cy="285406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 1 (Team Lead)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Jasmeet Singh – 22011017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singhjasmeet200526@gmail.com</a:t>
            </a:r>
            <a:endParaRPr lang="en-IN" sz="1400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 2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Karan Negi</a:t>
            </a: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22021583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karanegi076@gmail.com </a:t>
            </a:r>
            <a:endParaRPr lang="en-IN" sz="1400" i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400" i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2310547-9223-07D8-4711-72667F0542EF}"/>
              </a:ext>
            </a:extLst>
          </p:cNvPr>
          <p:cNvSpPr txBox="1">
            <a:spLocks/>
          </p:cNvSpPr>
          <p:nvPr/>
        </p:nvSpPr>
        <p:spPr>
          <a:xfrm>
            <a:off x="5060139" y="2145059"/>
            <a:ext cx="3603744" cy="27921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 3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Anshul Sati– 220211252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/>
              </a:rPr>
              <a:t>satianshul9@gmail.com</a:t>
            </a:r>
            <a:endParaRPr lang="en-IN" sz="1400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400" i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AA3D8301-69DB-2BD2-08F8-D720CCD66297}"/>
              </a:ext>
            </a:extLst>
          </p:cNvPr>
          <p:cNvSpPr txBox="1">
            <a:spLocks/>
          </p:cNvSpPr>
          <p:nvPr/>
        </p:nvSpPr>
        <p:spPr>
          <a:xfrm>
            <a:off x="182191" y="1015282"/>
            <a:ext cx="8779615" cy="82502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: PBL-OS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id : SE(OS)-VI-T127</a:t>
            </a:r>
          </a:p>
        </p:txBody>
      </p:sp>
    </p:spTree>
    <p:extLst>
      <p:ext uri="{BB962C8B-B14F-4D97-AF65-F5344CB8AC3E}">
        <p14:creationId xmlns:p14="http://schemas.microsoft.com/office/powerpoint/2010/main" val="331665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19280" y="291099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Project Idea/Overview</a:t>
            </a:r>
            <a:endParaRPr lang="fr-FR" sz="3500" b="1" u="sng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0CAADB6-A60E-9B91-3CBC-9C7FBC4E016B}"/>
              </a:ext>
            </a:extLst>
          </p:cNvPr>
          <p:cNvCxnSpPr>
            <a:cxnSpLocks/>
          </p:cNvCxnSpPr>
          <p:nvPr/>
        </p:nvCxnSpPr>
        <p:spPr>
          <a:xfrm>
            <a:off x="2750075" y="1739034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A449FFB-7F61-182B-4866-78DFEFC81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79" y="1039295"/>
            <a:ext cx="7408641" cy="3357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185630" y="285405"/>
            <a:ext cx="8772740" cy="56024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Workflow/Architecture</a:t>
            </a:r>
            <a:endParaRPr lang="fr-FR" sz="3500" b="1" u="sng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B1E36-2E57-33F3-01BB-D2869753F7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60" y="742520"/>
            <a:ext cx="6256421" cy="41938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19279" y="190903"/>
            <a:ext cx="7705440" cy="4812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Objective</a:t>
            </a:r>
            <a:endParaRPr lang="fr-FR" sz="3500" b="1" u="sng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D5D84-6611-B4C7-16B0-2F54B3438108}"/>
              </a:ext>
            </a:extLst>
          </p:cNvPr>
          <p:cNvSpPr txBox="1"/>
          <p:nvPr/>
        </p:nvSpPr>
        <p:spPr>
          <a:xfrm>
            <a:off x="513978" y="877992"/>
            <a:ext cx="81160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Implementation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built from scratch in C with minimal external dependencies, providing full control over how files are transmitted, processed, and verified.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High-Speed File Transfer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is used on both client and server sides to transfer file segments concurrently, reducing total transfer time and improving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Communication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sockets ensure ordered, lossless, and error-checked data transmission between the client and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Verification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SHA-256 checksum is calculated on the server before transmission and compared with the client’s checksum after reassembly to confirm that the file is received without corruption.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Transmission and Processing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files are segmented and transferred in parallel, the system supports immediate processing and assembly of data on the client 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Thread-Safe File Handling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locks are used to synchronize file writes on the client side, preventing race conditions and ensuring that each segment is written correctly.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19280" y="345299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Technology</a:t>
            </a:r>
            <a:r>
              <a:rPr lang="en" sz="3500" b="0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 </a:t>
            </a: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Stack</a:t>
            </a:r>
            <a:endParaRPr lang="fr-FR" sz="3500" b="1" u="sng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15ED6C-F04E-39DD-80DB-7A5866BC3D27}"/>
              </a:ext>
            </a:extLst>
          </p:cNvPr>
          <p:cNvCxnSpPr>
            <a:cxnSpLocks/>
          </p:cNvCxnSpPr>
          <p:nvPr/>
        </p:nvCxnSpPr>
        <p:spPr>
          <a:xfrm>
            <a:off x="3089835" y="147358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F446BF-9737-E371-5171-BDEA54B911F4}"/>
              </a:ext>
            </a:extLst>
          </p:cNvPr>
          <p:cNvSpPr txBox="1"/>
          <p:nvPr/>
        </p:nvSpPr>
        <p:spPr>
          <a:xfrm>
            <a:off x="700230" y="1149778"/>
            <a:ext cx="770543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development of client-server architecture, multithreading, and file I/O.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Sockets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reliable, connection-oriented communication between client and server.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 APIs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Standard POSIX socket interfaces.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POSIX Threads (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enable multithreaded transmission and reception of file segments.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Integrity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OpenSSL Library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generating and verifying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SHA-256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checksums to ensure file integrity.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 File I/O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Reading, writing, and managing file segments on both client and server sides.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BB541-7880-FD8B-67AA-FE6E9A1354EA}"/>
              </a:ext>
            </a:extLst>
          </p:cNvPr>
          <p:cNvSpPr txBox="1"/>
          <p:nvPr/>
        </p:nvSpPr>
        <p:spPr>
          <a:xfrm>
            <a:off x="4552950" y="4676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2"/>
          <p:cNvSpPr>
            <a:spLocks noGrp="1"/>
          </p:cNvSpPr>
          <p:nvPr>
            <p:ph type="title"/>
          </p:nvPr>
        </p:nvSpPr>
        <p:spPr>
          <a:xfrm>
            <a:off x="182192" y="206255"/>
            <a:ext cx="8779615" cy="62802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Roles and Responsibilities of Each Team Member</a:t>
            </a:r>
            <a:endParaRPr lang="fr-FR" sz="3500" b="1" u="sng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66ACBA-890D-28D3-9250-D868008AB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29790"/>
              </p:ext>
            </p:extLst>
          </p:nvPr>
        </p:nvGraphicFramePr>
        <p:xfrm>
          <a:off x="367653" y="945600"/>
          <a:ext cx="8408691" cy="381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2897">
                  <a:extLst>
                    <a:ext uri="{9D8B030D-6E8A-4147-A177-3AD203B41FA5}">
                      <a16:colId xmlns:a16="http://schemas.microsoft.com/office/drawing/2014/main" val="1465388461"/>
                    </a:ext>
                  </a:extLst>
                </a:gridCol>
                <a:gridCol w="2802897">
                  <a:extLst>
                    <a:ext uri="{9D8B030D-6E8A-4147-A177-3AD203B41FA5}">
                      <a16:colId xmlns:a16="http://schemas.microsoft.com/office/drawing/2014/main" val="1991980885"/>
                    </a:ext>
                  </a:extLst>
                </a:gridCol>
                <a:gridCol w="2802897">
                  <a:extLst>
                    <a:ext uri="{9D8B030D-6E8A-4147-A177-3AD203B41FA5}">
                      <a16:colId xmlns:a16="http://schemas.microsoft.com/office/drawing/2014/main" val="46561957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Jasmeet Singh (Team Lead)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Anshul Sati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Karan Negi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5403"/>
                  </a:ext>
                </a:extLst>
              </a:tr>
              <a:tr h="346158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core server logic in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server.c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handle socket programming, connection acceptance, and implement server-side mutexes.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file size and divide into segments; implement and verify SHA-256 hash generation for integrity checks.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and run a test suite using tests.sh to validate server functionality and security features.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core client logic in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client.c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establish socket-based communication with the server, and handle file reassembly from received segments.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 client-side mutexes for thread safety and implement SHA-256 checksum verification to ensure file integrity.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Organize the project structure and create a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Makefile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automate the build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 thread creation, task division (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server.c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and receiving logic (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client.c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with proper synchronization.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shared file transfer protocol and integrate error handling in both client and server.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a comprehensive README.md explaining setup and functionality.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634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9A30A-A1E4-6437-6633-0AFEFB99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95CE28-AE22-26EB-1524-30E67037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26" y="1794442"/>
            <a:ext cx="4212701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1111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521</Words>
  <Application>Microsoft Office PowerPoint</Application>
  <PresentationFormat>On-screen Show (16:9)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8</vt:i4>
      </vt:variant>
    </vt:vector>
  </HeadingPairs>
  <TitlesOfParts>
    <vt:vector size="42" baseType="lpstr">
      <vt:lpstr>Albert Sans</vt:lpstr>
      <vt:lpstr>Arial</vt:lpstr>
      <vt:lpstr>Calibri</vt:lpstr>
      <vt:lpstr>Cambria</vt:lpstr>
      <vt:lpstr>Elsie</vt:lpstr>
      <vt:lpstr>OpenSymbol</vt:lpstr>
      <vt:lpstr>Symbol</vt:lpstr>
      <vt:lpstr>Times New Roman</vt:lpstr>
      <vt:lpstr>Wingdings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Slidesgo Final Pages</vt:lpstr>
      <vt:lpstr>Slidesgo Final Pages</vt:lpstr>
      <vt:lpstr>Multithreaded Client-Server File Transfer</vt:lpstr>
      <vt:lpstr>Team Information</vt:lpstr>
      <vt:lpstr>Project Idea/Overview</vt:lpstr>
      <vt:lpstr>Workflow/Architecture</vt:lpstr>
      <vt:lpstr>Objective</vt:lpstr>
      <vt:lpstr>Technology Stack</vt:lpstr>
      <vt:lpstr>Roles and Responsibilities of Each Team Member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Parser Visualizer</dc:title>
  <dc:creator>jasmeet singh</dc:creator>
  <cp:lastModifiedBy>Anshul Sati</cp:lastModifiedBy>
  <cp:revision>12</cp:revision>
  <dcterms:modified xsi:type="dcterms:W3CDTF">2025-05-19T17:34:14Z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2025-04-19T06:02:12Z</dcterms:created>
  <dc:creator>Unknown Creator</dc:creator>
  <dc:description/>
  <dc:language>en-US</dc:language>
  <cp:lastModifiedBy>Unknown Creator</cp:lastModifiedBy>
  <dcterms:modified xsi:type="dcterms:W3CDTF">2025-04-19T06:02:12Z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9</vt:r8>
  </property>
</Properties>
</file>