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CE1DF-86F6-4D6A-3994-64C63AC77C24}" v="10" dt="2020-09-06T17:23:4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816C7B-F72B-5642-A9D7-4917AA138FA5}" type="datetime1">
              <a:rPr lang="nl-NL" smtClean="0"/>
              <a:t>07-09-2020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DAEC86-2DB5-9945-B324-9CD08EDCFBD5}" type="datetime1">
              <a:rPr lang="nl-NL" smtClean="0"/>
              <a:t>07-09-2020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hoe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hoe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hoe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DFE88738-655F-7645-B9F1-2F12E032F4C9}" type="datetime1">
              <a:rPr lang="nl-NL" smtClean="0"/>
              <a:t>07-09-2020</a:t>
            </a:fld>
            <a:endParaRPr lang="en-US" dirty="0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9E5AA1-4B75-3645-B317-C6E885A51F49}" type="datetime1">
              <a:rPr lang="nl-NL" smtClean="0"/>
              <a:t>07-09-2020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09B458-70E9-4943-A5B8-639F8DC99471}" type="datetime1">
              <a:rPr lang="nl-NL" smtClean="0"/>
              <a:t>07-09-2020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7F79A9-806A-7541-8BB0-CA64F2FDDD44}" type="datetime1">
              <a:rPr lang="nl-NL" smtClean="0"/>
              <a:t>07-09-2020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hoe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hoe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hoe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636C1D3-5C97-844A-9254-DC4C2C46DD2E}" type="datetime1">
              <a:rPr lang="nl-NL" smtClean="0"/>
              <a:t>07-09-2020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F5FE55-2F95-864B-8AD6-6CE0D637B37A}" type="datetime1">
              <a:rPr lang="nl-NL" smtClean="0"/>
              <a:t>07-09-2020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  <a:p>
            <a:pPr lvl="1" rtl="0"/>
            <a:r>
              <a:rPr lang="nl" dirty="0"/>
              <a:t>Tweede niveau</a:t>
            </a:r>
          </a:p>
          <a:p>
            <a:pPr lvl="2" rtl="0"/>
            <a:r>
              <a:rPr lang="nl" dirty="0"/>
              <a:t>Derde niveau</a:t>
            </a:r>
          </a:p>
          <a:p>
            <a:pPr lvl="3" rtl="0"/>
            <a:r>
              <a:rPr lang="nl" dirty="0"/>
              <a:t>Vierde niveau</a:t>
            </a:r>
          </a:p>
          <a:p>
            <a:pPr lvl="4" rtl="0"/>
            <a:r>
              <a:rPr lang="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0A4A5-6493-F444-B2E5-00B219528EB3}" type="datetime1">
              <a:rPr lang="nl-NL" smtClean="0"/>
              <a:t>07-09-2020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C182B0-B4E8-294A-9715-CE8CA2A1847E}" type="datetime1">
              <a:rPr lang="nl-NL" smtClean="0"/>
              <a:t>07-09-2020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95C56D-4F58-6F43-9E44-E5F10F4B15A7}" type="datetime1">
              <a:rPr lang="nl-NL" smtClean="0"/>
              <a:t>07-09-2020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37918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5EF1AB2-85F9-404B-B813-EA931453245C}" type="datetime1">
              <a:rPr lang="nl-NL" smtClean="0"/>
              <a:t>07-09-2020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" dirty="0"/>
              <a:t>Klik op pictogram om afbeelding toe te voegen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48FBDA2-9956-104C-9F0A-9DD1C3132DD5}" type="datetime1">
              <a:rPr lang="nl-NL" smtClean="0"/>
              <a:t>07-09-2020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hoe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hoe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19B9BC-E013-6A41-96D6-AC7C57B806F8}" type="datetime1">
              <a:rPr lang="nl-NL" smtClean="0"/>
              <a:t>07-09-2020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hoe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1798093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Ortho eyes</a:t>
            </a:r>
            <a:endParaRPr lang="nl" sz="4400" dirty="0">
              <a:solidFill>
                <a:schemeClr val="tx1"/>
              </a:solidFill>
            </a:endParaRP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039037"/>
            <a:ext cx="4775075" cy="1630907"/>
          </a:xfrm>
        </p:spPr>
        <p:txBody>
          <a:bodyPr rtlCol="0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Beau </a:t>
            </a:r>
            <a:r>
              <a:rPr lang="en-US" dirty="0" err="1">
                <a:solidFill>
                  <a:schemeClr val="tx1"/>
                </a:solidFill>
              </a:rPr>
              <a:t>Fiechter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Danny </a:t>
            </a:r>
            <a:r>
              <a:rPr lang="en-US" dirty="0" err="1">
                <a:solidFill>
                  <a:schemeClr val="tx1"/>
                </a:solidFill>
              </a:rPr>
              <a:t>Vink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Donna van Grunsven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Jasmijn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Heupers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Tim Bekema</a:t>
            </a:r>
            <a:endParaRPr lang="nl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23A003-9B55-1047-85D7-19570B68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/>
              <a:t>About our project</a:t>
            </a:r>
            <a:endParaRPr lang="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C07A36-5DA2-40BC-9D46-F299DE03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124994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goal is to identify the severity of muscle injuries in the shoulder area by video. </a:t>
            </a:r>
          </a:p>
          <a:p>
            <a:r>
              <a:rPr lang="en-US" dirty="0"/>
              <a:t>We will collaborate with physiotherapy students from Leiden. </a:t>
            </a:r>
          </a:p>
          <a:p>
            <a:r>
              <a:rPr lang="en-US" dirty="0"/>
              <a:t>There are 4 patient groups in total. </a:t>
            </a:r>
          </a:p>
          <a:p>
            <a:r>
              <a:rPr lang="en-US" b="1" dirty="0"/>
              <a:t>Data collection method: </a:t>
            </a:r>
            <a:r>
              <a:rPr lang="en-US" dirty="0"/>
              <a:t>sensory patches are placed on the patient’s body. The patient is then asked to perform four types of movement. This data is stored inside a rotation matrix. Data was collected in different studies, therefore no protocol exists.  </a:t>
            </a:r>
            <a:endParaRPr lang="LID4096" dirty="0"/>
          </a:p>
        </p:txBody>
      </p:sp>
      <p:pic>
        <p:nvPicPr>
          <p:cNvPr id="2050" name="Picture 2" descr="Leids Universitair Medisch Centrum - LUMC - Home | Facebook">
            <a:extLst>
              <a:ext uri="{FF2B5EF4-FFF2-40B4-BE49-F238E27FC236}">
                <a16:creationId xmlns:a16="http://schemas.microsoft.com/office/drawing/2014/main" id="{57BE58BD-BAD1-4112-9178-5C0618B7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432" y="2014194"/>
            <a:ext cx="1688439" cy="16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01FA922-D030-4CFF-967A-0F39B69A1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96" y="3933444"/>
            <a:ext cx="5019675" cy="2019300"/>
          </a:xfrm>
          <a:prstGeom prst="rect">
            <a:avLst/>
          </a:prstGeom>
        </p:spPr>
      </p:pic>
      <p:pic>
        <p:nvPicPr>
          <p:cNvPr id="2052" name="Picture 4" descr="Call, camera, laptop, notebook, video icon">
            <a:extLst>
              <a:ext uri="{FF2B5EF4-FFF2-40B4-BE49-F238E27FC236}">
                <a16:creationId xmlns:a16="http://schemas.microsoft.com/office/drawing/2014/main" id="{AB6E7D65-CB2E-4DFC-ABA8-4B2B5D15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96" y="1987704"/>
            <a:ext cx="1873704" cy="18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4695824-C330-9549-9601-A83F53AF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BA23D-1D24-4DA9-B6F4-BC3C8F79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6714C-CC4C-4ADA-83FA-E1320AC6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Sensory patches location.</a:t>
            </a:r>
          </a:p>
          <a:p>
            <a:r>
              <a:rPr lang="en-US" dirty="0"/>
              <a:t>Movements are made visible by Python.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F450C7-6D27-4122-BBCD-AB2D57D10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3114294"/>
            <a:ext cx="93630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571D907-2C4B-B446-BC3E-AA43F815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00118-B84A-4969-8431-90B5AFDA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E6B1C9-2016-4877-90BA-5EAA09712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69815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Being able to differentiate between </a:t>
            </a:r>
            <a:r>
              <a:rPr lang="en-US" sz="1800" b="1" dirty="0"/>
              <a:t>all</a:t>
            </a:r>
            <a:r>
              <a:rPr lang="en-US" sz="1800" dirty="0"/>
              <a:t> four groups of patients. The previous groups managed to model the computer to differentiate between the control group and group 3.</a:t>
            </a:r>
            <a:endParaRPr lang="LID4096" sz="18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B3D01EA-7593-4C80-A60C-4B53F96D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000375"/>
            <a:ext cx="9496425" cy="3400425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FBED41-38F7-1E44-B6D2-ED57A45E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93196-0A92-424E-81C4-29DE5D71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621" y="3319807"/>
            <a:ext cx="10058400" cy="1371600"/>
          </a:xfrm>
        </p:spPr>
        <p:txBody>
          <a:bodyPr/>
          <a:lstStyle/>
          <a:p>
            <a:r>
              <a:rPr lang="en-US" dirty="0"/>
              <a:t>Possible problems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FD3F6E-C77D-4F51-A4E9-D72C03CCC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522396"/>
          </a:xfrm>
        </p:spPr>
        <p:txBody>
          <a:bodyPr>
            <a:normAutofit/>
          </a:bodyPr>
          <a:lstStyle/>
          <a:p>
            <a:r>
              <a:rPr lang="en-US" sz="1800" dirty="0"/>
              <a:t>Gathered important intel </a:t>
            </a:r>
          </a:p>
          <a:p>
            <a:r>
              <a:rPr lang="en-US" sz="1800" dirty="0" err="1"/>
              <a:t>DataCamp</a:t>
            </a:r>
            <a:r>
              <a:rPr lang="en-US" sz="1800" dirty="0"/>
              <a:t> assignments</a:t>
            </a:r>
          </a:p>
          <a:p>
            <a:r>
              <a:rPr lang="en-US" sz="1800" dirty="0"/>
              <a:t>Planning meetings with all involved parties (LUMC meeting soon)</a:t>
            </a:r>
            <a:endParaRPr lang="LID4096" sz="1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6A3328B-547A-4057-B979-A7A481433ED4}"/>
              </a:ext>
            </a:extLst>
          </p:cNvPr>
          <p:cNvSpPr txBox="1">
            <a:spLocks/>
          </p:cNvSpPr>
          <p:nvPr/>
        </p:nvSpPr>
        <p:spPr>
          <a:xfrm>
            <a:off x="1219200" y="7949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Our progress and planning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F25B7E77-C62C-454C-9384-11AF1859E833}"/>
              </a:ext>
            </a:extLst>
          </p:cNvPr>
          <p:cNvSpPr txBox="1">
            <a:spLocks/>
          </p:cNvSpPr>
          <p:nvPr/>
        </p:nvSpPr>
        <p:spPr>
          <a:xfrm>
            <a:off x="914400" y="4512644"/>
            <a:ext cx="9753600" cy="152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ID4096" sz="18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6EC17B6-378F-40AD-9551-7579120D0EEA}"/>
              </a:ext>
            </a:extLst>
          </p:cNvPr>
          <p:cNvSpPr txBox="1">
            <a:spLocks/>
          </p:cNvSpPr>
          <p:nvPr/>
        </p:nvSpPr>
        <p:spPr>
          <a:xfrm>
            <a:off x="1219200" y="4547027"/>
            <a:ext cx="10058400" cy="152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Data that was collected is being classified, therefore we don’t know the age/sex/other disabilities of the patient. </a:t>
            </a:r>
          </a:p>
          <a:p>
            <a:r>
              <a:rPr lang="en-US" sz="1800" dirty="0"/>
              <a:t>A small patient pool but a large data set.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60F245-8964-1B43-B10B-22CF2D4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19_TF78438558" id="{5D860BCF-E933-4921-9607-DF8320786C70}" vid="{37989AE5-D40C-4D36-A9F1-4057D19A04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2" ma:contentTypeDescription="Een nieuw document maken." ma:contentTypeScope="" ma:versionID="62bcc0e176b8ec3c94608c4d21d01a8e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7e9259e7050ad7836e8a536105f0749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7F553-B738-4B82-9DDC-82F4CF0791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AEDE9C-82D9-4B3E-8546-9F3058AEE8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cbe13-d713-41da-91d7-4caeb8f4a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88130D-D3BB-48EC-A8FA-007D41D62241}">
  <ds:schemaRefs>
    <ds:schemaRef ds:uri="http://schemas.microsoft.com/office/2006/metadata/properties"/>
    <ds:schemaRef ds:uri="http://purl.org/dc/elements/1.1/"/>
    <ds:schemaRef ds:uri="http://purl.org/dc/dcmitype/"/>
    <ds:schemaRef ds:uri="af1cbe13-d713-41da-91d7-4caeb8f4af9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{6FADEDF7-389F-4B62-961A-33F0C060413D}tf78438558_win32</Template>
  <TotalTime>0</TotalTime>
  <Words>145</Words>
  <Application>Microsoft Macintosh PowerPoint</Application>
  <PresentationFormat>Breedbeeld</PresentationFormat>
  <Paragraphs>24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Garamond</vt:lpstr>
      <vt:lpstr>SavonVTI</vt:lpstr>
      <vt:lpstr>Ortho eyes</vt:lpstr>
      <vt:lpstr>About our project</vt:lpstr>
      <vt:lpstr>Data collection</vt:lpstr>
      <vt:lpstr>Our goal </vt:lpstr>
      <vt:lpstr>Possible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/>
  <cp:lastModifiedBy/>
  <cp:revision>5</cp:revision>
  <dcterms:created xsi:type="dcterms:W3CDTF">2020-09-05T18:39:24Z</dcterms:created>
  <dcterms:modified xsi:type="dcterms:W3CDTF">2020-09-07T10:49:32Z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