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1"/>
  </p:notesMasterIdLst>
  <p:sldIdLst>
    <p:sldId id="271" r:id="rId5"/>
    <p:sldId id="256" r:id="rId6"/>
    <p:sldId id="265" r:id="rId7"/>
    <p:sldId id="266" r:id="rId8"/>
    <p:sldId id="270" r:id="rId9"/>
    <p:sldId id="27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5"/>
    <p:restoredTop sz="91713"/>
  </p:normalViewPr>
  <p:slideViewPr>
    <p:cSldViewPr snapToGrid="0">
      <p:cViewPr>
        <p:scale>
          <a:sx n="105" d="100"/>
          <a:sy n="105" d="100"/>
        </p:scale>
        <p:origin x="7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E8D77-C469-489F-B92C-448B9F0CC2F8}" type="datetimeFigureOut">
              <a:rPr lang="nl-NL" smtClean="0"/>
              <a:t>05-12-2020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2C84-14DA-4916-B01E-82D674B98A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3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59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01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60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976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880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853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48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8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93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57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54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50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C4BD0-CE81-4853-B752-64BB1C4674A6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A9B44D3-6820-8147-BB9E-32CA82235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B2EBE8-BDCF-C64F-8204-2DBA979F1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0" y="1917304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Ortho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Eyes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73911A-F8AD-4D4B-9D56-C385EE5F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GB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9B34C4A-E819-AE4E-B37E-8697F00EF2F5}"/>
              </a:ext>
            </a:extLst>
          </p:cNvPr>
          <p:cNvSpPr txBox="1">
            <a:spLocks/>
          </p:cNvSpPr>
          <p:nvPr/>
        </p:nvSpPr>
        <p:spPr bwMode="blackWhite">
          <a:xfrm>
            <a:off x="5699051" y="3801924"/>
            <a:ext cx="4892739" cy="2469969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dirty="0">
                <a:solidFill>
                  <a:schemeClr val="tx1"/>
                </a:solidFill>
              </a:rPr>
              <a:t>Tim </a:t>
            </a:r>
            <a:r>
              <a:rPr lang="nl-NL" dirty="0" err="1">
                <a:solidFill>
                  <a:schemeClr val="tx1"/>
                </a:solidFill>
              </a:rPr>
              <a:t>bekema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Beau </a:t>
            </a:r>
            <a:r>
              <a:rPr lang="nl-NL" dirty="0" err="1">
                <a:solidFill>
                  <a:schemeClr val="tx1"/>
                </a:solidFill>
              </a:rPr>
              <a:t>fiechter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Donna van </a:t>
            </a:r>
            <a:r>
              <a:rPr lang="nl-NL" dirty="0" err="1">
                <a:solidFill>
                  <a:schemeClr val="tx1"/>
                </a:solidFill>
              </a:rPr>
              <a:t>grunsven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Jasmijn Heupers</a:t>
            </a:r>
          </a:p>
          <a:p>
            <a:pPr algn="l"/>
            <a:r>
              <a:rPr lang="nl-NL" dirty="0">
                <a:solidFill>
                  <a:schemeClr val="tx1"/>
                </a:solidFill>
              </a:rPr>
              <a:t>Emma korf</a:t>
            </a:r>
          </a:p>
          <a:p>
            <a:pPr algn="l"/>
            <a:r>
              <a:rPr lang="nl-NL" dirty="0">
                <a:solidFill>
                  <a:schemeClr val="tx1"/>
                </a:solidFill>
              </a:rPr>
              <a:t>Danny vink</a:t>
            </a:r>
          </a:p>
        </p:txBody>
      </p:sp>
    </p:spTree>
    <p:extLst>
      <p:ext uri="{BB962C8B-B14F-4D97-AF65-F5344CB8AC3E}">
        <p14:creationId xmlns:p14="http://schemas.microsoft.com/office/powerpoint/2010/main" val="405751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0D3810-8F4F-4573-BDB5-FFAA4436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Table</a:t>
            </a:r>
            <a:r>
              <a:rPr lang="nl-NL"/>
              <a:t> of contents</a:t>
            </a:r>
            <a:endParaRPr lang="en-GB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2D5FE4D-86D5-443D-81B7-13AC49A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Recap</a:t>
            </a:r>
            <a:r>
              <a:rPr lang="nl-NL" dirty="0"/>
              <a:t> </a:t>
            </a:r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do?</a:t>
            </a:r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we do next?</a:t>
            </a:r>
          </a:p>
          <a:p>
            <a:r>
              <a:rPr lang="nl-NL" dirty="0" err="1"/>
              <a:t>Questions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:a16="http://schemas.microsoft.com/office/drawing/2014/main" id="{4CB93924-6D3B-49D7-A523-14E8D77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FC8CE78E-DCA8-4E05-8E30-C9C359754D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F82D-4B34-45DD-8852-302368D6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43297"/>
            <a:ext cx="4486656" cy="1141497"/>
          </a:xfrm>
        </p:spPr>
        <p:txBody>
          <a:bodyPr/>
          <a:lstStyle/>
          <a:p>
            <a:r>
              <a:rPr lang="en-US" dirty="0"/>
              <a:t>Recap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8175-4AF2-4D48-BFF7-40A42A56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527030"/>
            <a:ext cx="3794760" cy="2194036"/>
          </a:xfrm>
        </p:spPr>
        <p:txBody>
          <a:bodyPr/>
          <a:lstStyle/>
          <a:p>
            <a:r>
              <a:rPr lang="nl-NL" sz="1800" b="1" dirty="0"/>
              <a:t>The research question</a:t>
            </a:r>
          </a:p>
          <a:p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</a:rPr>
              <a:t>Which models can be added to the OR-ensemble to improve the classification of individuals to the correct patient group using the existing data from a Flock of Birds system?</a:t>
            </a:r>
          </a:p>
          <a:p>
            <a:pPr marL="285750" indent="-285750" algn="l">
              <a:buFontTx/>
              <a:buChar char="-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8E39-5BFB-4A2C-9490-C1D21361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en-GB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94B631-82FB-BE4A-9EBC-0B3AFBD7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6D5954F-C163-3042-9C3C-13B217E43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12" y="160179"/>
            <a:ext cx="3268821" cy="65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4" y="461039"/>
            <a:ext cx="7111132" cy="1093589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do?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4</a:t>
            </a:fld>
            <a:endParaRPr lang="en-GB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7FAC2D1-7974-D342-A020-444414A15000}"/>
              </a:ext>
            </a:extLst>
          </p:cNvPr>
          <p:cNvSpPr txBox="1"/>
          <p:nvPr/>
        </p:nvSpPr>
        <p:spPr>
          <a:xfrm>
            <a:off x="1840090" y="1862668"/>
            <a:ext cx="7536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Feature </a:t>
            </a:r>
            <a:r>
              <a:rPr lang="nl-NL" dirty="0" err="1"/>
              <a:t>selection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Irrelevant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Features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protocol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shoulder</a:t>
            </a:r>
            <a:r>
              <a:rPr lang="nl-NL" dirty="0"/>
              <a:t> </a:t>
            </a:r>
            <a:r>
              <a:rPr lang="nl-NL" dirty="0" err="1"/>
              <a:t>injury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Researched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ensemble </a:t>
            </a:r>
            <a:r>
              <a:rPr lang="nl-NL" dirty="0" err="1"/>
              <a:t>methods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Decision</a:t>
            </a:r>
            <a:r>
              <a:rPr lang="nl-NL" dirty="0"/>
              <a:t>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AdaBoost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Bagging</a:t>
            </a:r>
            <a:endParaRPr lang="nl-NL" dirty="0"/>
          </a:p>
          <a:p>
            <a:pPr lvl="1"/>
            <a:r>
              <a:rPr lang="nl-NL" dirty="0"/>
              <a:t>Will </a:t>
            </a:r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dataset on these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features </a:t>
            </a:r>
            <a:r>
              <a:rPr lang="nl-NL" dirty="0" err="1"/>
              <a:t>selection</a:t>
            </a:r>
            <a:r>
              <a:rPr lang="nl-NL" dirty="0"/>
              <a:t> is </a:t>
            </a:r>
            <a:r>
              <a:rPr lang="nl-NL" dirty="0" err="1"/>
              <a:t>finished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Writing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Other</a:t>
            </a:r>
            <a:r>
              <a:rPr lang="nl-NL" dirty="0"/>
              <a:t> ensemble </a:t>
            </a:r>
            <a:r>
              <a:rPr lang="nl-NL" dirty="0" err="1"/>
              <a:t>methods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Medically</a:t>
            </a:r>
            <a:r>
              <a:rPr lang="nl-NL" dirty="0"/>
              <a:t> </a:t>
            </a:r>
            <a:r>
              <a:rPr lang="nl-NL" dirty="0" err="1"/>
              <a:t>justify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chosen</a:t>
            </a:r>
            <a:r>
              <a:rPr lang="nl-NL" dirty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Future</a:t>
            </a:r>
            <a:r>
              <a:rPr lang="nl-NL" dirty="0"/>
              <a:t> research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19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4" y="70604"/>
            <a:ext cx="7111132" cy="1093589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we do next?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5</a:t>
            </a:fld>
            <a:endParaRPr lang="en-GB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CEAE022-746B-D543-8BBC-9F2420CFB7E5}"/>
              </a:ext>
            </a:extLst>
          </p:cNvPr>
          <p:cNvSpPr txBox="1"/>
          <p:nvPr/>
        </p:nvSpPr>
        <p:spPr>
          <a:xfrm>
            <a:off x="2262018" y="1715911"/>
            <a:ext cx="7288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ensemble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OR-ensemble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Continue </a:t>
            </a:r>
            <a:r>
              <a:rPr lang="nl-NL" dirty="0" err="1"/>
              <a:t>writing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Test </a:t>
            </a:r>
            <a:r>
              <a:rPr lang="nl-NL" dirty="0" err="1"/>
              <a:t>our</a:t>
            </a:r>
            <a:r>
              <a:rPr lang="nl-NL" dirty="0"/>
              <a:t> OR-ensemble on </a:t>
            </a:r>
            <a:r>
              <a:rPr lang="nl-NL" dirty="0" err="1"/>
              <a:t>the</a:t>
            </a:r>
            <a:r>
              <a:rPr lang="nl-NL" dirty="0"/>
              <a:t>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977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99821-4EA5-614E-924B-0C09B227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4B8E50-DCB3-594C-8399-F78B2DD7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508E1E-40CD-614E-86F2-3A84A9C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14335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31C878-90A0-4707-B38E-4F16749363A0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1AE16E-D6AD-4E17-B662-5A0FBF4C7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770E71-55B2-49FE-ABFD-4A67FF67026A}">
  <ds:schemaRefs>
    <ds:schemaRef ds:uri="af1cbe13-d713-41da-91d7-4caeb8f4af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153</Words>
  <Application>Microsoft Macintosh PowerPoint</Application>
  <PresentationFormat>Breedbeeld</PresentationFormat>
  <Paragraphs>42</Paragraphs>
  <Slides>6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Pakket</vt:lpstr>
      <vt:lpstr>Ortho Eyes</vt:lpstr>
      <vt:lpstr>Table of contents</vt:lpstr>
      <vt:lpstr>Recap</vt:lpstr>
      <vt:lpstr>What did we do?</vt:lpstr>
      <vt:lpstr>What will we do next?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 Eyes</dc:title>
  <dc:creator>Heupers, J.A.M. (18081363)</dc:creator>
  <cp:lastModifiedBy>Heupers, J.A.M. (18081363)</cp:lastModifiedBy>
  <cp:revision>18</cp:revision>
  <dcterms:created xsi:type="dcterms:W3CDTF">2020-10-24T18:13:14Z</dcterms:created>
  <dcterms:modified xsi:type="dcterms:W3CDTF">2020-12-06T14:09:15Z</dcterms:modified>
</cp:coreProperties>
</file>