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2"/>
  </p:notesMasterIdLst>
  <p:sldIdLst>
    <p:sldId id="271" r:id="rId5"/>
    <p:sldId id="256" r:id="rId6"/>
    <p:sldId id="265" r:id="rId7"/>
    <p:sldId id="266" r:id="rId8"/>
    <p:sldId id="272" r:id="rId9"/>
    <p:sldId id="270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4"/>
    <p:restoredTop sz="91713"/>
  </p:normalViewPr>
  <p:slideViewPr>
    <p:cSldViewPr snapToGrid="0">
      <p:cViewPr>
        <p:scale>
          <a:sx n="110" d="100"/>
          <a:sy n="110" d="100"/>
        </p:scale>
        <p:origin x="5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E8D77-C469-489F-B92C-448B9F0CC2F8}" type="datetimeFigureOut">
              <a:rPr lang="nl-NL" smtClean="0"/>
              <a:t>25-10-2020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2C84-14DA-4916-B01E-82D674B98A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59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01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60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44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A9B44D3-6820-8147-BB9E-32CA82235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B2EBE8-BDCF-C64F-8204-2DBA979F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0" y="1917304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Ortho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Eyes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73911A-F8AD-4D4B-9D56-C385EE5F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9B34C4A-E819-AE4E-B37E-8697F00EF2F5}"/>
              </a:ext>
            </a:extLst>
          </p:cNvPr>
          <p:cNvSpPr txBox="1">
            <a:spLocks/>
          </p:cNvSpPr>
          <p:nvPr/>
        </p:nvSpPr>
        <p:spPr bwMode="blackWhite">
          <a:xfrm>
            <a:off x="5699051" y="3801924"/>
            <a:ext cx="4892739" cy="2469969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>
                <a:solidFill>
                  <a:schemeClr val="tx1"/>
                </a:solidFill>
              </a:rPr>
              <a:t>Tim </a:t>
            </a:r>
            <a:r>
              <a:rPr lang="nl-NL" dirty="0" err="1">
                <a:solidFill>
                  <a:schemeClr val="tx1"/>
                </a:solidFill>
              </a:rPr>
              <a:t>bekema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Beau </a:t>
            </a:r>
            <a:r>
              <a:rPr lang="nl-NL" dirty="0" err="1">
                <a:solidFill>
                  <a:schemeClr val="tx1"/>
                </a:solidFill>
              </a:rPr>
              <a:t>fiechter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Donna van </a:t>
            </a:r>
            <a:r>
              <a:rPr lang="nl-NL" dirty="0" err="1">
                <a:solidFill>
                  <a:schemeClr val="tx1"/>
                </a:solidFill>
              </a:rPr>
              <a:t>grunsven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Jasmijn Heupers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Emma korf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Danny vink</a:t>
            </a:r>
          </a:p>
        </p:txBody>
      </p:sp>
    </p:spTree>
    <p:extLst>
      <p:ext uri="{BB962C8B-B14F-4D97-AF65-F5344CB8AC3E}">
        <p14:creationId xmlns:p14="http://schemas.microsoft.com/office/powerpoint/2010/main" val="40575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Recap</a:t>
            </a:r>
            <a:r>
              <a:rPr lang="nl-NL" dirty="0"/>
              <a:t> 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82D-4B34-45DD-8852-302368D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8175-4AF2-4D48-BFF7-40A42A56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27030"/>
            <a:ext cx="3794760" cy="2194036"/>
          </a:xfrm>
        </p:spPr>
        <p:txBody>
          <a:bodyPr/>
          <a:lstStyle/>
          <a:p>
            <a:r>
              <a:rPr lang="nl-NL" sz="1800" b="1" dirty="0"/>
              <a:t>The research question</a:t>
            </a:r>
          </a:p>
          <a:p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</a:rPr>
              <a:t>Which models can be added to the OR-ensemble to improve the classification of individuals to the correct patient group using the existing data from a Flock of Birds system?</a:t>
            </a:r>
          </a:p>
          <a:p>
            <a:pPr marL="285750" indent="-285750" algn="l">
              <a:buFontTx/>
              <a:buChar char="-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8E39-5BFB-4A2C-9490-C1D21361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94B631-82FB-BE4A-9EBC-0B3AFBD7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75F44C0-7E74-E744-A0FA-B4DDBD97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7" y="1097270"/>
            <a:ext cx="5448125" cy="242605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AFF2C2A-EE79-3940-8C81-119A5159F977}"/>
              </a:ext>
            </a:extLst>
          </p:cNvPr>
          <p:cNvSpPr txBox="1"/>
          <p:nvPr/>
        </p:nvSpPr>
        <p:spPr>
          <a:xfrm>
            <a:off x="6736080" y="54329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Animated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movements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different </a:t>
            </a:r>
            <a:r>
              <a:rPr lang="nl-NL" dirty="0" err="1"/>
              <a:t>angles</a:t>
            </a:r>
            <a:r>
              <a:rPr lang="nl-NL" dirty="0"/>
              <a:t> 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2A2C548-974E-1544-9165-6A5D31EC1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53204" b="2756"/>
          <a:stretch/>
        </p:blipFill>
        <p:spPr>
          <a:xfrm>
            <a:off x="6419937" y="3707964"/>
            <a:ext cx="3313993" cy="6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1B8D4-DA34-43C8-9130-445FB7607729}"/>
              </a:ext>
            </a:extLst>
          </p:cNvPr>
          <p:cNvSpPr txBox="1"/>
          <p:nvPr/>
        </p:nvSpPr>
        <p:spPr>
          <a:xfrm>
            <a:off x="736089" y="1500139"/>
            <a:ext cx="87197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Scaled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Shifted the datapoints so that the sensor on the sternum is on the 0,0,0 point in the 3D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Scaled the data for each person based on the length of the upper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Researched the OR-ensemble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Did a retrospective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Made our first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F4B8AC-9171-E541-89E3-8401202A0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50" y="3429000"/>
            <a:ext cx="1238749" cy="24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8D84E-7566-D041-84E6-286C335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nl-NL" sz="2600"/>
              <a:t>Symmetry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F520A0-F648-A449-8C2C-793BDDCE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4879900" cy="3101983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Researched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symmetry</a:t>
            </a:r>
            <a:r>
              <a:rPr lang="nl-NL" dirty="0"/>
              <a:t> in </a:t>
            </a:r>
            <a:r>
              <a:rPr lang="nl-NL" dirty="0" err="1"/>
              <a:t>movement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en right </a:t>
            </a:r>
            <a:r>
              <a:rPr lang="nl-NL" dirty="0" err="1"/>
              <a:t>elbow</a:t>
            </a:r>
            <a:endParaRPr lang="nl-NL" dirty="0"/>
          </a:p>
          <a:p>
            <a:r>
              <a:rPr lang="nl-NL" dirty="0" err="1"/>
              <a:t>Sum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absolute </a:t>
            </a:r>
            <a:r>
              <a:rPr lang="nl-NL" dirty="0" err="1"/>
              <a:t>difference</a:t>
            </a:r>
            <a:r>
              <a:rPr lang="nl-NL" dirty="0"/>
              <a:t> in </a:t>
            </a:r>
            <a:r>
              <a:rPr lang="nl-NL" dirty="0" err="1"/>
              <a:t>height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right </a:t>
            </a:r>
            <a:r>
              <a:rPr lang="nl-NL" dirty="0" err="1"/>
              <a:t>elbow</a:t>
            </a:r>
            <a:r>
              <a:rPr lang="nl-NL" dirty="0"/>
              <a:t> </a:t>
            </a:r>
            <a:r>
              <a:rPr lang="nl-NL" dirty="0" err="1"/>
              <a:t>divided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frames</a:t>
            </a:r>
          </a:p>
          <a:p>
            <a:r>
              <a:rPr lang="nl-NL" dirty="0"/>
              <a:t>Fit a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</a:p>
          <a:p>
            <a:pPr lvl="1"/>
            <a:r>
              <a:rPr lang="nl-NL" dirty="0"/>
              <a:t> 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stratified</a:t>
            </a:r>
            <a:r>
              <a:rPr lang="nl-NL" dirty="0"/>
              <a:t> </a:t>
            </a:r>
            <a:r>
              <a:rPr lang="nl-NL" dirty="0" err="1"/>
              <a:t>Kfold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gave </a:t>
            </a:r>
            <a:r>
              <a:rPr lang="nl-NL" dirty="0" err="1"/>
              <a:t>us</a:t>
            </a:r>
            <a:r>
              <a:rPr lang="nl-NL" dirty="0"/>
              <a:t> a score of 80%</a:t>
            </a:r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as well.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D39262-9511-4F20-8344-1B9DA688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924495-5138-4BB6-B18C-C83EC0434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AFF86-4DDC-4A60-AC4C-48C6DAE5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1A8E939-02D7-1C4D-B674-EF7C051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50" y="1083731"/>
            <a:ext cx="2161366" cy="136706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11F3443-5808-6840-A7F5-17A0D4324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90" y="831978"/>
            <a:ext cx="1963460" cy="189208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91D0635-8C1C-6E41-8494-065F051F7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6" y="2911556"/>
            <a:ext cx="4425123" cy="265507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819AFD-0D88-7F43-843A-129C2811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7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4D6B67A-1C28-D24D-A39E-AC6F81C2377B}"/>
              </a:ext>
            </a:extLst>
          </p:cNvPr>
          <p:cNvSpPr txBox="1"/>
          <p:nvPr/>
        </p:nvSpPr>
        <p:spPr>
          <a:xfrm>
            <a:off x="1985833" y="1910994"/>
            <a:ext cx="5374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Further</a:t>
            </a:r>
            <a:r>
              <a:rPr lang="nl-NL" dirty="0"/>
              <a:t> research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Moment of </a:t>
            </a:r>
            <a:r>
              <a:rPr lang="nl-NL" dirty="0" err="1"/>
              <a:t>rotation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shoulder</a:t>
            </a:r>
            <a:r>
              <a:rPr lang="nl-NL" dirty="0"/>
              <a:t> </a:t>
            </a:r>
            <a:r>
              <a:rPr lang="nl-NL" dirty="0" err="1"/>
              <a:t>blade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Look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r>
              <a:rPr lang="nl-NL" dirty="0"/>
              <a:t> of cleaning </a:t>
            </a:r>
            <a:r>
              <a:rPr lang="nl-NL" dirty="0" err="1"/>
              <a:t>the</a:t>
            </a:r>
            <a:r>
              <a:rPr lang="nl-NL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execute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exercise</a:t>
            </a:r>
            <a:r>
              <a:rPr lang="nl-NL" dirty="0"/>
              <a:t> right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977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4D7B-C26F-4034-9428-D95F2056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FF35D8-ACB4-407D-86C0-3E5D037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1AE16E-D6AD-4E17-B662-5A0FBF4C7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70E71-55B2-49FE-ABFD-4A67FF67026A}">
  <ds:schemaRefs>
    <ds:schemaRef ds:uri="af1cbe13-d713-41da-91d7-4caeb8f4af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31C878-90A0-4707-B38E-4F16749363A0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228</Words>
  <Application>Microsoft Macintosh PowerPoint</Application>
  <PresentationFormat>Breedbeeld</PresentationFormat>
  <Paragraphs>55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Pakket</vt:lpstr>
      <vt:lpstr>Ortho Eyes</vt:lpstr>
      <vt:lpstr>Table of contents</vt:lpstr>
      <vt:lpstr>Recap</vt:lpstr>
      <vt:lpstr>What did we do?</vt:lpstr>
      <vt:lpstr>Symmetry </vt:lpstr>
      <vt:lpstr>What will we do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Heupers, J.A.M. (18081363)</dc:creator>
  <cp:lastModifiedBy>Heupers, J.A.M. (18081363)</cp:lastModifiedBy>
  <cp:revision>10</cp:revision>
  <dcterms:created xsi:type="dcterms:W3CDTF">2020-10-24T18:13:14Z</dcterms:created>
  <dcterms:modified xsi:type="dcterms:W3CDTF">2020-10-26T08:42:45Z</dcterms:modified>
</cp:coreProperties>
</file>