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0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A297-05ED-4187-B8BD-9148345FA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343" y="1298448"/>
            <a:ext cx="8699863" cy="3255264"/>
          </a:xfrm>
        </p:spPr>
        <p:txBody>
          <a:bodyPr/>
          <a:lstStyle/>
          <a:p>
            <a:r>
              <a:rPr lang="en-US" dirty="0"/>
              <a:t>Introduction of </a:t>
            </a:r>
            <a:br>
              <a:rPr lang="en-US" dirty="0"/>
            </a:br>
            <a:r>
              <a:rPr lang="en-US" dirty="0"/>
              <a:t>Object Oriented Programming (OOPs)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2DAB-D081-4B94-AEE1-272989DFD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5" y="4670246"/>
            <a:ext cx="7892700" cy="9144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Jasmin Hirani (MST03-0038)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6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1972-205D-4947-88B6-BF84D96A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sz="3200" dirty="0"/>
              <a:t>. Polymorphism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9CC5-5126-4939-B4F2-FE271C94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allows objects of different types to be treated as objects of a common type. </a:t>
            </a:r>
          </a:p>
          <a:p>
            <a:r>
              <a:rPr lang="en-US" dirty="0"/>
              <a:t>It provides a unified interface for different classes, enabling them to be used interchangeably. </a:t>
            </a:r>
          </a:p>
          <a:p>
            <a:r>
              <a:rPr lang="en-US" dirty="0"/>
              <a:t>In programming, polymorphism means the same function name being used for different types. The key difference is the data types and number of arguments used in function.</a:t>
            </a:r>
          </a:p>
        </p:txBody>
      </p:sp>
    </p:spTree>
    <p:extLst>
      <p:ext uri="{BB962C8B-B14F-4D97-AF65-F5344CB8AC3E}">
        <p14:creationId xmlns:p14="http://schemas.microsoft.com/office/powerpoint/2010/main" val="368690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A2C1-6417-4B1E-9956-954FDB9E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FB591-AC09-4591-97EE-E514FFF01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610" y="102325"/>
            <a:ext cx="9597064" cy="6653349"/>
          </a:xfrm>
        </p:spPr>
      </p:pic>
    </p:spTree>
    <p:extLst>
      <p:ext uri="{BB962C8B-B14F-4D97-AF65-F5344CB8AC3E}">
        <p14:creationId xmlns:p14="http://schemas.microsoft.com/office/powerpoint/2010/main" val="202926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B9CE-DA2D-4CC8-9766-5E262597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BEB1-66FE-4BF9-9B78-4B7D7B9A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0539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103-74BB-430A-92C0-D2D1A98C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AA28-504D-419F-A859-DBE230AE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(OOPs) is a programming paradigm that revolves around the concept of "objects," which are instances of classes. </a:t>
            </a:r>
          </a:p>
          <a:p>
            <a:r>
              <a:rPr lang="en-US" dirty="0"/>
              <a:t>The primary goal of OOPs is to organize code in a way that models real-world entities and their interactions. </a:t>
            </a:r>
          </a:p>
          <a:p>
            <a:r>
              <a:rPr lang="en-US" b="1" dirty="0"/>
              <a:t>Class</a:t>
            </a:r>
            <a:r>
              <a:rPr lang="en-US" dirty="0"/>
              <a:t>: A blueprint or template for creating objects. It defines attributes (properties) and methods (functions) common to all objects of a certain kind.</a:t>
            </a:r>
          </a:p>
          <a:p>
            <a:r>
              <a:rPr lang="en-US" b="1" dirty="0"/>
              <a:t>Object</a:t>
            </a:r>
            <a:r>
              <a:rPr lang="en-US" dirty="0"/>
              <a:t>: An instance of a class, representing a specific entity with its unique characteristics and behaviors.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92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95D0-923E-49EB-820C-385924C8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pillars of 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0BC2-BC2D-475E-81DA-39D07FF9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Encapsulation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Inheritance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Polymorphism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7768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C531-5A9F-4E8D-AC9F-B39A9832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sz="3200" dirty="0"/>
              <a:t>. Encapsulation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F193-B6C1-4BED-8BD8-D23E8553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involves bundling the data (attributes) and the methods that operate on the data into a single unit or class.</a:t>
            </a:r>
          </a:p>
          <a:p>
            <a:r>
              <a:rPr lang="en-US" dirty="0"/>
              <a:t> It restricts direct access to some of the object's components and prevents the accidental modification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1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8B3F-9B5C-4CC7-AE0F-8723B5ED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7ED4DF-416E-47D9-8BB9-E124D464D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0"/>
            <a:ext cx="12479382" cy="70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82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D694-3961-48A9-9D57-75059D03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Abstraction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2958-5FBB-470D-8A81-481203FE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the process of hiding the complex implementation details of an object and exposing only the essential features. </a:t>
            </a:r>
          </a:p>
          <a:p>
            <a:r>
              <a:rPr lang="en-US" dirty="0"/>
              <a:t>It allows developers to interact with objects at a higher level, focusing on what an object does rather than how it achieves its functionality.</a:t>
            </a:r>
          </a:p>
          <a:p>
            <a:r>
              <a:rPr lang="en-US" dirty="0"/>
              <a:t> Abstraction simplifies the complexity of code and enhances its understandability.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97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02F1-2D01-4571-8667-266BB9C2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AFE3A-74EB-4F5D-9D57-E26D0041E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354" y="1305769"/>
            <a:ext cx="4237318" cy="42373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1B4B1-0C43-4642-8FAE-11ECE68F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81" y="1904910"/>
            <a:ext cx="5979583" cy="3039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0AF5C-4178-450F-895C-159A22C366A1}"/>
              </a:ext>
            </a:extLst>
          </p:cNvPr>
          <p:cNvSpPr txBox="1"/>
          <p:nvPr/>
        </p:nvSpPr>
        <p:spPr>
          <a:xfrm>
            <a:off x="3754181" y="5674902"/>
            <a:ext cx="143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7A26-4C3F-4D0B-878B-7FE15670A3EC}"/>
              </a:ext>
            </a:extLst>
          </p:cNvPr>
          <p:cNvSpPr txBox="1"/>
          <p:nvPr/>
        </p:nvSpPr>
        <p:spPr>
          <a:xfrm>
            <a:off x="8050304" y="5674902"/>
            <a:ext cx="212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540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2464-FDB7-4D81-B8AB-96BB525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C7B3-A257-4D51-8212-F2DF6FC6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Inheritance is the capability of one class to derive or inherit the properties from another class. The class that derives properties is called the </a:t>
            </a:r>
            <a:r>
              <a:rPr lang="en-US" b="1" dirty="0"/>
              <a:t>derived class </a:t>
            </a:r>
            <a:r>
              <a:rPr lang="en-US" dirty="0"/>
              <a:t>or </a:t>
            </a:r>
            <a:r>
              <a:rPr lang="en-US" b="1" dirty="0"/>
              <a:t>child class</a:t>
            </a:r>
            <a:r>
              <a:rPr lang="en-US" dirty="0"/>
              <a:t> and the class from which the properties are being derived is called the </a:t>
            </a:r>
            <a:r>
              <a:rPr lang="en-US" b="1" dirty="0"/>
              <a:t>base class </a:t>
            </a:r>
            <a:r>
              <a:rPr lang="en-US" dirty="0"/>
              <a:t>or </a:t>
            </a:r>
            <a:r>
              <a:rPr lang="en-US" b="1" dirty="0"/>
              <a:t>parent class</a:t>
            </a:r>
            <a:r>
              <a:rPr lang="en-US" dirty="0"/>
              <a:t>. It represents real-world relationships well.</a:t>
            </a:r>
          </a:p>
          <a:p>
            <a:pPr fontAlgn="base"/>
            <a:r>
              <a:rPr lang="en-US" dirty="0"/>
              <a:t>It provides the reusability of a code. We don’t have to write the same code again and again. Also, it allows us to add more features to a class without modifying it.</a:t>
            </a:r>
          </a:p>
          <a:p>
            <a:pPr fontAlgn="base"/>
            <a:r>
              <a:rPr lang="en-US" dirty="0"/>
              <a:t>It is transitive in nature, which means that if class B inherits from another class A, then all the subclasses of B would automatically inherit from class 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60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CDF4-E8C6-409A-ACE4-7247CE4D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BE042-A56E-4829-A787-4F4F888D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364" y="728748"/>
            <a:ext cx="10477271" cy="5400503"/>
          </a:xfrm>
        </p:spPr>
      </p:pic>
    </p:spTree>
    <p:extLst>
      <p:ext uri="{BB962C8B-B14F-4D97-AF65-F5344CB8AC3E}">
        <p14:creationId xmlns:p14="http://schemas.microsoft.com/office/powerpoint/2010/main" val="5977914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75</TotalTime>
  <Words>416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Introduction of  Object Oriented Programming (OOPs)</vt:lpstr>
      <vt:lpstr>OOPs</vt:lpstr>
      <vt:lpstr>Four pillars of OOPs</vt:lpstr>
      <vt:lpstr>1. Encapsulation</vt:lpstr>
      <vt:lpstr>PowerPoint Presentation</vt:lpstr>
      <vt:lpstr>2. Abstraction</vt:lpstr>
      <vt:lpstr>PowerPoint Presentation</vt:lpstr>
      <vt:lpstr>3. Inheritance</vt:lpstr>
      <vt:lpstr>PowerPoint Presentation</vt:lpstr>
      <vt:lpstr>4. Polymorphism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 Object Oriented Programming (OOPs)</dc:title>
  <dc:creator>Jasmin</dc:creator>
  <cp:lastModifiedBy>Jasmin</cp:lastModifiedBy>
  <cp:revision>8</cp:revision>
  <dcterms:created xsi:type="dcterms:W3CDTF">2023-12-19T16:47:10Z</dcterms:created>
  <dcterms:modified xsi:type="dcterms:W3CDTF">2023-12-19T18:02:50Z</dcterms:modified>
</cp:coreProperties>
</file>