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fbdfce11c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fbdfce11c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bdfce11c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fbdfce11c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c3084a4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fc3084a4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fbdfce11c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fbdfce11c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fc3084a4a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fc3084a4a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the summer of 1999, Sean Fanning, a student at Northeastern University, began distributing a new file-sharing program and joined his uncle in forming a company around it: Napster. Napster made it easy to share files, especially music tracks, over the Internet, and to share them on a scale never before seen.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fbdfce11c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fbdfce11c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fc3084a4a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fc3084a4a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Blown to Bits Chapter 6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21475" l="6900" r="74847" t="10479"/>
          <a:stretch/>
        </p:blipFill>
        <p:spPr>
          <a:xfrm>
            <a:off x="7133250" y="2116350"/>
            <a:ext cx="1423950" cy="29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826275" y="2111575"/>
            <a:ext cx="28644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By: Sarah Hart, Anthony Cordeiro, Jasmin Diaz, Joshua Lim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572000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RIAA files lawsuits against people who are illegally downloading music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They send a letter to the person with their demands and an opportunity to settle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RIAA matches names to IP addresses which is unreliable because multiple people share the same address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time a song is copied, it counts as a separate infringement</a:t>
            </a:r>
            <a:endParaRPr/>
          </a:p>
        </p:txBody>
      </p:sp>
      <p:grpSp>
        <p:nvGrpSpPr>
          <p:cNvPr id="73" name="Google Shape;73;p14"/>
          <p:cNvGrpSpPr/>
          <p:nvPr/>
        </p:nvGrpSpPr>
        <p:grpSpPr>
          <a:xfrm>
            <a:off x="3121857" y="3773073"/>
            <a:ext cx="792148" cy="941613"/>
            <a:chOff x="6135975" y="2903498"/>
            <a:chExt cx="584396" cy="674411"/>
          </a:xfrm>
        </p:grpSpPr>
        <p:grpSp>
          <p:nvGrpSpPr>
            <p:cNvPr id="74" name="Google Shape;74;p14"/>
            <p:cNvGrpSpPr/>
            <p:nvPr/>
          </p:nvGrpSpPr>
          <p:grpSpPr>
            <a:xfrm>
              <a:off x="6135975" y="2903498"/>
              <a:ext cx="584396" cy="674411"/>
              <a:chOff x="1578800" y="303925"/>
              <a:chExt cx="4390650" cy="5066950"/>
            </a:xfrm>
          </p:grpSpPr>
          <p:sp>
            <p:nvSpPr>
              <p:cNvPr id="75" name="Google Shape;75;p14"/>
              <p:cNvSpPr/>
              <p:nvPr/>
            </p:nvSpPr>
            <p:spPr>
              <a:xfrm>
                <a:off x="1738625" y="3497700"/>
                <a:ext cx="1478525" cy="725775"/>
              </a:xfrm>
              <a:custGeom>
                <a:rect b="b" l="l" r="r" t="t"/>
                <a:pathLst>
                  <a:path extrusionOk="0" h="29031" w="59141">
                    <a:moveTo>
                      <a:pt x="35364" y="0"/>
                    </a:moveTo>
                    <a:cubicBezTo>
                      <a:pt x="34706" y="0"/>
                      <a:pt x="34040" y="53"/>
                      <a:pt x="33371" y="162"/>
                    </a:cubicBezTo>
                    <a:cubicBezTo>
                      <a:pt x="27173" y="1140"/>
                      <a:pt x="22737" y="6490"/>
                      <a:pt x="22737" y="12557"/>
                    </a:cubicBezTo>
                    <a:cubicBezTo>
                      <a:pt x="19638" y="12394"/>
                      <a:pt x="16800" y="11416"/>
                      <a:pt x="14679" y="9426"/>
                    </a:cubicBezTo>
                    <a:cubicBezTo>
                      <a:pt x="13101" y="7971"/>
                      <a:pt x="11103" y="7250"/>
                      <a:pt x="9109" y="7250"/>
                    </a:cubicBezTo>
                    <a:cubicBezTo>
                      <a:pt x="6900" y="7250"/>
                      <a:pt x="4695" y="8134"/>
                      <a:pt x="3067" y="9882"/>
                    </a:cubicBezTo>
                    <a:cubicBezTo>
                      <a:pt x="1" y="13210"/>
                      <a:pt x="196" y="18396"/>
                      <a:pt x="3523" y="21462"/>
                    </a:cubicBezTo>
                    <a:cubicBezTo>
                      <a:pt x="9232" y="26747"/>
                      <a:pt x="16408" y="29030"/>
                      <a:pt x="23813" y="29030"/>
                    </a:cubicBezTo>
                    <a:cubicBezTo>
                      <a:pt x="35458" y="29030"/>
                      <a:pt x="47756" y="23354"/>
                      <a:pt x="56041" y="14645"/>
                    </a:cubicBezTo>
                    <a:cubicBezTo>
                      <a:pt x="59140" y="11350"/>
                      <a:pt x="59010" y="6164"/>
                      <a:pt x="55715" y="3065"/>
                    </a:cubicBezTo>
                    <a:cubicBezTo>
                      <a:pt x="54122" y="1551"/>
                      <a:pt x="52087" y="799"/>
                      <a:pt x="50059" y="799"/>
                    </a:cubicBezTo>
                    <a:cubicBezTo>
                      <a:pt x="47893" y="799"/>
                      <a:pt x="45736" y="1657"/>
                      <a:pt x="44135" y="3358"/>
                    </a:cubicBezTo>
                    <a:cubicBezTo>
                      <a:pt x="44070" y="3391"/>
                      <a:pt x="44037" y="3424"/>
                      <a:pt x="44005" y="3456"/>
                    </a:cubicBezTo>
                    <a:cubicBezTo>
                      <a:pt x="41722" y="1309"/>
                      <a:pt x="38647" y="0"/>
                      <a:pt x="35364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4103575" y="3860250"/>
                <a:ext cx="1226525" cy="959350"/>
              </a:xfrm>
              <a:custGeom>
                <a:rect b="b" l="l" r="r" t="t"/>
                <a:pathLst>
                  <a:path extrusionOk="0" h="38374" w="49061">
                    <a:moveTo>
                      <a:pt x="19856" y="1"/>
                    </a:moveTo>
                    <a:cubicBezTo>
                      <a:pt x="19417" y="1"/>
                      <a:pt x="18974" y="15"/>
                      <a:pt x="18528" y="45"/>
                    </a:cubicBezTo>
                    <a:cubicBezTo>
                      <a:pt x="9068" y="697"/>
                      <a:pt x="1403" y="8363"/>
                      <a:pt x="750" y="17823"/>
                    </a:cubicBezTo>
                    <a:cubicBezTo>
                      <a:pt x="0" y="29044"/>
                      <a:pt x="8840" y="38373"/>
                      <a:pt x="19898" y="38373"/>
                    </a:cubicBezTo>
                    <a:cubicBezTo>
                      <a:pt x="27401" y="38373"/>
                      <a:pt x="37024" y="38047"/>
                      <a:pt x="46320" y="32698"/>
                    </a:cubicBezTo>
                    <a:cubicBezTo>
                      <a:pt x="49060" y="31132"/>
                      <a:pt x="48636" y="27022"/>
                      <a:pt x="45570" y="26141"/>
                    </a:cubicBezTo>
                    <a:cubicBezTo>
                      <a:pt x="42080" y="25130"/>
                      <a:pt x="39079" y="23009"/>
                      <a:pt x="39079" y="19193"/>
                    </a:cubicBezTo>
                    <a:cubicBezTo>
                      <a:pt x="39079" y="8574"/>
                      <a:pt x="30476" y="1"/>
                      <a:pt x="19856" y="1"/>
                    </a:cubicBezTo>
                    <a:close/>
                  </a:path>
                </a:pathLst>
              </a:custGeom>
              <a:solidFill>
                <a:srgbClr val="FF7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3931500" y="4190500"/>
                <a:ext cx="547225" cy="1180375"/>
              </a:xfrm>
              <a:custGeom>
                <a:rect b="b" l="l" r="r" t="t"/>
                <a:pathLst>
                  <a:path extrusionOk="0" h="47215" w="21889">
                    <a:moveTo>
                      <a:pt x="12559" y="0"/>
                    </a:moveTo>
                    <a:cubicBezTo>
                      <a:pt x="9768" y="0"/>
                      <a:pt x="7047" y="1433"/>
                      <a:pt x="5513" y="4026"/>
                    </a:cubicBezTo>
                    <a:cubicBezTo>
                      <a:pt x="0" y="13257"/>
                      <a:pt x="3458" y="36776"/>
                      <a:pt x="4632" y="41115"/>
                    </a:cubicBezTo>
                    <a:cubicBezTo>
                      <a:pt x="5611" y="44801"/>
                      <a:pt x="8906" y="47214"/>
                      <a:pt x="12526" y="47214"/>
                    </a:cubicBezTo>
                    <a:cubicBezTo>
                      <a:pt x="13244" y="47214"/>
                      <a:pt x="13962" y="47117"/>
                      <a:pt x="14679" y="46921"/>
                    </a:cubicBezTo>
                    <a:cubicBezTo>
                      <a:pt x="19050" y="45747"/>
                      <a:pt x="21627" y="41245"/>
                      <a:pt x="20486" y="36874"/>
                    </a:cubicBezTo>
                    <a:cubicBezTo>
                      <a:pt x="19116" y="31785"/>
                      <a:pt x="18170" y="15965"/>
                      <a:pt x="19670" y="12279"/>
                    </a:cubicBezTo>
                    <a:cubicBezTo>
                      <a:pt x="21888" y="8397"/>
                      <a:pt x="20584" y="3471"/>
                      <a:pt x="16734" y="1155"/>
                    </a:cubicBezTo>
                    <a:cubicBezTo>
                      <a:pt x="15423" y="373"/>
                      <a:pt x="13982" y="0"/>
                      <a:pt x="125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4024475" y="5029150"/>
                <a:ext cx="447725" cy="341725"/>
              </a:xfrm>
              <a:custGeom>
                <a:rect b="b" l="l" r="r" t="t"/>
                <a:pathLst>
                  <a:path extrusionOk="0" h="13669" w="17909">
                    <a:moveTo>
                      <a:pt x="16114" y="1"/>
                    </a:moveTo>
                    <a:lnTo>
                      <a:pt x="0" y="2708"/>
                    </a:lnTo>
                    <a:cubicBezTo>
                      <a:pt x="326" y="4959"/>
                      <a:pt x="652" y="6688"/>
                      <a:pt x="913" y="7569"/>
                    </a:cubicBezTo>
                    <a:cubicBezTo>
                      <a:pt x="1892" y="11255"/>
                      <a:pt x="5187" y="13668"/>
                      <a:pt x="8807" y="13668"/>
                    </a:cubicBezTo>
                    <a:cubicBezTo>
                      <a:pt x="9525" y="13668"/>
                      <a:pt x="10243" y="13571"/>
                      <a:pt x="10960" y="13375"/>
                    </a:cubicBezTo>
                    <a:cubicBezTo>
                      <a:pt x="15331" y="12201"/>
                      <a:pt x="17908" y="7699"/>
                      <a:pt x="16767" y="3328"/>
                    </a:cubicBezTo>
                    <a:cubicBezTo>
                      <a:pt x="16538" y="2480"/>
                      <a:pt x="16310" y="1338"/>
                      <a:pt x="16114" y="1"/>
                    </a:cubicBezTo>
                    <a:close/>
                  </a:path>
                </a:pathLst>
              </a:custGeom>
              <a:solidFill>
                <a:srgbClr val="99F8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2983075" y="4190925"/>
                <a:ext cx="744575" cy="1114700"/>
              </a:xfrm>
              <a:custGeom>
                <a:rect b="b" l="l" r="r" t="t"/>
                <a:pathLst>
                  <a:path extrusionOk="0" h="44588" w="29783">
                    <a:moveTo>
                      <a:pt x="20419" y="0"/>
                    </a:moveTo>
                    <a:cubicBezTo>
                      <a:pt x="18898" y="0"/>
                      <a:pt x="17359" y="420"/>
                      <a:pt x="15984" y="1301"/>
                    </a:cubicBezTo>
                    <a:cubicBezTo>
                      <a:pt x="12396" y="3617"/>
                      <a:pt x="7470" y="8249"/>
                      <a:pt x="4339" y="14349"/>
                    </a:cubicBezTo>
                    <a:cubicBezTo>
                      <a:pt x="0" y="22798"/>
                      <a:pt x="66" y="31736"/>
                      <a:pt x="4535" y="40184"/>
                    </a:cubicBezTo>
                    <a:cubicBezTo>
                      <a:pt x="6003" y="42989"/>
                      <a:pt x="8840" y="44588"/>
                      <a:pt x="11809" y="44588"/>
                    </a:cubicBezTo>
                    <a:cubicBezTo>
                      <a:pt x="13081" y="44588"/>
                      <a:pt x="14386" y="44262"/>
                      <a:pt x="15625" y="43642"/>
                    </a:cubicBezTo>
                    <a:cubicBezTo>
                      <a:pt x="19605" y="41522"/>
                      <a:pt x="21171" y="36563"/>
                      <a:pt x="19050" y="32551"/>
                    </a:cubicBezTo>
                    <a:cubicBezTo>
                      <a:pt x="17093" y="28865"/>
                      <a:pt x="17061" y="25473"/>
                      <a:pt x="18920" y="21819"/>
                    </a:cubicBezTo>
                    <a:cubicBezTo>
                      <a:pt x="20551" y="18622"/>
                      <a:pt x="23389" y="16045"/>
                      <a:pt x="24857" y="15099"/>
                    </a:cubicBezTo>
                    <a:cubicBezTo>
                      <a:pt x="28673" y="12653"/>
                      <a:pt x="29782" y="7564"/>
                      <a:pt x="27336" y="3748"/>
                    </a:cubicBezTo>
                    <a:cubicBezTo>
                      <a:pt x="25770" y="1326"/>
                      <a:pt x="23123" y="0"/>
                      <a:pt x="204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3041800" y="4944350"/>
                <a:ext cx="470550" cy="361275"/>
              </a:xfrm>
              <a:custGeom>
                <a:rect b="b" l="l" r="r" t="t"/>
                <a:pathLst>
                  <a:path extrusionOk="0" h="14451" w="18822">
                    <a:moveTo>
                      <a:pt x="15690" y="0"/>
                    </a:moveTo>
                    <a:lnTo>
                      <a:pt x="0" y="4828"/>
                    </a:lnTo>
                    <a:cubicBezTo>
                      <a:pt x="555" y="6589"/>
                      <a:pt x="1272" y="8318"/>
                      <a:pt x="2186" y="10047"/>
                    </a:cubicBezTo>
                    <a:cubicBezTo>
                      <a:pt x="3654" y="12852"/>
                      <a:pt x="6491" y="14451"/>
                      <a:pt x="9460" y="14451"/>
                    </a:cubicBezTo>
                    <a:cubicBezTo>
                      <a:pt x="10732" y="14451"/>
                      <a:pt x="12037" y="14125"/>
                      <a:pt x="13276" y="13505"/>
                    </a:cubicBezTo>
                    <a:cubicBezTo>
                      <a:pt x="17256" y="11385"/>
                      <a:pt x="18822" y="6426"/>
                      <a:pt x="16701" y="2414"/>
                    </a:cubicBezTo>
                    <a:cubicBezTo>
                      <a:pt x="16277" y="1599"/>
                      <a:pt x="15919" y="783"/>
                      <a:pt x="15690" y="0"/>
                    </a:cubicBezTo>
                    <a:close/>
                  </a:path>
                </a:pathLst>
              </a:custGeom>
              <a:solidFill>
                <a:srgbClr val="99F8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3381025" y="707025"/>
                <a:ext cx="2588425" cy="2692325"/>
              </a:xfrm>
              <a:custGeom>
                <a:rect b="b" l="l" r="r" t="t"/>
                <a:pathLst>
                  <a:path extrusionOk="0" h="107693" w="103537">
                    <a:moveTo>
                      <a:pt x="38655" y="0"/>
                    </a:moveTo>
                    <a:cubicBezTo>
                      <a:pt x="12168" y="0"/>
                      <a:pt x="1" y="16082"/>
                      <a:pt x="1" y="35948"/>
                    </a:cubicBezTo>
                    <a:cubicBezTo>
                      <a:pt x="1" y="69187"/>
                      <a:pt x="11124" y="83507"/>
                      <a:pt x="11124" y="83507"/>
                    </a:cubicBezTo>
                    <a:cubicBezTo>
                      <a:pt x="19748" y="101476"/>
                      <a:pt x="37894" y="107692"/>
                      <a:pt x="55956" y="107692"/>
                    </a:cubicBezTo>
                    <a:cubicBezTo>
                      <a:pt x="74652" y="107692"/>
                      <a:pt x="93258" y="101032"/>
                      <a:pt x="101123" y="93848"/>
                    </a:cubicBezTo>
                    <a:cubicBezTo>
                      <a:pt x="103536" y="91662"/>
                      <a:pt x="102851" y="87683"/>
                      <a:pt x="99818" y="86476"/>
                    </a:cubicBezTo>
                    <a:cubicBezTo>
                      <a:pt x="92511" y="83670"/>
                      <a:pt x="88694" y="75254"/>
                      <a:pt x="88694" y="66317"/>
                    </a:cubicBezTo>
                    <a:cubicBezTo>
                      <a:pt x="88694" y="58847"/>
                      <a:pt x="85269" y="52029"/>
                      <a:pt x="79659" y="46875"/>
                    </a:cubicBezTo>
                    <a:cubicBezTo>
                      <a:pt x="77767" y="45146"/>
                      <a:pt x="76755" y="42602"/>
                      <a:pt x="77049" y="40025"/>
                    </a:cubicBezTo>
                    <a:cubicBezTo>
                      <a:pt x="77212" y="38688"/>
                      <a:pt x="77310" y="37318"/>
                      <a:pt x="77310" y="35948"/>
                    </a:cubicBezTo>
                    <a:cubicBezTo>
                      <a:pt x="77310" y="16082"/>
                      <a:pt x="62077" y="0"/>
                      <a:pt x="38655" y="0"/>
                    </a:cubicBezTo>
                    <a:close/>
                  </a:path>
                </a:pathLst>
              </a:custGeom>
              <a:solidFill>
                <a:srgbClr val="FF7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2624250" y="1070650"/>
                <a:ext cx="774750" cy="790425"/>
              </a:xfrm>
              <a:custGeom>
                <a:rect b="b" l="l" r="r" t="t"/>
                <a:pathLst>
                  <a:path extrusionOk="0" h="31617" w="30990">
                    <a:moveTo>
                      <a:pt x="8443" y="0"/>
                    </a:moveTo>
                    <a:cubicBezTo>
                      <a:pt x="7384" y="0"/>
                      <a:pt x="6404" y="227"/>
                      <a:pt x="5546" y="722"/>
                    </a:cubicBezTo>
                    <a:cubicBezTo>
                      <a:pt x="1" y="3918"/>
                      <a:pt x="1599" y="17097"/>
                      <a:pt x="6264" y="25154"/>
                    </a:cubicBezTo>
                    <a:cubicBezTo>
                      <a:pt x="8985" y="29872"/>
                      <a:pt x="12027" y="31617"/>
                      <a:pt x="15191" y="31617"/>
                    </a:cubicBezTo>
                    <a:cubicBezTo>
                      <a:pt x="17451" y="31617"/>
                      <a:pt x="19774" y="30726"/>
                      <a:pt x="22084" y="29394"/>
                    </a:cubicBezTo>
                    <a:cubicBezTo>
                      <a:pt x="27630" y="26165"/>
                      <a:pt x="30990" y="21631"/>
                      <a:pt x="26358" y="13574"/>
                    </a:cubicBezTo>
                    <a:cubicBezTo>
                      <a:pt x="22415" y="6764"/>
                      <a:pt x="14231" y="0"/>
                      <a:pt x="8443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2780025" y="2824875"/>
                <a:ext cx="2100725" cy="1831625"/>
              </a:xfrm>
              <a:custGeom>
                <a:rect b="b" l="l" r="r" t="t"/>
                <a:pathLst>
                  <a:path extrusionOk="0" h="73265" w="84029">
                    <a:moveTo>
                      <a:pt x="42015" y="0"/>
                    </a:moveTo>
                    <a:cubicBezTo>
                      <a:pt x="18789" y="0"/>
                      <a:pt x="0" y="16408"/>
                      <a:pt x="0" y="36632"/>
                    </a:cubicBezTo>
                    <a:cubicBezTo>
                      <a:pt x="0" y="56857"/>
                      <a:pt x="13015" y="73264"/>
                      <a:pt x="42015" y="73264"/>
                    </a:cubicBezTo>
                    <a:cubicBezTo>
                      <a:pt x="71014" y="73264"/>
                      <a:pt x="84029" y="56857"/>
                      <a:pt x="84029" y="36632"/>
                    </a:cubicBezTo>
                    <a:cubicBezTo>
                      <a:pt x="84029" y="16408"/>
                      <a:pt x="65207" y="0"/>
                      <a:pt x="420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3293775" y="2827325"/>
                <a:ext cx="1586975" cy="1829175"/>
              </a:xfrm>
              <a:custGeom>
                <a:rect b="b" l="l" r="r" t="t"/>
                <a:pathLst>
                  <a:path extrusionOk="0" h="73167" w="63479">
                    <a:moveTo>
                      <a:pt x="24400" y="0"/>
                    </a:moveTo>
                    <a:lnTo>
                      <a:pt x="24400" y="0"/>
                    </a:lnTo>
                    <a:cubicBezTo>
                      <a:pt x="44820" y="12526"/>
                      <a:pt x="56563" y="65860"/>
                      <a:pt x="1" y="69219"/>
                    </a:cubicBezTo>
                    <a:cubicBezTo>
                      <a:pt x="5840" y="71731"/>
                      <a:pt x="12951" y="73166"/>
                      <a:pt x="21465" y="73166"/>
                    </a:cubicBezTo>
                    <a:cubicBezTo>
                      <a:pt x="50464" y="73166"/>
                      <a:pt x="63479" y="56759"/>
                      <a:pt x="63479" y="36534"/>
                    </a:cubicBezTo>
                    <a:cubicBezTo>
                      <a:pt x="63479" y="17158"/>
                      <a:pt x="46223" y="1305"/>
                      <a:pt x="2440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1578800" y="1249325"/>
                <a:ext cx="3502575" cy="2162950"/>
              </a:xfrm>
              <a:custGeom>
                <a:rect b="b" l="l" r="r" t="t"/>
                <a:pathLst>
                  <a:path extrusionOk="0" h="86518" w="140103">
                    <a:moveTo>
                      <a:pt x="97109" y="1"/>
                    </a:moveTo>
                    <a:cubicBezTo>
                      <a:pt x="60803" y="1"/>
                      <a:pt x="28803" y="9363"/>
                      <a:pt x="12852" y="25281"/>
                    </a:cubicBezTo>
                    <a:cubicBezTo>
                      <a:pt x="0" y="38133"/>
                      <a:pt x="0" y="58977"/>
                      <a:pt x="12852" y="71862"/>
                    </a:cubicBezTo>
                    <a:cubicBezTo>
                      <a:pt x="25459" y="84447"/>
                      <a:pt x="47258" y="86517"/>
                      <a:pt x="68170" y="86517"/>
                    </a:cubicBezTo>
                    <a:cubicBezTo>
                      <a:pt x="78426" y="86517"/>
                      <a:pt x="88469" y="86019"/>
                      <a:pt x="97109" y="86019"/>
                    </a:cubicBezTo>
                    <a:cubicBezTo>
                      <a:pt x="120857" y="86019"/>
                      <a:pt x="140102" y="66773"/>
                      <a:pt x="140102" y="42994"/>
                    </a:cubicBezTo>
                    <a:cubicBezTo>
                      <a:pt x="140102" y="19246"/>
                      <a:pt x="120857" y="1"/>
                      <a:pt x="97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2492950" y="1423025"/>
                <a:ext cx="2588425" cy="1989150"/>
              </a:xfrm>
              <a:custGeom>
                <a:rect b="b" l="l" r="r" t="t"/>
                <a:pathLst>
                  <a:path extrusionOk="0" h="79566" w="103537">
                    <a:moveTo>
                      <a:pt x="83997" y="1"/>
                    </a:moveTo>
                    <a:lnTo>
                      <a:pt x="83997" y="1"/>
                    </a:lnTo>
                    <a:cubicBezTo>
                      <a:pt x="95590" y="25068"/>
                      <a:pt x="95001" y="77297"/>
                      <a:pt x="14767" y="77297"/>
                    </a:cubicBezTo>
                    <a:cubicBezTo>
                      <a:pt x="10117" y="77297"/>
                      <a:pt x="5199" y="77122"/>
                      <a:pt x="1" y="76755"/>
                    </a:cubicBezTo>
                    <a:lnTo>
                      <a:pt x="1" y="76755"/>
                    </a:lnTo>
                    <a:cubicBezTo>
                      <a:pt x="9880" y="79016"/>
                      <a:pt x="20902" y="79566"/>
                      <a:pt x="31686" y="79566"/>
                    </a:cubicBezTo>
                    <a:cubicBezTo>
                      <a:pt x="41911" y="79566"/>
                      <a:pt x="51923" y="79071"/>
                      <a:pt x="60543" y="79071"/>
                    </a:cubicBezTo>
                    <a:cubicBezTo>
                      <a:pt x="84291" y="79071"/>
                      <a:pt x="103536" y="59825"/>
                      <a:pt x="103536" y="36046"/>
                    </a:cubicBezTo>
                    <a:cubicBezTo>
                      <a:pt x="103536" y="20975"/>
                      <a:pt x="95773" y="7699"/>
                      <a:pt x="83997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3935575" y="1945750"/>
                <a:ext cx="619800" cy="359675"/>
              </a:xfrm>
              <a:custGeom>
                <a:rect b="b" l="l" r="r" t="t"/>
                <a:pathLst>
                  <a:path extrusionOk="0" h="14387" w="24792">
                    <a:moveTo>
                      <a:pt x="12396" y="1"/>
                    </a:moveTo>
                    <a:cubicBezTo>
                      <a:pt x="5546" y="1"/>
                      <a:pt x="0" y="3230"/>
                      <a:pt x="0" y="7210"/>
                    </a:cubicBezTo>
                    <a:cubicBezTo>
                      <a:pt x="0" y="11157"/>
                      <a:pt x="5546" y="14386"/>
                      <a:pt x="12396" y="14386"/>
                    </a:cubicBezTo>
                    <a:cubicBezTo>
                      <a:pt x="19214" y="14386"/>
                      <a:pt x="24792" y="11157"/>
                      <a:pt x="24792" y="7210"/>
                    </a:cubicBezTo>
                    <a:cubicBezTo>
                      <a:pt x="24792" y="3230"/>
                      <a:pt x="19214" y="1"/>
                      <a:pt x="12396" y="1"/>
                    </a:cubicBezTo>
                    <a:close/>
                  </a:path>
                </a:pathLst>
              </a:custGeom>
              <a:solidFill>
                <a:srgbClr val="FF9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2255650" y="1945750"/>
                <a:ext cx="619800" cy="359675"/>
              </a:xfrm>
              <a:custGeom>
                <a:rect b="b" l="l" r="r" t="t"/>
                <a:pathLst>
                  <a:path extrusionOk="0" h="14387" w="24792">
                    <a:moveTo>
                      <a:pt x="12396" y="1"/>
                    </a:moveTo>
                    <a:cubicBezTo>
                      <a:pt x="5546" y="1"/>
                      <a:pt x="1" y="3230"/>
                      <a:pt x="1" y="7210"/>
                    </a:cubicBezTo>
                    <a:cubicBezTo>
                      <a:pt x="1" y="11157"/>
                      <a:pt x="5546" y="14386"/>
                      <a:pt x="12396" y="14386"/>
                    </a:cubicBezTo>
                    <a:cubicBezTo>
                      <a:pt x="19246" y="14386"/>
                      <a:pt x="24792" y="11157"/>
                      <a:pt x="24792" y="7210"/>
                    </a:cubicBezTo>
                    <a:cubicBezTo>
                      <a:pt x="24792" y="3230"/>
                      <a:pt x="19246" y="1"/>
                      <a:pt x="12396" y="1"/>
                    </a:cubicBezTo>
                    <a:close/>
                  </a:path>
                </a:pathLst>
              </a:custGeom>
              <a:solidFill>
                <a:srgbClr val="FF9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2920275" y="303925"/>
                <a:ext cx="921550" cy="1403000"/>
              </a:xfrm>
              <a:custGeom>
                <a:rect b="b" l="l" r="r" t="t"/>
                <a:pathLst>
                  <a:path extrusionOk="0" h="56120" w="36862">
                    <a:moveTo>
                      <a:pt x="7610" y="0"/>
                    </a:moveTo>
                    <a:cubicBezTo>
                      <a:pt x="6792" y="0"/>
                      <a:pt x="5962" y="141"/>
                      <a:pt x="5155" y="434"/>
                    </a:cubicBezTo>
                    <a:cubicBezTo>
                      <a:pt x="1925" y="1609"/>
                      <a:pt x="1" y="4903"/>
                      <a:pt x="523" y="8296"/>
                    </a:cubicBezTo>
                    <a:lnTo>
                      <a:pt x="6949" y="49592"/>
                    </a:lnTo>
                    <a:cubicBezTo>
                      <a:pt x="7405" y="52463"/>
                      <a:pt x="9526" y="54779"/>
                      <a:pt x="12364" y="55497"/>
                    </a:cubicBezTo>
                    <a:cubicBezTo>
                      <a:pt x="14074" y="55916"/>
                      <a:pt x="15803" y="56120"/>
                      <a:pt x="17516" y="56120"/>
                    </a:cubicBezTo>
                    <a:cubicBezTo>
                      <a:pt x="24328" y="56120"/>
                      <a:pt x="30883" y="52900"/>
                      <a:pt x="35002" y="47244"/>
                    </a:cubicBezTo>
                    <a:cubicBezTo>
                      <a:pt x="36731" y="44895"/>
                      <a:pt x="36861" y="41731"/>
                      <a:pt x="35361" y="39252"/>
                    </a:cubicBezTo>
                    <a:lnTo>
                      <a:pt x="13734" y="3468"/>
                    </a:lnTo>
                    <a:cubicBezTo>
                      <a:pt x="12413" y="1266"/>
                      <a:pt x="10064" y="0"/>
                      <a:pt x="7610" y="0"/>
                    </a:cubicBezTo>
                    <a:close/>
                  </a:path>
                </a:pathLst>
              </a:custGeom>
              <a:solidFill>
                <a:srgbClr val="F4D9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2920275" y="303925"/>
                <a:ext cx="573325" cy="473850"/>
              </a:xfrm>
              <a:custGeom>
                <a:rect b="b" l="l" r="r" t="t"/>
                <a:pathLst>
                  <a:path extrusionOk="0" h="18954" w="22933">
                    <a:moveTo>
                      <a:pt x="7610" y="0"/>
                    </a:moveTo>
                    <a:cubicBezTo>
                      <a:pt x="6792" y="0"/>
                      <a:pt x="5962" y="141"/>
                      <a:pt x="5155" y="434"/>
                    </a:cubicBezTo>
                    <a:cubicBezTo>
                      <a:pt x="1925" y="1609"/>
                      <a:pt x="1" y="4903"/>
                      <a:pt x="523" y="8296"/>
                    </a:cubicBezTo>
                    <a:lnTo>
                      <a:pt x="1664" y="15733"/>
                    </a:lnTo>
                    <a:cubicBezTo>
                      <a:pt x="8306" y="18141"/>
                      <a:pt x="13913" y="18953"/>
                      <a:pt x="18540" y="18953"/>
                    </a:cubicBezTo>
                    <a:cubicBezTo>
                      <a:pt x="20118" y="18953"/>
                      <a:pt x="21581" y="18859"/>
                      <a:pt x="22933" y="18701"/>
                    </a:cubicBezTo>
                    <a:lnTo>
                      <a:pt x="13734" y="3468"/>
                    </a:lnTo>
                    <a:cubicBezTo>
                      <a:pt x="12413" y="1266"/>
                      <a:pt x="10064" y="0"/>
                      <a:pt x="7610" y="0"/>
                    </a:cubicBezTo>
                    <a:close/>
                  </a:path>
                </a:pathLst>
              </a:custGeom>
              <a:solidFill>
                <a:srgbClr val="FF7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3040975" y="1202025"/>
                <a:ext cx="800025" cy="504900"/>
              </a:xfrm>
              <a:custGeom>
                <a:rect b="b" l="l" r="r" t="t"/>
                <a:pathLst>
                  <a:path extrusionOk="0" h="20196" w="32001">
                    <a:moveTo>
                      <a:pt x="0" y="1"/>
                    </a:moveTo>
                    <a:lnTo>
                      <a:pt x="2121" y="13668"/>
                    </a:lnTo>
                    <a:cubicBezTo>
                      <a:pt x="2577" y="16539"/>
                      <a:pt x="4698" y="18855"/>
                      <a:pt x="7536" y="19573"/>
                    </a:cubicBezTo>
                    <a:cubicBezTo>
                      <a:pt x="9246" y="19992"/>
                      <a:pt x="10975" y="20196"/>
                      <a:pt x="12688" y="20196"/>
                    </a:cubicBezTo>
                    <a:cubicBezTo>
                      <a:pt x="19500" y="20196"/>
                      <a:pt x="26055" y="16976"/>
                      <a:pt x="30174" y="11320"/>
                    </a:cubicBezTo>
                    <a:cubicBezTo>
                      <a:pt x="31740" y="9199"/>
                      <a:pt x="32001" y="6427"/>
                      <a:pt x="30924" y="4111"/>
                    </a:cubicBezTo>
                    <a:lnTo>
                      <a:pt x="30924" y="4111"/>
                    </a:lnTo>
                    <a:cubicBezTo>
                      <a:pt x="28458" y="4746"/>
                      <a:pt x="25413" y="5258"/>
                      <a:pt x="21759" y="5258"/>
                    </a:cubicBezTo>
                    <a:cubicBezTo>
                      <a:pt x="16036" y="5258"/>
                      <a:pt x="8820" y="4002"/>
                      <a:pt x="0" y="1"/>
                    </a:cubicBezTo>
                    <a:close/>
                  </a:path>
                </a:pathLst>
              </a:custGeom>
              <a:solidFill>
                <a:srgbClr val="99F8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4267475" y="1070650"/>
                <a:ext cx="775575" cy="790425"/>
              </a:xfrm>
              <a:custGeom>
                <a:rect b="b" l="l" r="r" t="t"/>
                <a:pathLst>
                  <a:path extrusionOk="0" h="31617" w="31023">
                    <a:moveTo>
                      <a:pt x="22580" y="0"/>
                    </a:moveTo>
                    <a:cubicBezTo>
                      <a:pt x="16792" y="0"/>
                      <a:pt x="8608" y="6764"/>
                      <a:pt x="4665" y="13574"/>
                    </a:cubicBezTo>
                    <a:cubicBezTo>
                      <a:pt x="1" y="21631"/>
                      <a:pt x="3393" y="26165"/>
                      <a:pt x="8939" y="29394"/>
                    </a:cubicBezTo>
                    <a:cubicBezTo>
                      <a:pt x="11249" y="30726"/>
                      <a:pt x="13572" y="31617"/>
                      <a:pt x="15830" y="31617"/>
                    </a:cubicBezTo>
                    <a:cubicBezTo>
                      <a:pt x="18990" y="31617"/>
                      <a:pt x="22025" y="29872"/>
                      <a:pt x="24727" y="25154"/>
                    </a:cubicBezTo>
                    <a:cubicBezTo>
                      <a:pt x="29391" y="17097"/>
                      <a:pt x="31022" y="3918"/>
                      <a:pt x="25477" y="722"/>
                    </a:cubicBezTo>
                    <a:cubicBezTo>
                      <a:pt x="24619" y="227"/>
                      <a:pt x="23639" y="0"/>
                      <a:pt x="22580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4455050" y="2967175"/>
                <a:ext cx="1309700" cy="965150"/>
              </a:xfrm>
              <a:custGeom>
                <a:rect b="b" l="l" r="r" t="t"/>
                <a:pathLst>
                  <a:path extrusionOk="0" h="38606" w="52388">
                    <a:moveTo>
                      <a:pt x="43723" y="0"/>
                    </a:moveTo>
                    <a:cubicBezTo>
                      <a:pt x="39595" y="0"/>
                      <a:pt x="36045" y="3092"/>
                      <a:pt x="35589" y="7291"/>
                    </a:cubicBezTo>
                    <a:cubicBezTo>
                      <a:pt x="35262" y="10194"/>
                      <a:pt x="33794" y="12771"/>
                      <a:pt x="31576" y="14957"/>
                    </a:cubicBezTo>
                    <a:cubicBezTo>
                      <a:pt x="29129" y="12171"/>
                      <a:pt x="25626" y="10660"/>
                      <a:pt x="22059" y="10660"/>
                    </a:cubicBezTo>
                    <a:cubicBezTo>
                      <a:pt x="19778" y="10660"/>
                      <a:pt x="17471" y="11278"/>
                      <a:pt x="15397" y="12575"/>
                    </a:cubicBezTo>
                    <a:cubicBezTo>
                      <a:pt x="11939" y="14761"/>
                      <a:pt x="9917" y="18316"/>
                      <a:pt x="9558" y="22068"/>
                    </a:cubicBezTo>
                    <a:lnTo>
                      <a:pt x="9395" y="22068"/>
                    </a:lnTo>
                    <a:cubicBezTo>
                      <a:pt x="9133" y="22043"/>
                      <a:pt x="8873" y="22031"/>
                      <a:pt x="8615" y="22031"/>
                    </a:cubicBezTo>
                    <a:cubicBezTo>
                      <a:pt x="4439" y="22031"/>
                      <a:pt x="856" y="25200"/>
                      <a:pt x="457" y="29440"/>
                    </a:cubicBezTo>
                    <a:cubicBezTo>
                      <a:pt x="0" y="33941"/>
                      <a:pt x="3328" y="37954"/>
                      <a:pt x="7829" y="38378"/>
                    </a:cubicBezTo>
                    <a:cubicBezTo>
                      <a:pt x="9232" y="38508"/>
                      <a:pt x="10634" y="38606"/>
                      <a:pt x="12070" y="38606"/>
                    </a:cubicBezTo>
                    <a:cubicBezTo>
                      <a:pt x="30467" y="38606"/>
                      <a:pt x="49876" y="27515"/>
                      <a:pt x="51899" y="9085"/>
                    </a:cubicBezTo>
                    <a:cubicBezTo>
                      <a:pt x="52388" y="4583"/>
                      <a:pt x="49126" y="539"/>
                      <a:pt x="44624" y="49"/>
                    </a:cubicBezTo>
                    <a:cubicBezTo>
                      <a:pt x="44321" y="16"/>
                      <a:pt x="44021" y="0"/>
                      <a:pt x="437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5312950" y="2967175"/>
                <a:ext cx="451800" cy="395950"/>
              </a:xfrm>
              <a:custGeom>
                <a:rect b="b" l="l" r="r" t="t"/>
                <a:pathLst>
                  <a:path extrusionOk="0" h="15838" w="18072">
                    <a:moveTo>
                      <a:pt x="9407" y="0"/>
                    </a:moveTo>
                    <a:cubicBezTo>
                      <a:pt x="5279" y="0"/>
                      <a:pt x="1729" y="3092"/>
                      <a:pt x="1273" y="7291"/>
                    </a:cubicBezTo>
                    <a:cubicBezTo>
                      <a:pt x="1109" y="8726"/>
                      <a:pt x="685" y="10064"/>
                      <a:pt x="0" y="11336"/>
                    </a:cubicBezTo>
                    <a:lnTo>
                      <a:pt x="15984" y="15837"/>
                    </a:lnTo>
                    <a:cubicBezTo>
                      <a:pt x="16767" y="13717"/>
                      <a:pt x="17322" y="11466"/>
                      <a:pt x="17583" y="9085"/>
                    </a:cubicBezTo>
                    <a:cubicBezTo>
                      <a:pt x="18072" y="4583"/>
                      <a:pt x="14810" y="539"/>
                      <a:pt x="10308" y="49"/>
                    </a:cubicBezTo>
                    <a:cubicBezTo>
                      <a:pt x="10005" y="16"/>
                      <a:pt x="9705" y="0"/>
                      <a:pt x="9407" y="0"/>
                    </a:cubicBezTo>
                    <a:close/>
                  </a:path>
                </a:pathLst>
              </a:custGeom>
              <a:solidFill>
                <a:srgbClr val="99F8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1738625" y="3678950"/>
                <a:ext cx="459150" cy="474375"/>
              </a:xfrm>
              <a:custGeom>
                <a:rect b="b" l="l" r="r" t="t"/>
                <a:pathLst>
                  <a:path extrusionOk="0" h="18975" w="18366">
                    <a:moveTo>
                      <a:pt x="9109" y="0"/>
                    </a:moveTo>
                    <a:cubicBezTo>
                      <a:pt x="6900" y="0"/>
                      <a:pt x="4695" y="884"/>
                      <a:pt x="3067" y="2632"/>
                    </a:cubicBezTo>
                    <a:cubicBezTo>
                      <a:pt x="1" y="5960"/>
                      <a:pt x="196" y="11146"/>
                      <a:pt x="3523" y="14245"/>
                    </a:cubicBezTo>
                    <a:cubicBezTo>
                      <a:pt x="5709" y="16235"/>
                      <a:pt x="8058" y="17801"/>
                      <a:pt x="10569" y="18975"/>
                    </a:cubicBezTo>
                    <a:lnTo>
                      <a:pt x="18366" y="4427"/>
                    </a:lnTo>
                    <a:cubicBezTo>
                      <a:pt x="16996" y="3905"/>
                      <a:pt x="15756" y="3187"/>
                      <a:pt x="14679" y="2176"/>
                    </a:cubicBezTo>
                    <a:cubicBezTo>
                      <a:pt x="13101" y="721"/>
                      <a:pt x="11103" y="0"/>
                      <a:pt x="9109" y="0"/>
                    </a:cubicBezTo>
                    <a:close/>
                  </a:path>
                </a:pathLst>
              </a:custGeom>
              <a:solidFill>
                <a:srgbClr val="99F8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14"/>
            <p:cNvGrpSpPr/>
            <p:nvPr/>
          </p:nvGrpSpPr>
          <p:grpSpPr>
            <a:xfrm>
              <a:off x="6288526" y="3092129"/>
              <a:ext cx="174035" cy="55171"/>
              <a:chOff x="6381551" y="1724854"/>
              <a:chExt cx="174035" cy="55171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6381551" y="1724854"/>
                <a:ext cx="36145" cy="55171"/>
              </a:xfrm>
              <a:custGeom>
                <a:rect b="b" l="l" r="r" t="t"/>
                <a:pathLst>
                  <a:path extrusionOk="0" h="9363" w="6134">
                    <a:moveTo>
                      <a:pt x="3067" y="0"/>
                    </a:moveTo>
                    <a:cubicBezTo>
                      <a:pt x="1371" y="0"/>
                      <a:pt x="0" y="1370"/>
                      <a:pt x="0" y="3034"/>
                    </a:cubicBezTo>
                    <a:lnTo>
                      <a:pt x="0" y="6296"/>
                    </a:lnTo>
                    <a:cubicBezTo>
                      <a:pt x="0" y="7992"/>
                      <a:pt x="1371" y="9362"/>
                      <a:pt x="3067" y="9362"/>
                    </a:cubicBezTo>
                    <a:cubicBezTo>
                      <a:pt x="4763" y="9362"/>
                      <a:pt x="6133" y="7992"/>
                      <a:pt x="6133" y="6296"/>
                    </a:cubicBezTo>
                    <a:lnTo>
                      <a:pt x="6133" y="3034"/>
                    </a:lnTo>
                    <a:cubicBezTo>
                      <a:pt x="6133" y="1370"/>
                      <a:pt x="4763" y="0"/>
                      <a:pt x="3067" y="0"/>
                    </a:cubicBezTo>
                    <a:close/>
                  </a:path>
                </a:pathLst>
              </a:custGeom>
              <a:solidFill>
                <a:srgbClr val="665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6519441" y="1724854"/>
                <a:ext cx="36145" cy="55171"/>
              </a:xfrm>
              <a:custGeom>
                <a:rect b="b" l="l" r="r" t="t"/>
                <a:pathLst>
                  <a:path extrusionOk="0" h="9363" w="6134">
                    <a:moveTo>
                      <a:pt x="3067" y="0"/>
                    </a:moveTo>
                    <a:cubicBezTo>
                      <a:pt x="1371" y="0"/>
                      <a:pt x="0" y="1370"/>
                      <a:pt x="0" y="3034"/>
                    </a:cubicBezTo>
                    <a:lnTo>
                      <a:pt x="0" y="6296"/>
                    </a:lnTo>
                    <a:cubicBezTo>
                      <a:pt x="0" y="7992"/>
                      <a:pt x="1371" y="9362"/>
                      <a:pt x="3067" y="9362"/>
                    </a:cubicBezTo>
                    <a:cubicBezTo>
                      <a:pt x="4763" y="9362"/>
                      <a:pt x="6133" y="7992"/>
                      <a:pt x="6133" y="6296"/>
                    </a:cubicBezTo>
                    <a:lnTo>
                      <a:pt x="6133" y="3034"/>
                    </a:lnTo>
                    <a:cubicBezTo>
                      <a:pt x="6133" y="1370"/>
                      <a:pt x="4763" y="0"/>
                      <a:pt x="3067" y="0"/>
                    </a:cubicBezTo>
                    <a:close/>
                  </a:path>
                </a:pathLst>
              </a:custGeom>
              <a:solidFill>
                <a:srgbClr val="665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157100"/>
            <a:ext cx="2286801" cy="228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2681725" y="1799875"/>
            <a:ext cx="14490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ecording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ndustry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ssociation of 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merica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Punishment Throughout the Years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572000" y="500925"/>
            <a:ext cx="4166400" cy="3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cost of settling is less than the legal fees for contesting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$750 per song downloaded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1897, punishment was a year in prison and a $1,000 fine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1992, punishment was ten years in prison and stiff fines if the infringement was done for financial gain</a:t>
            </a:r>
            <a:endParaRPr sz="1800"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61659" r="0" t="11995"/>
          <a:stretch/>
        </p:blipFill>
        <p:spPr>
          <a:xfrm>
            <a:off x="2939425" y="3175477"/>
            <a:ext cx="1524525" cy="1968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4700" y="3275087"/>
            <a:ext cx="1524525" cy="1509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4572000" y="500925"/>
            <a:ext cx="4166400" cy="24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1994, bootleg copies did not qualify as stolen property so there was no punishment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1997 No Electronic Theft (NET) Act meant any unauthorized copying would pay over $1,000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3366175" y="4437300"/>
            <a:ext cx="366800" cy="234850"/>
          </a:xfrm>
          <a:custGeom>
            <a:rect b="b" l="l" r="r" t="t"/>
            <a:pathLst>
              <a:path extrusionOk="0" h="9394" w="14672">
                <a:moveTo>
                  <a:pt x="9025" y="0"/>
                </a:moveTo>
                <a:cubicBezTo>
                  <a:pt x="7907" y="598"/>
                  <a:pt x="3719" y="2699"/>
                  <a:pt x="313" y="2699"/>
                </a:cubicBezTo>
                <a:cubicBezTo>
                  <a:pt x="208" y="2699"/>
                  <a:pt x="104" y="2697"/>
                  <a:pt x="1" y="2693"/>
                </a:cubicBezTo>
                <a:lnTo>
                  <a:pt x="1" y="2693"/>
                </a:lnTo>
                <a:cubicBezTo>
                  <a:pt x="2523" y="5043"/>
                  <a:pt x="5614" y="7290"/>
                  <a:pt x="9287" y="8818"/>
                </a:cubicBezTo>
                <a:cubicBezTo>
                  <a:pt x="9813" y="9040"/>
                  <a:pt x="10559" y="9394"/>
                  <a:pt x="11338" y="9394"/>
                </a:cubicBezTo>
                <a:cubicBezTo>
                  <a:pt x="12080" y="9394"/>
                  <a:pt x="12851" y="9072"/>
                  <a:pt x="13485" y="8009"/>
                </a:cubicBezTo>
                <a:cubicBezTo>
                  <a:pt x="14672" y="6012"/>
                  <a:pt x="10131" y="1118"/>
                  <a:pt x="9025" y="0"/>
                </a:cubicBezTo>
                <a:close/>
              </a:path>
            </a:pathLst>
          </a:custGeom>
          <a:solidFill>
            <a:srgbClr val="FD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3459150" y="4496325"/>
            <a:ext cx="170875" cy="133500"/>
          </a:xfrm>
          <a:custGeom>
            <a:rect b="b" l="l" r="r" t="t"/>
            <a:pathLst>
              <a:path extrusionOk="0" h="5340" w="6835">
                <a:moveTo>
                  <a:pt x="4975" y="0"/>
                </a:moveTo>
                <a:cubicBezTo>
                  <a:pt x="3537" y="1404"/>
                  <a:pt x="1826" y="2499"/>
                  <a:pt x="1" y="3366"/>
                </a:cubicBezTo>
                <a:cubicBezTo>
                  <a:pt x="1005" y="4074"/>
                  <a:pt x="2077" y="4735"/>
                  <a:pt x="3195" y="5339"/>
                </a:cubicBezTo>
                <a:cubicBezTo>
                  <a:pt x="4427" y="4107"/>
                  <a:pt x="5717" y="2807"/>
                  <a:pt x="6835" y="1404"/>
                </a:cubicBezTo>
                <a:cubicBezTo>
                  <a:pt x="5717" y="594"/>
                  <a:pt x="4975" y="0"/>
                  <a:pt x="4975" y="0"/>
                </a:cubicBezTo>
                <a:close/>
              </a:path>
            </a:pathLst>
          </a:custGeom>
          <a:solidFill>
            <a:srgbClr val="F6F0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3568400" y="4030600"/>
            <a:ext cx="492875" cy="235825"/>
          </a:xfrm>
          <a:custGeom>
            <a:rect b="b" l="l" r="r" t="t"/>
            <a:pathLst>
              <a:path extrusionOk="0" h="9433" w="19715">
                <a:moveTo>
                  <a:pt x="5046" y="1"/>
                </a:moveTo>
                <a:cubicBezTo>
                  <a:pt x="3556" y="1"/>
                  <a:pt x="1879" y="345"/>
                  <a:pt x="1" y="1187"/>
                </a:cubicBezTo>
                <a:cubicBezTo>
                  <a:pt x="1046" y="951"/>
                  <a:pt x="2018" y="844"/>
                  <a:pt x="2926" y="844"/>
                </a:cubicBezTo>
                <a:cubicBezTo>
                  <a:pt x="8581" y="844"/>
                  <a:pt x="11794" y="5000"/>
                  <a:pt x="15185" y="8283"/>
                </a:cubicBezTo>
                <a:cubicBezTo>
                  <a:pt x="16059" y="9138"/>
                  <a:pt x="16952" y="9432"/>
                  <a:pt x="17766" y="9432"/>
                </a:cubicBezTo>
                <a:cubicBezTo>
                  <a:pt x="18504" y="9432"/>
                  <a:pt x="19177" y="9191"/>
                  <a:pt x="19714" y="8910"/>
                </a:cubicBezTo>
                <a:cubicBezTo>
                  <a:pt x="19634" y="8864"/>
                  <a:pt x="19543" y="8830"/>
                  <a:pt x="19440" y="8807"/>
                </a:cubicBezTo>
                <a:cubicBezTo>
                  <a:pt x="17889" y="8476"/>
                  <a:pt x="16474" y="9275"/>
                  <a:pt x="14386" y="6057"/>
                </a:cubicBezTo>
                <a:cubicBezTo>
                  <a:pt x="13205" y="4246"/>
                  <a:pt x="10282" y="1"/>
                  <a:pt x="5046" y="1"/>
                </a:cubicBezTo>
                <a:close/>
              </a:path>
            </a:pathLst>
          </a:custGeom>
          <a:solidFill>
            <a:srgbClr val="FF7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540450" y="4232100"/>
            <a:ext cx="396750" cy="120100"/>
          </a:xfrm>
          <a:custGeom>
            <a:rect b="b" l="l" r="r" t="t"/>
            <a:pathLst>
              <a:path extrusionOk="0" h="4804" w="15870">
                <a:moveTo>
                  <a:pt x="4787" y="1"/>
                </a:moveTo>
                <a:cubicBezTo>
                  <a:pt x="3362" y="1"/>
                  <a:pt x="1796" y="336"/>
                  <a:pt x="1" y="1158"/>
                </a:cubicBezTo>
                <a:cubicBezTo>
                  <a:pt x="206" y="1295"/>
                  <a:pt x="343" y="1363"/>
                  <a:pt x="343" y="1363"/>
                </a:cubicBezTo>
                <a:cubicBezTo>
                  <a:pt x="343" y="1363"/>
                  <a:pt x="1312" y="1488"/>
                  <a:pt x="2772" y="1751"/>
                </a:cubicBezTo>
                <a:cubicBezTo>
                  <a:pt x="3582" y="1547"/>
                  <a:pt x="4349" y="1456"/>
                  <a:pt x="5086" y="1456"/>
                </a:cubicBezTo>
                <a:cubicBezTo>
                  <a:pt x="8381" y="1456"/>
                  <a:pt x="11073" y="3264"/>
                  <a:pt x="14215" y="4774"/>
                </a:cubicBezTo>
                <a:cubicBezTo>
                  <a:pt x="14472" y="4794"/>
                  <a:pt x="14721" y="4803"/>
                  <a:pt x="14965" y="4803"/>
                </a:cubicBezTo>
                <a:cubicBezTo>
                  <a:pt x="15275" y="4803"/>
                  <a:pt x="15576" y="4789"/>
                  <a:pt x="15869" y="4763"/>
                </a:cubicBezTo>
                <a:cubicBezTo>
                  <a:pt x="15676" y="4683"/>
                  <a:pt x="15481" y="4603"/>
                  <a:pt x="15288" y="4500"/>
                </a:cubicBezTo>
                <a:cubicBezTo>
                  <a:pt x="11606" y="2580"/>
                  <a:pt x="8739" y="1"/>
                  <a:pt x="4787" y="1"/>
                </a:cubicBezTo>
                <a:close/>
              </a:path>
            </a:pathLst>
          </a:custGeom>
          <a:solidFill>
            <a:srgbClr val="C296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3467150" y="4051700"/>
            <a:ext cx="601225" cy="229375"/>
          </a:xfrm>
          <a:custGeom>
            <a:rect b="b" l="l" r="r" t="t"/>
            <a:pathLst>
              <a:path extrusionOk="0" h="9175" w="24049">
                <a:moveTo>
                  <a:pt x="6976" y="0"/>
                </a:moveTo>
                <a:cubicBezTo>
                  <a:pt x="6068" y="0"/>
                  <a:pt x="5096" y="107"/>
                  <a:pt x="4051" y="343"/>
                </a:cubicBezTo>
                <a:cubicBezTo>
                  <a:pt x="4005" y="365"/>
                  <a:pt x="3959" y="376"/>
                  <a:pt x="3914" y="399"/>
                </a:cubicBezTo>
                <a:cubicBezTo>
                  <a:pt x="1369" y="1563"/>
                  <a:pt x="274" y="2761"/>
                  <a:pt x="0" y="3867"/>
                </a:cubicBezTo>
                <a:cubicBezTo>
                  <a:pt x="3213" y="2304"/>
                  <a:pt x="5729" y="1673"/>
                  <a:pt x="7819" y="1673"/>
                </a:cubicBezTo>
                <a:cubicBezTo>
                  <a:pt x="12683" y="1673"/>
                  <a:pt x="15238" y="5091"/>
                  <a:pt x="18892" y="8123"/>
                </a:cubicBezTo>
                <a:cubicBezTo>
                  <a:pt x="19830" y="8906"/>
                  <a:pt x="20743" y="9174"/>
                  <a:pt x="21557" y="9174"/>
                </a:cubicBezTo>
                <a:cubicBezTo>
                  <a:pt x="22606" y="9174"/>
                  <a:pt x="23490" y="8728"/>
                  <a:pt x="24049" y="8362"/>
                </a:cubicBezTo>
                <a:cubicBezTo>
                  <a:pt x="24003" y="8237"/>
                  <a:pt x="23901" y="8134"/>
                  <a:pt x="23764" y="8066"/>
                </a:cubicBezTo>
                <a:cubicBezTo>
                  <a:pt x="23227" y="8347"/>
                  <a:pt x="22554" y="8588"/>
                  <a:pt x="21816" y="8588"/>
                </a:cubicBezTo>
                <a:cubicBezTo>
                  <a:pt x="21002" y="8588"/>
                  <a:pt x="20109" y="8294"/>
                  <a:pt x="19235" y="7439"/>
                </a:cubicBezTo>
                <a:cubicBezTo>
                  <a:pt x="15844" y="4156"/>
                  <a:pt x="12631" y="0"/>
                  <a:pt x="6976" y="0"/>
                </a:cubicBezTo>
                <a:close/>
              </a:path>
            </a:pathLst>
          </a:custGeom>
          <a:solidFill>
            <a:srgbClr val="E7BD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3609750" y="4268500"/>
            <a:ext cx="286100" cy="82950"/>
          </a:xfrm>
          <a:custGeom>
            <a:rect b="b" l="l" r="r" t="t"/>
            <a:pathLst>
              <a:path extrusionOk="0" h="3318" w="11444">
                <a:moveTo>
                  <a:pt x="2314" y="0"/>
                </a:moveTo>
                <a:cubicBezTo>
                  <a:pt x="1577" y="0"/>
                  <a:pt x="810" y="91"/>
                  <a:pt x="0" y="295"/>
                </a:cubicBezTo>
                <a:cubicBezTo>
                  <a:pt x="2271" y="706"/>
                  <a:pt x="5716" y="1447"/>
                  <a:pt x="8488" y="2600"/>
                </a:cubicBezTo>
                <a:cubicBezTo>
                  <a:pt x="9527" y="3021"/>
                  <a:pt x="10519" y="3239"/>
                  <a:pt x="11443" y="3318"/>
                </a:cubicBezTo>
                <a:cubicBezTo>
                  <a:pt x="8301" y="1808"/>
                  <a:pt x="5609" y="0"/>
                  <a:pt x="2314" y="0"/>
                </a:cubicBezTo>
                <a:close/>
              </a:path>
            </a:pathLst>
          </a:custGeom>
          <a:solidFill>
            <a:srgbClr val="FF7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3507375" y="4196500"/>
            <a:ext cx="471450" cy="154700"/>
          </a:xfrm>
          <a:custGeom>
            <a:rect b="b" l="l" r="r" t="t"/>
            <a:pathLst>
              <a:path extrusionOk="0" h="6188" w="18858">
                <a:moveTo>
                  <a:pt x="5911" y="1"/>
                </a:moveTo>
                <a:cubicBezTo>
                  <a:pt x="4223" y="1"/>
                  <a:pt x="2303" y="459"/>
                  <a:pt x="0" y="1601"/>
                </a:cubicBezTo>
                <a:cubicBezTo>
                  <a:pt x="502" y="2045"/>
                  <a:pt x="1004" y="2388"/>
                  <a:pt x="1324" y="2582"/>
                </a:cubicBezTo>
                <a:cubicBezTo>
                  <a:pt x="3119" y="1760"/>
                  <a:pt x="4685" y="1425"/>
                  <a:pt x="6110" y="1425"/>
                </a:cubicBezTo>
                <a:cubicBezTo>
                  <a:pt x="10062" y="1425"/>
                  <a:pt x="12929" y="4004"/>
                  <a:pt x="16611" y="5924"/>
                </a:cubicBezTo>
                <a:cubicBezTo>
                  <a:pt x="16804" y="6027"/>
                  <a:pt x="16999" y="6107"/>
                  <a:pt x="17192" y="6187"/>
                </a:cubicBezTo>
                <a:cubicBezTo>
                  <a:pt x="17785" y="6119"/>
                  <a:pt x="18345" y="5993"/>
                  <a:pt x="18858" y="5833"/>
                </a:cubicBezTo>
                <a:cubicBezTo>
                  <a:pt x="18196" y="5799"/>
                  <a:pt x="17466" y="5605"/>
                  <a:pt x="16679" y="5137"/>
                </a:cubicBezTo>
                <a:cubicBezTo>
                  <a:pt x="12947" y="2908"/>
                  <a:pt x="10163" y="1"/>
                  <a:pt x="5911" y="1"/>
                </a:cubicBezTo>
                <a:close/>
              </a:path>
            </a:pathLst>
          </a:custGeom>
          <a:solidFill>
            <a:srgbClr val="F88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3482275" y="4157950"/>
            <a:ext cx="552750" cy="184375"/>
          </a:xfrm>
          <a:custGeom>
            <a:rect b="b" l="l" r="r" t="t"/>
            <a:pathLst>
              <a:path extrusionOk="0" h="7375" w="22110">
                <a:moveTo>
                  <a:pt x="7089" y="0"/>
                </a:moveTo>
                <a:cubicBezTo>
                  <a:pt x="5142" y="0"/>
                  <a:pt x="2855" y="585"/>
                  <a:pt x="0" y="2059"/>
                </a:cubicBezTo>
                <a:cubicBezTo>
                  <a:pt x="297" y="2469"/>
                  <a:pt x="650" y="2834"/>
                  <a:pt x="1004" y="3143"/>
                </a:cubicBezTo>
                <a:cubicBezTo>
                  <a:pt x="3307" y="2001"/>
                  <a:pt x="5227" y="1543"/>
                  <a:pt x="6915" y="1543"/>
                </a:cubicBezTo>
                <a:cubicBezTo>
                  <a:pt x="11167" y="1543"/>
                  <a:pt x="13951" y="4450"/>
                  <a:pt x="17683" y="6679"/>
                </a:cubicBezTo>
                <a:cubicBezTo>
                  <a:pt x="18470" y="7147"/>
                  <a:pt x="19200" y="7341"/>
                  <a:pt x="19862" y="7375"/>
                </a:cubicBezTo>
                <a:cubicBezTo>
                  <a:pt x="20751" y="7090"/>
                  <a:pt x="21516" y="6690"/>
                  <a:pt x="22110" y="6257"/>
                </a:cubicBezTo>
                <a:lnTo>
                  <a:pt x="22110" y="6257"/>
                </a:lnTo>
                <a:cubicBezTo>
                  <a:pt x="21669" y="6428"/>
                  <a:pt x="21159" y="6552"/>
                  <a:pt x="20594" y="6552"/>
                </a:cubicBezTo>
                <a:cubicBezTo>
                  <a:pt x="19843" y="6552"/>
                  <a:pt x="18994" y="6333"/>
                  <a:pt x="18082" y="5721"/>
                </a:cubicBezTo>
                <a:cubicBezTo>
                  <a:pt x="14335" y="3196"/>
                  <a:pt x="11640" y="0"/>
                  <a:pt x="7089" y="0"/>
                </a:cubicBezTo>
                <a:close/>
              </a:path>
            </a:pathLst>
          </a:custGeom>
          <a:solidFill>
            <a:srgbClr val="B0D4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3463725" y="4093525"/>
            <a:ext cx="606950" cy="205775"/>
          </a:xfrm>
          <a:custGeom>
            <a:rect b="b" l="l" r="r" t="t"/>
            <a:pathLst>
              <a:path extrusionOk="0" h="8231" w="24278">
                <a:moveTo>
                  <a:pt x="7956" y="0"/>
                </a:moveTo>
                <a:cubicBezTo>
                  <a:pt x="5866" y="0"/>
                  <a:pt x="3350" y="631"/>
                  <a:pt x="137" y="2194"/>
                </a:cubicBezTo>
                <a:cubicBezTo>
                  <a:pt x="0" y="2742"/>
                  <a:pt x="69" y="3279"/>
                  <a:pt x="263" y="3781"/>
                </a:cubicBezTo>
                <a:cubicBezTo>
                  <a:pt x="3604" y="1993"/>
                  <a:pt x="6097" y="1275"/>
                  <a:pt x="8158" y="1275"/>
                </a:cubicBezTo>
                <a:cubicBezTo>
                  <a:pt x="12411" y="1275"/>
                  <a:pt x="14830" y="4328"/>
                  <a:pt x="19087" y="7340"/>
                </a:cubicBezTo>
                <a:cubicBezTo>
                  <a:pt x="20018" y="7997"/>
                  <a:pt x="20893" y="8230"/>
                  <a:pt x="21666" y="8230"/>
                </a:cubicBezTo>
                <a:cubicBezTo>
                  <a:pt x="22692" y="8230"/>
                  <a:pt x="23540" y="7819"/>
                  <a:pt x="24106" y="7442"/>
                </a:cubicBezTo>
                <a:cubicBezTo>
                  <a:pt x="24243" y="7145"/>
                  <a:pt x="24277" y="6884"/>
                  <a:pt x="24186" y="6689"/>
                </a:cubicBezTo>
                <a:lnTo>
                  <a:pt x="24186" y="6689"/>
                </a:lnTo>
                <a:cubicBezTo>
                  <a:pt x="23627" y="7055"/>
                  <a:pt x="22743" y="7501"/>
                  <a:pt x="21694" y="7501"/>
                </a:cubicBezTo>
                <a:cubicBezTo>
                  <a:pt x="20880" y="7501"/>
                  <a:pt x="19967" y="7233"/>
                  <a:pt x="19029" y="6450"/>
                </a:cubicBezTo>
                <a:cubicBezTo>
                  <a:pt x="15375" y="3418"/>
                  <a:pt x="12820" y="0"/>
                  <a:pt x="7956" y="0"/>
                </a:cubicBezTo>
                <a:close/>
              </a:path>
            </a:pathLst>
          </a:custGeom>
          <a:solidFill>
            <a:srgbClr val="F1EF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3470300" y="4125375"/>
            <a:ext cx="596100" cy="196375"/>
          </a:xfrm>
          <a:custGeom>
            <a:rect b="b" l="l" r="r" t="t"/>
            <a:pathLst>
              <a:path extrusionOk="0" h="7855" w="23844">
                <a:moveTo>
                  <a:pt x="7895" y="1"/>
                </a:moveTo>
                <a:cubicBezTo>
                  <a:pt x="5834" y="1"/>
                  <a:pt x="3341" y="719"/>
                  <a:pt x="0" y="2507"/>
                </a:cubicBezTo>
                <a:cubicBezTo>
                  <a:pt x="114" y="2803"/>
                  <a:pt x="285" y="3100"/>
                  <a:pt x="479" y="3362"/>
                </a:cubicBezTo>
                <a:cubicBezTo>
                  <a:pt x="3334" y="1888"/>
                  <a:pt x="5621" y="1303"/>
                  <a:pt x="7568" y="1303"/>
                </a:cubicBezTo>
                <a:cubicBezTo>
                  <a:pt x="12119" y="1303"/>
                  <a:pt x="14814" y="4499"/>
                  <a:pt x="18561" y="7024"/>
                </a:cubicBezTo>
                <a:cubicBezTo>
                  <a:pt x="19473" y="7636"/>
                  <a:pt x="20322" y="7855"/>
                  <a:pt x="21073" y="7855"/>
                </a:cubicBezTo>
                <a:cubicBezTo>
                  <a:pt x="21638" y="7855"/>
                  <a:pt x="22148" y="7731"/>
                  <a:pt x="22589" y="7560"/>
                </a:cubicBezTo>
                <a:cubicBezTo>
                  <a:pt x="23205" y="7093"/>
                  <a:pt x="23638" y="6602"/>
                  <a:pt x="23843" y="6168"/>
                </a:cubicBezTo>
                <a:lnTo>
                  <a:pt x="23843" y="6168"/>
                </a:lnTo>
                <a:cubicBezTo>
                  <a:pt x="23277" y="6545"/>
                  <a:pt x="22429" y="6956"/>
                  <a:pt x="21403" y="6956"/>
                </a:cubicBezTo>
                <a:cubicBezTo>
                  <a:pt x="20630" y="6956"/>
                  <a:pt x="19755" y="6723"/>
                  <a:pt x="18824" y="6066"/>
                </a:cubicBezTo>
                <a:cubicBezTo>
                  <a:pt x="14567" y="3054"/>
                  <a:pt x="12148" y="1"/>
                  <a:pt x="7895" y="1"/>
                </a:cubicBezTo>
                <a:close/>
              </a:path>
            </a:pathLst>
          </a:custGeom>
          <a:solidFill>
            <a:srgbClr val="BDF2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2505150" y="4099125"/>
            <a:ext cx="1429175" cy="828450"/>
          </a:xfrm>
          <a:custGeom>
            <a:rect b="b" l="l" r="r" t="t"/>
            <a:pathLst>
              <a:path extrusionOk="0" h="33138" w="57167">
                <a:moveTo>
                  <a:pt x="35864" y="0"/>
                </a:moveTo>
                <a:cubicBezTo>
                  <a:pt x="32912" y="0"/>
                  <a:pt x="29282" y="629"/>
                  <a:pt x="24836" y="2324"/>
                </a:cubicBezTo>
                <a:lnTo>
                  <a:pt x="17170" y="8143"/>
                </a:lnTo>
                <a:cubicBezTo>
                  <a:pt x="17170" y="8143"/>
                  <a:pt x="9333" y="12911"/>
                  <a:pt x="2248" y="24342"/>
                </a:cubicBezTo>
                <a:cubicBezTo>
                  <a:pt x="1621" y="25346"/>
                  <a:pt x="1" y="28267"/>
                  <a:pt x="3138" y="28962"/>
                </a:cubicBezTo>
                <a:cubicBezTo>
                  <a:pt x="3229" y="28982"/>
                  <a:pt x="3326" y="28992"/>
                  <a:pt x="3427" y="28992"/>
                </a:cubicBezTo>
                <a:cubicBezTo>
                  <a:pt x="6093" y="28992"/>
                  <a:pt x="11854" y="22289"/>
                  <a:pt x="11854" y="22289"/>
                </a:cubicBezTo>
                <a:cubicBezTo>
                  <a:pt x="13052" y="22551"/>
                  <a:pt x="14158" y="22574"/>
                  <a:pt x="14158" y="22574"/>
                </a:cubicBezTo>
                <a:cubicBezTo>
                  <a:pt x="14158" y="22574"/>
                  <a:pt x="7929" y="29408"/>
                  <a:pt x="9481" y="31928"/>
                </a:cubicBezTo>
                <a:cubicBezTo>
                  <a:pt x="10038" y="32833"/>
                  <a:pt x="10811" y="33137"/>
                  <a:pt x="11569" y="33137"/>
                </a:cubicBezTo>
                <a:cubicBezTo>
                  <a:pt x="12379" y="33137"/>
                  <a:pt x="13173" y="32789"/>
                  <a:pt x="13668" y="32453"/>
                </a:cubicBezTo>
                <a:cubicBezTo>
                  <a:pt x="17626" y="29784"/>
                  <a:pt x="19692" y="26566"/>
                  <a:pt x="22098" y="22449"/>
                </a:cubicBezTo>
                <a:cubicBezTo>
                  <a:pt x="22098" y="22449"/>
                  <a:pt x="22225" y="22452"/>
                  <a:pt x="22460" y="22452"/>
                </a:cubicBezTo>
                <a:cubicBezTo>
                  <a:pt x="24693" y="22452"/>
                  <a:pt x="36706" y="22153"/>
                  <a:pt x="43135" y="15888"/>
                </a:cubicBezTo>
                <a:cubicBezTo>
                  <a:pt x="43135" y="15888"/>
                  <a:pt x="50460" y="21731"/>
                  <a:pt x="53769" y="21731"/>
                </a:cubicBezTo>
                <a:cubicBezTo>
                  <a:pt x="53957" y="21731"/>
                  <a:pt x="54132" y="21713"/>
                  <a:pt x="54292" y="21673"/>
                </a:cubicBezTo>
                <a:cubicBezTo>
                  <a:pt x="56186" y="21205"/>
                  <a:pt x="57167" y="19356"/>
                  <a:pt x="56802" y="18079"/>
                </a:cubicBezTo>
                <a:cubicBezTo>
                  <a:pt x="55627" y="13984"/>
                  <a:pt x="48714" y="6305"/>
                  <a:pt x="46922" y="4457"/>
                </a:cubicBezTo>
                <a:cubicBezTo>
                  <a:pt x="45537" y="3016"/>
                  <a:pt x="42328" y="0"/>
                  <a:pt x="35864" y="0"/>
                </a:cubicBezTo>
                <a:close/>
              </a:path>
            </a:pathLst>
          </a:custGeom>
          <a:solidFill>
            <a:srgbClr val="FD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2636050" y="4418750"/>
            <a:ext cx="575300" cy="230200"/>
          </a:xfrm>
          <a:custGeom>
            <a:rect b="b" l="l" r="r" t="t"/>
            <a:pathLst>
              <a:path extrusionOk="0" h="9208" w="23012">
                <a:moveTo>
                  <a:pt x="22920" y="0"/>
                </a:moveTo>
                <a:cubicBezTo>
                  <a:pt x="19977" y="4084"/>
                  <a:pt x="13622" y="5465"/>
                  <a:pt x="13143" y="5568"/>
                </a:cubicBezTo>
                <a:cubicBezTo>
                  <a:pt x="12847" y="5648"/>
                  <a:pt x="10268" y="6401"/>
                  <a:pt x="7279" y="6401"/>
                </a:cubicBezTo>
                <a:cubicBezTo>
                  <a:pt x="5386" y="6401"/>
                  <a:pt x="3321" y="6092"/>
                  <a:pt x="1564" y="5146"/>
                </a:cubicBezTo>
                <a:cubicBezTo>
                  <a:pt x="1050" y="5785"/>
                  <a:pt x="526" y="6446"/>
                  <a:pt x="1" y="7154"/>
                </a:cubicBezTo>
                <a:cubicBezTo>
                  <a:pt x="2933" y="8442"/>
                  <a:pt x="6264" y="9207"/>
                  <a:pt x="9515" y="9207"/>
                </a:cubicBezTo>
                <a:cubicBezTo>
                  <a:pt x="14433" y="9207"/>
                  <a:pt x="19189" y="7473"/>
                  <a:pt x="22201" y="3161"/>
                </a:cubicBezTo>
                <a:cubicBezTo>
                  <a:pt x="22441" y="2180"/>
                  <a:pt x="23012" y="1164"/>
                  <a:pt x="22931" y="195"/>
                </a:cubicBezTo>
                <a:cubicBezTo>
                  <a:pt x="22931" y="137"/>
                  <a:pt x="22920" y="69"/>
                  <a:pt x="22920" y="0"/>
                </a:cubicBezTo>
                <a:close/>
              </a:path>
            </a:pathLst>
          </a:custGeom>
          <a:solidFill>
            <a:srgbClr val="F6F0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2745300" y="4672300"/>
            <a:ext cx="302350" cy="255275"/>
          </a:xfrm>
          <a:custGeom>
            <a:rect b="b" l="l" r="r" t="t"/>
            <a:pathLst>
              <a:path extrusionOk="0" h="10211" w="12094">
                <a:moveTo>
                  <a:pt x="11249" y="1"/>
                </a:moveTo>
                <a:cubicBezTo>
                  <a:pt x="10074" y="1"/>
                  <a:pt x="9138" y="1038"/>
                  <a:pt x="8192" y="1872"/>
                </a:cubicBezTo>
                <a:cubicBezTo>
                  <a:pt x="5761" y="4438"/>
                  <a:pt x="3423" y="8066"/>
                  <a:pt x="1" y="9184"/>
                </a:cubicBezTo>
                <a:cubicBezTo>
                  <a:pt x="548" y="9949"/>
                  <a:pt x="1267" y="10211"/>
                  <a:pt x="1974" y="10211"/>
                </a:cubicBezTo>
                <a:cubicBezTo>
                  <a:pt x="2750" y="10211"/>
                  <a:pt x="3503" y="9891"/>
                  <a:pt x="4005" y="9572"/>
                </a:cubicBezTo>
                <a:cubicBezTo>
                  <a:pt x="4027" y="9561"/>
                  <a:pt x="4039" y="9538"/>
                  <a:pt x="4062" y="9526"/>
                </a:cubicBezTo>
                <a:cubicBezTo>
                  <a:pt x="7804" y="6993"/>
                  <a:pt x="9857" y="3982"/>
                  <a:pt x="12093" y="183"/>
                </a:cubicBezTo>
                <a:cubicBezTo>
                  <a:pt x="11797" y="57"/>
                  <a:pt x="11511" y="1"/>
                  <a:pt x="11249" y="1"/>
                </a:cubicBezTo>
                <a:close/>
              </a:path>
            </a:pathLst>
          </a:custGeom>
          <a:solidFill>
            <a:srgbClr val="F6F0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3673625" y="4205700"/>
            <a:ext cx="4600" cy="4875"/>
          </a:xfrm>
          <a:custGeom>
            <a:rect b="b" l="l" r="r" t="t"/>
            <a:pathLst>
              <a:path extrusionOk="0" h="195" w="184">
                <a:moveTo>
                  <a:pt x="1" y="1"/>
                </a:moveTo>
                <a:cubicBezTo>
                  <a:pt x="58" y="69"/>
                  <a:pt x="127" y="126"/>
                  <a:pt x="183" y="194"/>
                </a:cubicBezTo>
                <a:lnTo>
                  <a:pt x="183" y="194"/>
                </a:lnTo>
                <a:lnTo>
                  <a:pt x="183" y="194"/>
                </a:lnTo>
                <a:cubicBezTo>
                  <a:pt x="127" y="126"/>
                  <a:pt x="58" y="69"/>
                  <a:pt x="1" y="1"/>
                </a:cubicBezTo>
                <a:close/>
              </a:path>
            </a:pathLst>
          </a:custGeom>
          <a:solidFill>
            <a:srgbClr val="9895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3323975" y="4099325"/>
            <a:ext cx="591275" cy="424700"/>
          </a:xfrm>
          <a:custGeom>
            <a:rect b="b" l="l" r="r" t="t"/>
            <a:pathLst>
              <a:path extrusionOk="0" h="16988" w="23651">
                <a:moveTo>
                  <a:pt x="3103" y="0"/>
                </a:moveTo>
                <a:cubicBezTo>
                  <a:pt x="2145" y="0"/>
                  <a:pt x="1108" y="69"/>
                  <a:pt x="0" y="217"/>
                </a:cubicBezTo>
                <a:cubicBezTo>
                  <a:pt x="9276" y="3331"/>
                  <a:pt x="17569" y="9286"/>
                  <a:pt x="23650" y="16987"/>
                </a:cubicBezTo>
                <a:cubicBezTo>
                  <a:pt x="21767" y="12744"/>
                  <a:pt x="15812" y="6150"/>
                  <a:pt x="14169" y="4449"/>
                </a:cubicBezTo>
                <a:cubicBezTo>
                  <a:pt x="14113" y="4381"/>
                  <a:pt x="14044" y="4324"/>
                  <a:pt x="13987" y="4256"/>
                </a:cubicBezTo>
                <a:cubicBezTo>
                  <a:pt x="12504" y="2761"/>
                  <a:pt x="9299" y="0"/>
                  <a:pt x="3103" y="0"/>
                </a:cubicBezTo>
                <a:close/>
              </a:path>
            </a:pathLst>
          </a:custGeom>
          <a:solidFill>
            <a:srgbClr val="F6F0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2518275" y="4032475"/>
            <a:ext cx="154325" cy="172950"/>
          </a:xfrm>
          <a:custGeom>
            <a:rect b="b" l="l" r="r" t="t"/>
            <a:pathLst>
              <a:path extrusionOk="0" h="6918" w="6173">
                <a:moveTo>
                  <a:pt x="2068" y="0"/>
                </a:moveTo>
                <a:cubicBezTo>
                  <a:pt x="1125" y="0"/>
                  <a:pt x="367" y="328"/>
                  <a:pt x="275" y="1340"/>
                </a:cubicBezTo>
                <a:cubicBezTo>
                  <a:pt x="1" y="4226"/>
                  <a:pt x="2511" y="6918"/>
                  <a:pt x="2511" y="6918"/>
                </a:cubicBezTo>
                <a:lnTo>
                  <a:pt x="6172" y="1112"/>
                </a:lnTo>
                <a:cubicBezTo>
                  <a:pt x="6172" y="1112"/>
                  <a:pt x="3805" y="0"/>
                  <a:pt x="2068" y="0"/>
                </a:cubicBezTo>
                <a:close/>
              </a:path>
            </a:pathLst>
          </a:custGeom>
          <a:solidFill>
            <a:srgbClr val="FD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2559625" y="4064400"/>
            <a:ext cx="119525" cy="134200"/>
          </a:xfrm>
          <a:custGeom>
            <a:rect b="b" l="l" r="r" t="t"/>
            <a:pathLst>
              <a:path extrusionOk="0" h="5368" w="4781">
                <a:moveTo>
                  <a:pt x="1602" y="0"/>
                </a:moveTo>
                <a:cubicBezTo>
                  <a:pt x="868" y="0"/>
                  <a:pt x="278" y="256"/>
                  <a:pt x="206" y="1044"/>
                </a:cubicBezTo>
                <a:cubicBezTo>
                  <a:pt x="0" y="3280"/>
                  <a:pt x="1940" y="5367"/>
                  <a:pt x="1940" y="5367"/>
                </a:cubicBezTo>
                <a:lnTo>
                  <a:pt x="4781" y="861"/>
                </a:lnTo>
                <a:cubicBezTo>
                  <a:pt x="4781" y="861"/>
                  <a:pt x="2949" y="0"/>
                  <a:pt x="1602" y="0"/>
                </a:cubicBezTo>
                <a:close/>
              </a:path>
            </a:pathLst>
          </a:custGeom>
          <a:solidFill>
            <a:srgbClr val="FF9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2978875" y="3901450"/>
            <a:ext cx="172850" cy="165675"/>
          </a:xfrm>
          <a:custGeom>
            <a:rect b="b" l="l" r="r" t="t"/>
            <a:pathLst>
              <a:path extrusionOk="0" h="6627" w="6914">
                <a:moveTo>
                  <a:pt x="4179" y="1"/>
                </a:moveTo>
                <a:cubicBezTo>
                  <a:pt x="2409" y="1"/>
                  <a:pt x="1" y="3261"/>
                  <a:pt x="1" y="3261"/>
                </a:cubicBezTo>
                <a:lnTo>
                  <a:pt x="5978" y="6626"/>
                </a:lnTo>
                <a:cubicBezTo>
                  <a:pt x="5978" y="6626"/>
                  <a:pt x="6914" y="3067"/>
                  <a:pt x="5306" y="659"/>
                </a:cubicBezTo>
                <a:cubicBezTo>
                  <a:pt x="4996" y="190"/>
                  <a:pt x="4606" y="1"/>
                  <a:pt x="4179" y="1"/>
                </a:cubicBezTo>
                <a:close/>
              </a:path>
            </a:pathLst>
          </a:custGeom>
          <a:solidFill>
            <a:srgbClr val="FD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2985450" y="3945525"/>
            <a:ext cx="133775" cy="128450"/>
          </a:xfrm>
          <a:custGeom>
            <a:rect b="b" l="l" r="r" t="t"/>
            <a:pathLst>
              <a:path extrusionOk="0" h="5138" w="5351">
                <a:moveTo>
                  <a:pt x="3236" y="1"/>
                </a:moveTo>
                <a:cubicBezTo>
                  <a:pt x="1863" y="1"/>
                  <a:pt x="0" y="2524"/>
                  <a:pt x="0" y="2524"/>
                </a:cubicBezTo>
                <a:lnTo>
                  <a:pt x="4632" y="5137"/>
                </a:lnTo>
                <a:cubicBezTo>
                  <a:pt x="4632" y="5137"/>
                  <a:pt x="5350" y="2376"/>
                  <a:pt x="4107" y="505"/>
                </a:cubicBezTo>
                <a:cubicBezTo>
                  <a:pt x="3867" y="146"/>
                  <a:pt x="3566" y="1"/>
                  <a:pt x="3236" y="1"/>
                </a:cubicBezTo>
                <a:close/>
              </a:path>
            </a:pathLst>
          </a:custGeom>
          <a:solidFill>
            <a:srgbClr val="FF9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2548775" y="3972100"/>
            <a:ext cx="800625" cy="606550"/>
          </a:xfrm>
          <a:custGeom>
            <a:rect b="b" l="l" r="r" t="t"/>
            <a:pathLst>
              <a:path extrusionOk="0" h="24262" w="32025">
                <a:moveTo>
                  <a:pt x="14310" y="1"/>
                </a:moveTo>
                <a:cubicBezTo>
                  <a:pt x="12407" y="1"/>
                  <a:pt x="11046" y="390"/>
                  <a:pt x="10828" y="457"/>
                </a:cubicBezTo>
                <a:cubicBezTo>
                  <a:pt x="10177" y="583"/>
                  <a:pt x="1" y="2853"/>
                  <a:pt x="743" y="15277"/>
                </a:cubicBezTo>
                <a:cubicBezTo>
                  <a:pt x="1189" y="22695"/>
                  <a:pt x="6434" y="24261"/>
                  <a:pt x="10783" y="24261"/>
                </a:cubicBezTo>
                <a:cubicBezTo>
                  <a:pt x="13771" y="24261"/>
                  <a:pt x="16337" y="23522"/>
                  <a:pt x="16634" y="23434"/>
                </a:cubicBezTo>
                <a:cubicBezTo>
                  <a:pt x="17376" y="23274"/>
                  <a:pt x="32024" y="20080"/>
                  <a:pt x="26742" y="8717"/>
                </a:cubicBezTo>
                <a:cubicBezTo>
                  <a:pt x="23316" y="1360"/>
                  <a:pt x="17867" y="1"/>
                  <a:pt x="14310" y="1"/>
                </a:cubicBezTo>
                <a:close/>
              </a:path>
            </a:pathLst>
          </a:custGeom>
          <a:solidFill>
            <a:srgbClr val="FD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2565900" y="3978125"/>
            <a:ext cx="275825" cy="319450"/>
          </a:xfrm>
          <a:custGeom>
            <a:rect b="b" l="l" r="r" t="t"/>
            <a:pathLst>
              <a:path extrusionOk="0" h="12778" w="11033">
                <a:moveTo>
                  <a:pt x="11033" y="0"/>
                </a:moveTo>
                <a:cubicBezTo>
                  <a:pt x="10519" y="102"/>
                  <a:pt x="10188" y="194"/>
                  <a:pt x="10085" y="228"/>
                </a:cubicBezTo>
                <a:cubicBezTo>
                  <a:pt x="9492" y="353"/>
                  <a:pt x="537" y="2338"/>
                  <a:pt x="0" y="12777"/>
                </a:cubicBezTo>
                <a:cubicBezTo>
                  <a:pt x="1438" y="9092"/>
                  <a:pt x="4518" y="3833"/>
                  <a:pt x="11033" y="0"/>
                </a:cubicBezTo>
                <a:close/>
              </a:path>
            </a:pathLst>
          </a:custGeom>
          <a:solidFill>
            <a:srgbClr val="FFFE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3019950" y="4100175"/>
            <a:ext cx="298650" cy="441225"/>
          </a:xfrm>
          <a:custGeom>
            <a:rect b="b" l="l" r="r" t="t"/>
            <a:pathLst>
              <a:path extrusionOk="0" h="17649" w="11946">
                <a:moveTo>
                  <a:pt x="5716" y="1"/>
                </a:moveTo>
                <a:cubicBezTo>
                  <a:pt x="6708" y="3366"/>
                  <a:pt x="7861" y="11260"/>
                  <a:pt x="0" y="17649"/>
                </a:cubicBezTo>
                <a:cubicBezTo>
                  <a:pt x="4107" y="16257"/>
                  <a:pt x="11945" y="12355"/>
                  <a:pt x="7849" y="3560"/>
                </a:cubicBezTo>
                <a:cubicBezTo>
                  <a:pt x="7210" y="2168"/>
                  <a:pt x="6480" y="993"/>
                  <a:pt x="5716" y="1"/>
                </a:cubicBezTo>
                <a:close/>
              </a:path>
            </a:pathLst>
          </a:custGeom>
          <a:solidFill>
            <a:srgbClr val="FAF5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786650" y="4083075"/>
            <a:ext cx="93575" cy="31525"/>
          </a:xfrm>
          <a:custGeom>
            <a:rect b="b" l="l" r="r" t="t"/>
            <a:pathLst>
              <a:path extrusionOk="0" h="1261" w="3743">
                <a:moveTo>
                  <a:pt x="3012" y="0"/>
                </a:moveTo>
                <a:cubicBezTo>
                  <a:pt x="1860" y="513"/>
                  <a:pt x="685" y="650"/>
                  <a:pt x="0" y="685"/>
                </a:cubicBezTo>
                <a:cubicBezTo>
                  <a:pt x="0" y="730"/>
                  <a:pt x="12" y="764"/>
                  <a:pt x="23" y="810"/>
                </a:cubicBezTo>
                <a:cubicBezTo>
                  <a:pt x="69" y="1095"/>
                  <a:pt x="685" y="1260"/>
                  <a:pt x="1446" y="1260"/>
                </a:cubicBezTo>
                <a:cubicBezTo>
                  <a:pt x="2208" y="1260"/>
                  <a:pt x="3115" y="1095"/>
                  <a:pt x="3742" y="719"/>
                </a:cubicBezTo>
                <a:cubicBezTo>
                  <a:pt x="3480" y="490"/>
                  <a:pt x="3240" y="251"/>
                  <a:pt x="3012" y="0"/>
                </a:cubicBezTo>
                <a:close/>
              </a:path>
            </a:pathLst>
          </a:custGeom>
          <a:solidFill>
            <a:srgbClr val="D07A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2861950" y="4061100"/>
            <a:ext cx="39675" cy="39950"/>
          </a:xfrm>
          <a:custGeom>
            <a:rect b="b" l="l" r="r" t="t"/>
            <a:pathLst>
              <a:path extrusionOk="0" h="1598" w="1587">
                <a:moveTo>
                  <a:pt x="1415" y="0"/>
                </a:moveTo>
                <a:cubicBezTo>
                  <a:pt x="981" y="377"/>
                  <a:pt x="491" y="662"/>
                  <a:pt x="0" y="879"/>
                </a:cubicBezTo>
                <a:cubicBezTo>
                  <a:pt x="228" y="1130"/>
                  <a:pt x="468" y="1369"/>
                  <a:pt x="730" y="1598"/>
                </a:cubicBezTo>
                <a:cubicBezTo>
                  <a:pt x="1255" y="1290"/>
                  <a:pt x="1586" y="822"/>
                  <a:pt x="1460" y="195"/>
                </a:cubicBezTo>
                <a:cubicBezTo>
                  <a:pt x="1460" y="137"/>
                  <a:pt x="1438" y="69"/>
                  <a:pt x="1415" y="0"/>
                </a:cubicBezTo>
                <a:close/>
              </a:path>
            </a:pathLst>
          </a:custGeom>
          <a:solidFill>
            <a:srgbClr val="D78F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2763550" y="3869450"/>
            <a:ext cx="14875" cy="48225"/>
          </a:xfrm>
          <a:custGeom>
            <a:rect b="b" l="l" r="r" t="t"/>
            <a:pathLst>
              <a:path extrusionOk="0" h="1929" w="595">
                <a:moveTo>
                  <a:pt x="229" y="0"/>
                </a:moveTo>
                <a:cubicBezTo>
                  <a:pt x="161" y="23"/>
                  <a:pt x="92" y="46"/>
                  <a:pt x="24" y="58"/>
                </a:cubicBezTo>
                <a:cubicBezTo>
                  <a:pt x="1" y="628"/>
                  <a:pt x="24" y="1255"/>
                  <a:pt x="57" y="1929"/>
                </a:cubicBezTo>
                <a:cubicBezTo>
                  <a:pt x="229" y="1906"/>
                  <a:pt x="412" y="1871"/>
                  <a:pt x="594" y="1837"/>
                </a:cubicBezTo>
                <a:cubicBezTo>
                  <a:pt x="457" y="1232"/>
                  <a:pt x="331" y="628"/>
                  <a:pt x="229" y="0"/>
                </a:cubicBezTo>
                <a:close/>
              </a:path>
            </a:pathLst>
          </a:custGeom>
          <a:solidFill>
            <a:srgbClr val="777B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2769250" y="3852325"/>
            <a:ext cx="63925" cy="63075"/>
          </a:xfrm>
          <a:custGeom>
            <a:rect b="b" l="l" r="r" t="t"/>
            <a:pathLst>
              <a:path extrusionOk="0" h="2523" w="2557">
                <a:moveTo>
                  <a:pt x="1655" y="1"/>
                </a:moveTo>
                <a:cubicBezTo>
                  <a:pt x="1119" y="320"/>
                  <a:pt x="549" y="537"/>
                  <a:pt x="1" y="685"/>
                </a:cubicBezTo>
                <a:cubicBezTo>
                  <a:pt x="103" y="1313"/>
                  <a:pt x="229" y="1917"/>
                  <a:pt x="366" y="2522"/>
                </a:cubicBezTo>
                <a:cubicBezTo>
                  <a:pt x="1051" y="2396"/>
                  <a:pt x="1826" y="2168"/>
                  <a:pt x="2556" y="1769"/>
                </a:cubicBezTo>
                <a:cubicBezTo>
                  <a:pt x="2248" y="1108"/>
                  <a:pt x="1951" y="503"/>
                  <a:pt x="1655" y="1"/>
                </a:cubicBezTo>
                <a:close/>
              </a:path>
            </a:pathLst>
          </a:custGeom>
          <a:solidFill>
            <a:srgbClr val="8A8A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2764125" y="3846625"/>
            <a:ext cx="5150" cy="24275"/>
          </a:xfrm>
          <a:custGeom>
            <a:rect b="b" l="l" r="r" t="t"/>
            <a:pathLst>
              <a:path extrusionOk="0" h="971" w="206">
                <a:moveTo>
                  <a:pt x="69" y="0"/>
                </a:moveTo>
                <a:cubicBezTo>
                  <a:pt x="34" y="286"/>
                  <a:pt x="12" y="616"/>
                  <a:pt x="1" y="971"/>
                </a:cubicBezTo>
                <a:cubicBezTo>
                  <a:pt x="69" y="959"/>
                  <a:pt x="138" y="936"/>
                  <a:pt x="206" y="913"/>
                </a:cubicBezTo>
                <a:cubicBezTo>
                  <a:pt x="160" y="616"/>
                  <a:pt x="115" y="309"/>
                  <a:pt x="69" y="0"/>
                </a:cubicBezTo>
                <a:close/>
              </a:path>
            </a:pathLst>
          </a:custGeom>
          <a:solidFill>
            <a:srgbClr val="B586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2765850" y="3816100"/>
            <a:ext cx="44775" cy="53375"/>
          </a:xfrm>
          <a:custGeom>
            <a:rect b="b" l="l" r="r" t="t"/>
            <a:pathLst>
              <a:path extrusionOk="0" h="2135" w="1791">
                <a:moveTo>
                  <a:pt x="533" y="0"/>
                </a:moveTo>
                <a:cubicBezTo>
                  <a:pt x="442" y="0"/>
                  <a:pt x="362" y="51"/>
                  <a:pt x="297" y="161"/>
                </a:cubicBezTo>
                <a:cubicBezTo>
                  <a:pt x="148" y="389"/>
                  <a:pt x="57" y="765"/>
                  <a:pt x="0" y="1221"/>
                </a:cubicBezTo>
                <a:cubicBezTo>
                  <a:pt x="46" y="1530"/>
                  <a:pt x="91" y="1837"/>
                  <a:pt x="137" y="2134"/>
                </a:cubicBezTo>
                <a:cubicBezTo>
                  <a:pt x="685" y="1986"/>
                  <a:pt x="1255" y="1769"/>
                  <a:pt x="1791" y="1450"/>
                </a:cubicBezTo>
                <a:cubicBezTo>
                  <a:pt x="1290" y="579"/>
                  <a:pt x="842" y="0"/>
                  <a:pt x="533" y="0"/>
                </a:cubicBezTo>
                <a:close/>
              </a:path>
            </a:pathLst>
          </a:custGeom>
          <a:solidFill>
            <a:srgbClr val="F88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2764975" y="3915375"/>
            <a:ext cx="27125" cy="52200"/>
          </a:xfrm>
          <a:custGeom>
            <a:rect b="b" l="l" r="r" t="t"/>
            <a:pathLst>
              <a:path extrusionOk="0" h="2088" w="1085">
                <a:moveTo>
                  <a:pt x="537" y="0"/>
                </a:moveTo>
                <a:cubicBezTo>
                  <a:pt x="355" y="34"/>
                  <a:pt x="172" y="69"/>
                  <a:pt x="0" y="92"/>
                </a:cubicBezTo>
                <a:cubicBezTo>
                  <a:pt x="35" y="730"/>
                  <a:pt x="92" y="1415"/>
                  <a:pt x="160" y="2087"/>
                </a:cubicBezTo>
                <a:cubicBezTo>
                  <a:pt x="446" y="2054"/>
                  <a:pt x="753" y="1985"/>
                  <a:pt x="1085" y="1905"/>
                </a:cubicBezTo>
                <a:cubicBezTo>
                  <a:pt x="867" y="1278"/>
                  <a:pt x="697" y="650"/>
                  <a:pt x="537" y="0"/>
                </a:cubicBezTo>
                <a:close/>
              </a:path>
            </a:pathLst>
          </a:custGeom>
          <a:solidFill>
            <a:srgbClr val="A0C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778400" y="3896550"/>
            <a:ext cx="72150" cy="66450"/>
          </a:xfrm>
          <a:custGeom>
            <a:rect b="b" l="l" r="r" t="t"/>
            <a:pathLst>
              <a:path extrusionOk="0" h="2658" w="2886">
                <a:moveTo>
                  <a:pt x="2190" y="0"/>
                </a:moveTo>
                <a:cubicBezTo>
                  <a:pt x="1460" y="399"/>
                  <a:pt x="685" y="627"/>
                  <a:pt x="0" y="753"/>
                </a:cubicBezTo>
                <a:cubicBezTo>
                  <a:pt x="160" y="1403"/>
                  <a:pt x="330" y="2031"/>
                  <a:pt x="548" y="2658"/>
                </a:cubicBezTo>
                <a:cubicBezTo>
                  <a:pt x="1312" y="2453"/>
                  <a:pt x="2156" y="2122"/>
                  <a:pt x="2886" y="1552"/>
                </a:cubicBezTo>
                <a:cubicBezTo>
                  <a:pt x="2658" y="1015"/>
                  <a:pt x="2430" y="490"/>
                  <a:pt x="2190" y="0"/>
                </a:cubicBezTo>
                <a:close/>
              </a:path>
            </a:pathLst>
          </a:custGeom>
          <a:solidFill>
            <a:srgbClr val="CDF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768975" y="3962975"/>
            <a:ext cx="41650" cy="52800"/>
          </a:xfrm>
          <a:custGeom>
            <a:rect b="b" l="l" r="r" t="t"/>
            <a:pathLst>
              <a:path extrusionOk="0" h="2112" w="1666">
                <a:moveTo>
                  <a:pt x="925" y="1"/>
                </a:moveTo>
                <a:cubicBezTo>
                  <a:pt x="593" y="81"/>
                  <a:pt x="286" y="150"/>
                  <a:pt x="0" y="183"/>
                </a:cubicBezTo>
                <a:cubicBezTo>
                  <a:pt x="69" y="834"/>
                  <a:pt x="137" y="1484"/>
                  <a:pt x="217" y="2112"/>
                </a:cubicBezTo>
                <a:cubicBezTo>
                  <a:pt x="639" y="2066"/>
                  <a:pt x="1141" y="1975"/>
                  <a:pt x="1666" y="1826"/>
                </a:cubicBezTo>
                <a:cubicBezTo>
                  <a:pt x="1381" y="1233"/>
                  <a:pt x="1130" y="629"/>
                  <a:pt x="925" y="1"/>
                </a:cubicBezTo>
                <a:close/>
              </a:path>
            </a:pathLst>
          </a:custGeom>
          <a:solidFill>
            <a:srgbClr val="9DBF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2792075" y="3935325"/>
            <a:ext cx="76475" cy="73325"/>
          </a:xfrm>
          <a:custGeom>
            <a:rect b="b" l="l" r="r" t="t"/>
            <a:pathLst>
              <a:path extrusionOk="0" h="2933" w="3059">
                <a:moveTo>
                  <a:pt x="2339" y="1"/>
                </a:moveTo>
                <a:cubicBezTo>
                  <a:pt x="1609" y="571"/>
                  <a:pt x="765" y="902"/>
                  <a:pt x="1" y="1107"/>
                </a:cubicBezTo>
                <a:cubicBezTo>
                  <a:pt x="206" y="1735"/>
                  <a:pt x="457" y="2339"/>
                  <a:pt x="742" y="2932"/>
                </a:cubicBezTo>
                <a:cubicBezTo>
                  <a:pt x="1517" y="2704"/>
                  <a:pt x="2339" y="2351"/>
                  <a:pt x="3058" y="1758"/>
                </a:cubicBezTo>
                <a:cubicBezTo>
                  <a:pt x="2830" y="1187"/>
                  <a:pt x="2590" y="594"/>
                  <a:pt x="2339" y="1"/>
                </a:cubicBezTo>
                <a:close/>
              </a:path>
            </a:pathLst>
          </a:custGeom>
          <a:solidFill>
            <a:srgbClr val="BDF2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2774400" y="4008625"/>
            <a:ext cx="60750" cy="54200"/>
          </a:xfrm>
          <a:custGeom>
            <a:rect b="b" l="l" r="r" t="t"/>
            <a:pathLst>
              <a:path extrusionOk="0" h="2168" w="2430">
                <a:moveTo>
                  <a:pt x="1449" y="0"/>
                </a:moveTo>
                <a:cubicBezTo>
                  <a:pt x="924" y="149"/>
                  <a:pt x="422" y="240"/>
                  <a:pt x="0" y="286"/>
                </a:cubicBezTo>
                <a:cubicBezTo>
                  <a:pt x="80" y="948"/>
                  <a:pt x="171" y="1586"/>
                  <a:pt x="262" y="2168"/>
                </a:cubicBezTo>
                <a:cubicBezTo>
                  <a:pt x="855" y="2111"/>
                  <a:pt x="1631" y="1974"/>
                  <a:pt x="2430" y="1678"/>
                </a:cubicBezTo>
                <a:cubicBezTo>
                  <a:pt x="2065" y="1141"/>
                  <a:pt x="1734" y="583"/>
                  <a:pt x="1449" y="0"/>
                </a:cubicBezTo>
                <a:close/>
              </a:path>
            </a:pathLst>
          </a:custGeom>
          <a:solidFill>
            <a:srgbClr val="EEE7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2810600" y="3979250"/>
            <a:ext cx="73625" cy="71325"/>
          </a:xfrm>
          <a:custGeom>
            <a:rect b="b" l="l" r="r" t="t"/>
            <a:pathLst>
              <a:path extrusionOk="0" h="2853" w="2945">
                <a:moveTo>
                  <a:pt x="2317" y="1"/>
                </a:moveTo>
                <a:cubicBezTo>
                  <a:pt x="1598" y="594"/>
                  <a:pt x="776" y="947"/>
                  <a:pt x="1" y="1175"/>
                </a:cubicBezTo>
                <a:cubicBezTo>
                  <a:pt x="286" y="1758"/>
                  <a:pt x="617" y="2316"/>
                  <a:pt x="982" y="2853"/>
                </a:cubicBezTo>
                <a:cubicBezTo>
                  <a:pt x="1666" y="2602"/>
                  <a:pt x="2351" y="2225"/>
                  <a:pt x="2944" y="1677"/>
                </a:cubicBezTo>
                <a:cubicBezTo>
                  <a:pt x="2773" y="1175"/>
                  <a:pt x="2556" y="605"/>
                  <a:pt x="2317" y="1"/>
                </a:cubicBezTo>
                <a:close/>
              </a:path>
            </a:pathLst>
          </a:custGeom>
          <a:solidFill>
            <a:srgbClr val="F1EF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2780950" y="4050550"/>
            <a:ext cx="81025" cy="49650"/>
          </a:xfrm>
          <a:custGeom>
            <a:rect b="b" l="l" r="r" t="t"/>
            <a:pathLst>
              <a:path extrusionOk="0" h="1986" w="3241">
                <a:moveTo>
                  <a:pt x="2168" y="1"/>
                </a:moveTo>
                <a:cubicBezTo>
                  <a:pt x="1369" y="297"/>
                  <a:pt x="593" y="434"/>
                  <a:pt x="0" y="491"/>
                </a:cubicBezTo>
                <a:cubicBezTo>
                  <a:pt x="81" y="1061"/>
                  <a:pt x="160" y="1563"/>
                  <a:pt x="228" y="1986"/>
                </a:cubicBezTo>
                <a:cubicBezTo>
                  <a:pt x="913" y="1951"/>
                  <a:pt x="2088" y="1814"/>
                  <a:pt x="3240" y="1301"/>
                </a:cubicBezTo>
                <a:cubicBezTo>
                  <a:pt x="2841" y="891"/>
                  <a:pt x="2487" y="457"/>
                  <a:pt x="2168" y="1"/>
                </a:cubicBezTo>
                <a:close/>
              </a:path>
            </a:pathLst>
          </a:custGeom>
          <a:solidFill>
            <a:srgbClr val="E0A9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2835125" y="4021175"/>
            <a:ext cx="62200" cy="61925"/>
          </a:xfrm>
          <a:custGeom>
            <a:rect b="b" l="l" r="r" t="t"/>
            <a:pathLst>
              <a:path extrusionOk="0" h="2477" w="2488">
                <a:moveTo>
                  <a:pt x="1963" y="0"/>
                </a:moveTo>
                <a:cubicBezTo>
                  <a:pt x="1370" y="548"/>
                  <a:pt x="685" y="925"/>
                  <a:pt x="1" y="1176"/>
                </a:cubicBezTo>
                <a:cubicBezTo>
                  <a:pt x="320" y="1632"/>
                  <a:pt x="674" y="2066"/>
                  <a:pt x="1073" y="2476"/>
                </a:cubicBezTo>
                <a:cubicBezTo>
                  <a:pt x="1564" y="2259"/>
                  <a:pt x="2054" y="1974"/>
                  <a:pt x="2488" y="1597"/>
                </a:cubicBezTo>
                <a:cubicBezTo>
                  <a:pt x="2408" y="1255"/>
                  <a:pt x="2214" y="697"/>
                  <a:pt x="1963" y="0"/>
                </a:cubicBezTo>
                <a:close/>
              </a:path>
            </a:pathLst>
          </a:custGeom>
          <a:solidFill>
            <a:srgbClr val="E7BD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2739875" y="4273850"/>
            <a:ext cx="67050" cy="60925"/>
          </a:xfrm>
          <a:custGeom>
            <a:rect b="b" l="l" r="r" t="t"/>
            <a:pathLst>
              <a:path extrusionOk="0" h="2437" w="2682">
                <a:moveTo>
                  <a:pt x="1340" y="0"/>
                </a:moveTo>
                <a:cubicBezTo>
                  <a:pt x="1244" y="0"/>
                  <a:pt x="1147" y="12"/>
                  <a:pt x="1050" y="36"/>
                </a:cubicBezTo>
                <a:cubicBezTo>
                  <a:pt x="388" y="206"/>
                  <a:pt x="0" y="868"/>
                  <a:pt x="160" y="1519"/>
                </a:cubicBezTo>
                <a:cubicBezTo>
                  <a:pt x="305" y="2066"/>
                  <a:pt x="798" y="2436"/>
                  <a:pt x="1338" y="2436"/>
                </a:cubicBezTo>
                <a:cubicBezTo>
                  <a:pt x="1439" y="2436"/>
                  <a:pt x="1541" y="2424"/>
                  <a:pt x="1643" y="2397"/>
                </a:cubicBezTo>
                <a:cubicBezTo>
                  <a:pt x="2294" y="2237"/>
                  <a:pt x="2682" y="1575"/>
                  <a:pt x="2522" y="925"/>
                </a:cubicBezTo>
                <a:cubicBezTo>
                  <a:pt x="2386" y="372"/>
                  <a:pt x="1887" y="0"/>
                  <a:pt x="1340" y="0"/>
                </a:cubicBezTo>
                <a:close/>
              </a:path>
            </a:pathLst>
          </a:custGeom>
          <a:solidFill>
            <a:srgbClr val="07030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2980025" y="4213275"/>
            <a:ext cx="67050" cy="60750"/>
          </a:xfrm>
          <a:custGeom>
            <a:rect b="b" l="l" r="r" t="t"/>
            <a:pathLst>
              <a:path extrusionOk="0" h="2430" w="2682">
                <a:moveTo>
                  <a:pt x="1344" y="0"/>
                </a:moveTo>
                <a:cubicBezTo>
                  <a:pt x="1243" y="0"/>
                  <a:pt x="1141" y="13"/>
                  <a:pt x="1039" y="40"/>
                </a:cubicBezTo>
                <a:cubicBezTo>
                  <a:pt x="388" y="200"/>
                  <a:pt x="0" y="861"/>
                  <a:pt x="160" y="1511"/>
                </a:cubicBezTo>
                <a:cubicBezTo>
                  <a:pt x="295" y="2060"/>
                  <a:pt x="786" y="2430"/>
                  <a:pt x="1327" y="2430"/>
                </a:cubicBezTo>
                <a:cubicBezTo>
                  <a:pt x="1428" y="2430"/>
                  <a:pt x="1530" y="2417"/>
                  <a:pt x="1632" y="2390"/>
                </a:cubicBezTo>
                <a:cubicBezTo>
                  <a:pt x="2282" y="2230"/>
                  <a:pt x="2682" y="1569"/>
                  <a:pt x="2522" y="918"/>
                </a:cubicBezTo>
                <a:cubicBezTo>
                  <a:pt x="2377" y="370"/>
                  <a:pt x="1884" y="0"/>
                  <a:pt x="1344" y="0"/>
                </a:cubicBezTo>
                <a:close/>
              </a:path>
            </a:pathLst>
          </a:custGeom>
          <a:solidFill>
            <a:srgbClr val="07030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2703675" y="4346425"/>
            <a:ext cx="138900" cy="75950"/>
          </a:xfrm>
          <a:custGeom>
            <a:rect b="b" l="l" r="r" t="t"/>
            <a:pathLst>
              <a:path extrusionOk="0" h="3038" w="5556">
                <a:moveTo>
                  <a:pt x="3572" y="0"/>
                </a:moveTo>
                <a:cubicBezTo>
                  <a:pt x="3215" y="0"/>
                  <a:pt x="2827" y="46"/>
                  <a:pt x="2430" y="144"/>
                </a:cubicBezTo>
                <a:cubicBezTo>
                  <a:pt x="1004" y="509"/>
                  <a:pt x="0" y="1410"/>
                  <a:pt x="194" y="2175"/>
                </a:cubicBezTo>
                <a:cubicBezTo>
                  <a:pt x="334" y="2720"/>
                  <a:pt x="1060" y="3038"/>
                  <a:pt x="1990" y="3038"/>
                </a:cubicBezTo>
                <a:cubicBezTo>
                  <a:pt x="2346" y="3038"/>
                  <a:pt x="2732" y="2991"/>
                  <a:pt x="3126" y="2893"/>
                </a:cubicBezTo>
                <a:cubicBezTo>
                  <a:pt x="4552" y="2528"/>
                  <a:pt x="5555" y="1627"/>
                  <a:pt x="5362" y="863"/>
                </a:cubicBezTo>
                <a:cubicBezTo>
                  <a:pt x="5230" y="318"/>
                  <a:pt x="4506" y="0"/>
                  <a:pt x="3572" y="0"/>
                </a:cubicBezTo>
                <a:close/>
              </a:path>
            </a:pathLst>
          </a:custGeom>
          <a:solidFill>
            <a:srgbClr val="FF9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2992575" y="4273400"/>
            <a:ext cx="138925" cy="76075"/>
          </a:xfrm>
          <a:custGeom>
            <a:rect b="b" l="l" r="r" t="t"/>
            <a:pathLst>
              <a:path extrusionOk="0" h="3043" w="5557">
                <a:moveTo>
                  <a:pt x="3566" y="1"/>
                </a:moveTo>
                <a:cubicBezTo>
                  <a:pt x="3210" y="1"/>
                  <a:pt x="2825" y="47"/>
                  <a:pt x="2431" y="145"/>
                </a:cubicBezTo>
                <a:cubicBezTo>
                  <a:pt x="1004" y="510"/>
                  <a:pt x="0" y="1411"/>
                  <a:pt x="195" y="2176"/>
                </a:cubicBezTo>
                <a:cubicBezTo>
                  <a:pt x="326" y="2719"/>
                  <a:pt x="1047" y="3043"/>
                  <a:pt x="1980" y="3043"/>
                </a:cubicBezTo>
                <a:cubicBezTo>
                  <a:pt x="2338" y="3043"/>
                  <a:pt x="2727" y="2995"/>
                  <a:pt x="3126" y="2894"/>
                </a:cubicBezTo>
                <a:cubicBezTo>
                  <a:pt x="4552" y="2529"/>
                  <a:pt x="5556" y="1628"/>
                  <a:pt x="5362" y="863"/>
                </a:cubicBezTo>
                <a:cubicBezTo>
                  <a:pt x="5222" y="318"/>
                  <a:pt x="4496" y="1"/>
                  <a:pt x="3566" y="1"/>
                </a:cubicBezTo>
                <a:close/>
              </a:path>
            </a:pathLst>
          </a:custGeom>
          <a:solidFill>
            <a:srgbClr val="FF9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393" y="2777075"/>
            <a:ext cx="3024632" cy="2014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File Sharing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4572000" y="500925"/>
            <a:ext cx="41664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Centralized systems collect files at a central computer for people to download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Peer-to-peer architecture is individual computers passing files among themselves directly (more efficient than centralized systems)</a:t>
            </a:r>
            <a:endParaRPr sz="1800"/>
          </a:p>
        </p:txBody>
      </p:sp>
      <p:sp>
        <p:nvSpPr>
          <p:cNvPr id="162" name="Google Shape;162;p17"/>
          <p:cNvSpPr/>
          <p:nvPr/>
        </p:nvSpPr>
        <p:spPr>
          <a:xfrm>
            <a:off x="3730971" y="4877719"/>
            <a:ext cx="208255" cy="85778"/>
          </a:xfrm>
          <a:custGeom>
            <a:rect b="b" l="l" r="r" t="t"/>
            <a:pathLst>
              <a:path extrusionOk="0" h="4120" w="10245">
                <a:moveTo>
                  <a:pt x="4860" y="1"/>
                </a:moveTo>
                <a:cubicBezTo>
                  <a:pt x="3958" y="1"/>
                  <a:pt x="2567" y="651"/>
                  <a:pt x="1574" y="1393"/>
                </a:cubicBezTo>
                <a:cubicBezTo>
                  <a:pt x="604" y="2100"/>
                  <a:pt x="0" y="2910"/>
                  <a:pt x="502" y="3320"/>
                </a:cubicBezTo>
                <a:cubicBezTo>
                  <a:pt x="1450" y="4090"/>
                  <a:pt x="3535" y="4119"/>
                  <a:pt x="4613" y="4119"/>
                </a:cubicBezTo>
                <a:cubicBezTo>
                  <a:pt x="4703" y="4119"/>
                  <a:pt x="4785" y="4119"/>
                  <a:pt x="4860" y="4119"/>
                </a:cubicBezTo>
                <a:cubicBezTo>
                  <a:pt x="4946" y="4119"/>
                  <a:pt x="5043" y="4119"/>
                  <a:pt x="5149" y="4119"/>
                </a:cubicBezTo>
                <a:cubicBezTo>
                  <a:pt x="5920" y="4119"/>
                  <a:pt x="7177" y="4102"/>
                  <a:pt x="8179" y="3811"/>
                </a:cubicBezTo>
                <a:cubicBezTo>
                  <a:pt x="8590" y="3697"/>
                  <a:pt x="8944" y="3537"/>
                  <a:pt x="9218" y="3320"/>
                </a:cubicBezTo>
                <a:cubicBezTo>
                  <a:pt x="10245" y="2476"/>
                  <a:pt x="6617" y="1"/>
                  <a:pt x="4860" y="1"/>
                </a:cubicBezTo>
                <a:close/>
              </a:path>
            </a:pathLst>
          </a:custGeom>
          <a:solidFill>
            <a:srgbClr val="F4D9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3762966" y="4877719"/>
            <a:ext cx="159103" cy="79366"/>
          </a:xfrm>
          <a:custGeom>
            <a:rect b="b" l="l" r="r" t="t"/>
            <a:pathLst>
              <a:path extrusionOk="0" h="3812" w="7827">
                <a:moveTo>
                  <a:pt x="3126" y="1"/>
                </a:moveTo>
                <a:cubicBezTo>
                  <a:pt x="2225" y="69"/>
                  <a:pt x="936" y="696"/>
                  <a:pt x="0" y="1393"/>
                </a:cubicBezTo>
                <a:cubicBezTo>
                  <a:pt x="2042" y="2534"/>
                  <a:pt x="4290" y="3287"/>
                  <a:pt x="6605" y="3811"/>
                </a:cubicBezTo>
                <a:cubicBezTo>
                  <a:pt x="7016" y="3697"/>
                  <a:pt x="7370" y="3537"/>
                  <a:pt x="7644" y="3320"/>
                </a:cubicBezTo>
                <a:cubicBezTo>
                  <a:pt x="7769" y="3218"/>
                  <a:pt x="7826" y="3092"/>
                  <a:pt x="7826" y="2955"/>
                </a:cubicBezTo>
                <a:cubicBezTo>
                  <a:pt x="7826" y="2556"/>
                  <a:pt x="7381" y="2020"/>
                  <a:pt x="6742" y="1530"/>
                </a:cubicBezTo>
                <a:cubicBezTo>
                  <a:pt x="6115" y="1335"/>
                  <a:pt x="5522" y="1119"/>
                  <a:pt x="4963" y="891"/>
                </a:cubicBezTo>
                <a:lnTo>
                  <a:pt x="4963" y="879"/>
                </a:lnTo>
                <a:cubicBezTo>
                  <a:pt x="4803" y="822"/>
                  <a:pt x="4655" y="754"/>
                  <a:pt x="4506" y="685"/>
                </a:cubicBezTo>
                <a:cubicBezTo>
                  <a:pt x="4369" y="628"/>
                  <a:pt x="4244" y="571"/>
                  <a:pt x="4118" y="514"/>
                </a:cubicBezTo>
                <a:cubicBezTo>
                  <a:pt x="3765" y="343"/>
                  <a:pt x="3434" y="183"/>
                  <a:pt x="3126" y="1"/>
                </a:cubicBezTo>
                <a:close/>
              </a:path>
            </a:pathLst>
          </a:custGeom>
          <a:solidFill>
            <a:srgbClr val="CFB3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3284313" y="4837075"/>
            <a:ext cx="208255" cy="85778"/>
          </a:xfrm>
          <a:custGeom>
            <a:rect b="b" l="l" r="r" t="t"/>
            <a:pathLst>
              <a:path extrusionOk="0" h="4120" w="10245">
                <a:moveTo>
                  <a:pt x="4860" y="1"/>
                </a:moveTo>
                <a:cubicBezTo>
                  <a:pt x="3958" y="1"/>
                  <a:pt x="2567" y="651"/>
                  <a:pt x="1574" y="1393"/>
                </a:cubicBezTo>
                <a:cubicBezTo>
                  <a:pt x="604" y="2100"/>
                  <a:pt x="0" y="2910"/>
                  <a:pt x="502" y="3320"/>
                </a:cubicBezTo>
                <a:cubicBezTo>
                  <a:pt x="1450" y="4090"/>
                  <a:pt x="3535" y="4119"/>
                  <a:pt x="4613" y="4119"/>
                </a:cubicBezTo>
                <a:cubicBezTo>
                  <a:pt x="4703" y="4119"/>
                  <a:pt x="4785" y="4119"/>
                  <a:pt x="4860" y="4119"/>
                </a:cubicBezTo>
                <a:cubicBezTo>
                  <a:pt x="4946" y="4119"/>
                  <a:pt x="5043" y="4119"/>
                  <a:pt x="5149" y="4119"/>
                </a:cubicBezTo>
                <a:cubicBezTo>
                  <a:pt x="5920" y="4119"/>
                  <a:pt x="7177" y="4102"/>
                  <a:pt x="8179" y="3811"/>
                </a:cubicBezTo>
                <a:cubicBezTo>
                  <a:pt x="8590" y="3697"/>
                  <a:pt x="8944" y="3537"/>
                  <a:pt x="9218" y="3320"/>
                </a:cubicBezTo>
                <a:cubicBezTo>
                  <a:pt x="10245" y="2476"/>
                  <a:pt x="6617" y="1"/>
                  <a:pt x="4860" y="1"/>
                </a:cubicBezTo>
                <a:close/>
              </a:path>
            </a:pathLst>
          </a:custGeom>
          <a:solidFill>
            <a:srgbClr val="F4D9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316309" y="4837075"/>
            <a:ext cx="159103" cy="79366"/>
          </a:xfrm>
          <a:custGeom>
            <a:rect b="b" l="l" r="r" t="t"/>
            <a:pathLst>
              <a:path extrusionOk="0" h="3812" w="7827">
                <a:moveTo>
                  <a:pt x="3126" y="1"/>
                </a:moveTo>
                <a:cubicBezTo>
                  <a:pt x="2225" y="69"/>
                  <a:pt x="936" y="696"/>
                  <a:pt x="0" y="1393"/>
                </a:cubicBezTo>
                <a:cubicBezTo>
                  <a:pt x="2042" y="2534"/>
                  <a:pt x="4290" y="3287"/>
                  <a:pt x="6605" y="3811"/>
                </a:cubicBezTo>
                <a:cubicBezTo>
                  <a:pt x="7016" y="3697"/>
                  <a:pt x="7370" y="3537"/>
                  <a:pt x="7644" y="3320"/>
                </a:cubicBezTo>
                <a:cubicBezTo>
                  <a:pt x="7769" y="3218"/>
                  <a:pt x="7826" y="3092"/>
                  <a:pt x="7826" y="2955"/>
                </a:cubicBezTo>
                <a:cubicBezTo>
                  <a:pt x="7826" y="2556"/>
                  <a:pt x="7381" y="2020"/>
                  <a:pt x="6742" y="1530"/>
                </a:cubicBezTo>
                <a:cubicBezTo>
                  <a:pt x="6115" y="1335"/>
                  <a:pt x="5522" y="1119"/>
                  <a:pt x="4963" y="891"/>
                </a:cubicBezTo>
                <a:lnTo>
                  <a:pt x="4963" y="879"/>
                </a:lnTo>
                <a:cubicBezTo>
                  <a:pt x="4803" y="822"/>
                  <a:pt x="4655" y="754"/>
                  <a:pt x="4506" y="685"/>
                </a:cubicBezTo>
                <a:cubicBezTo>
                  <a:pt x="4369" y="628"/>
                  <a:pt x="4244" y="571"/>
                  <a:pt x="4118" y="514"/>
                </a:cubicBezTo>
                <a:cubicBezTo>
                  <a:pt x="3765" y="343"/>
                  <a:pt x="3434" y="183"/>
                  <a:pt x="3126" y="1"/>
                </a:cubicBezTo>
                <a:close/>
              </a:path>
            </a:pathLst>
          </a:custGeom>
          <a:solidFill>
            <a:srgbClr val="CFB3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239775" y="3819238"/>
            <a:ext cx="951042" cy="1079663"/>
          </a:xfrm>
          <a:custGeom>
            <a:rect b="b" l="l" r="r" t="t"/>
            <a:pathLst>
              <a:path extrusionOk="0" h="51857" w="46786">
                <a:moveTo>
                  <a:pt x="21368" y="0"/>
                </a:moveTo>
                <a:cubicBezTo>
                  <a:pt x="13131" y="12"/>
                  <a:pt x="5203" y="6606"/>
                  <a:pt x="2556" y="16246"/>
                </a:cubicBezTo>
                <a:cubicBezTo>
                  <a:pt x="1644" y="19543"/>
                  <a:pt x="1016" y="23182"/>
                  <a:pt x="673" y="26776"/>
                </a:cubicBezTo>
                <a:lnTo>
                  <a:pt x="673" y="26799"/>
                </a:lnTo>
                <a:cubicBezTo>
                  <a:pt x="1" y="34009"/>
                  <a:pt x="514" y="41024"/>
                  <a:pt x="2385" y="44687"/>
                </a:cubicBezTo>
                <a:cubicBezTo>
                  <a:pt x="3343" y="46546"/>
                  <a:pt x="5214" y="48120"/>
                  <a:pt x="7883" y="49398"/>
                </a:cubicBezTo>
                <a:cubicBezTo>
                  <a:pt x="8009" y="49455"/>
                  <a:pt x="8134" y="49512"/>
                  <a:pt x="8271" y="49569"/>
                </a:cubicBezTo>
                <a:cubicBezTo>
                  <a:pt x="8420" y="49638"/>
                  <a:pt x="8568" y="49706"/>
                  <a:pt x="8728" y="49763"/>
                </a:cubicBezTo>
                <a:lnTo>
                  <a:pt x="8728" y="49775"/>
                </a:lnTo>
                <a:cubicBezTo>
                  <a:pt x="11420" y="50881"/>
                  <a:pt x="14934" y="51554"/>
                  <a:pt x="18698" y="51771"/>
                </a:cubicBezTo>
                <a:cubicBezTo>
                  <a:pt x="19651" y="51828"/>
                  <a:pt x="20620" y="51857"/>
                  <a:pt x="21596" y="51857"/>
                </a:cubicBezTo>
                <a:cubicBezTo>
                  <a:pt x="24916" y="51857"/>
                  <a:pt x="28310" y="51523"/>
                  <a:pt x="31396" y="50835"/>
                </a:cubicBezTo>
                <a:cubicBezTo>
                  <a:pt x="36142" y="49786"/>
                  <a:pt x="40180" y="47927"/>
                  <a:pt x="42176" y="45211"/>
                </a:cubicBezTo>
                <a:cubicBezTo>
                  <a:pt x="42325" y="45017"/>
                  <a:pt x="42462" y="44824"/>
                  <a:pt x="42599" y="44618"/>
                </a:cubicBezTo>
                <a:cubicBezTo>
                  <a:pt x="46785" y="38195"/>
                  <a:pt x="45211" y="28122"/>
                  <a:pt x="40830" y="22543"/>
                </a:cubicBezTo>
                <a:cubicBezTo>
                  <a:pt x="38264" y="19280"/>
                  <a:pt x="39210" y="14797"/>
                  <a:pt x="38059" y="11066"/>
                </a:cubicBezTo>
                <a:cubicBezTo>
                  <a:pt x="36221" y="5157"/>
                  <a:pt x="30255" y="0"/>
                  <a:pt x="21368" y="0"/>
                </a:cubicBezTo>
                <a:close/>
              </a:path>
            </a:pathLst>
          </a:custGeom>
          <a:solidFill>
            <a:srgbClr val="7EA8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3479559" y="4193837"/>
            <a:ext cx="144020" cy="69372"/>
          </a:xfrm>
          <a:custGeom>
            <a:rect b="b" l="l" r="r" t="t"/>
            <a:pathLst>
              <a:path extrusionOk="0" h="3332" w="7085">
                <a:moveTo>
                  <a:pt x="3548" y="0"/>
                </a:moveTo>
                <a:cubicBezTo>
                  <a:pt x="2123" y="0"/>
                  <a:pt x="183" y="388"/>
                  <a:pt x="92" y="696"/>
                </a:cubicBezTo>
                <a:cubicBezTo>
                  <a:pt x="1" y="993"/>
                  <a:pt x="1370" y="3332"/>
                  <a:pt x="3548" y="3332"/>
                </a:cubicBezTo>
                <a:cubicBezTo>
                  <a:pt x="5728" y="3332"/>
                  <a:pt x="7085" y="993"/>
                  <a:pt x="6994" y="696"/>
                </a:cubicBezTo>
                <a:cubicBezTo>
                  <a:pt x="6902" y="388"/>
                  <a:pt x="4963" y="0"/>
                  <a:pt x="3548" y="0"/>
                </a:cubicBezTo>
                <a:close/>
              </a:path>
            </a:pathLst>
          </a:custGeom>
          <a:solidFill>
            <a:srgbClr val="F4D9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3371498" y="4404238"/>
            <a:ext cx="506500" cy="494704"/>
          </a:xfrm>
          <a:custGeom>
            <a:rect b="b" l="l" r="r" t="t"/>
            <a:pathLst>
              <a:path extrusionOk="0" h="23761" w="24917">
                <a:moveTo>
                  <a:pt x="9403" y="0"/>
                </a:moveTo>
                <a:cubicBezTo>
                  <a:pt x="6746" y="0"/>
                  <a:pt x="3181" y="701"/>
                  <a:pt x="1654" y="3847"/>
                </a:cubicBezTo>
                <a:cubicBezTo>
                  <a:pt x="1963" y="5399"/>
                  <a:pt x="2544" y="8902"/>
                  <a:pt x="1529" y="9232"/>
                </a:cubicBezTo>
                <a:cubicBezTo>
                  <a:pt x="1445" y="9258"/>
                  <a:pt x="1355" y="9270"/>
                  <a:pt x="1259" y="9270"/>
                </a:cubicBezTo>
                <a:cubicBezTo>
                  <a:pt x="1016" y="9270"/>
                  <a:pt x="736" y="9192"/>
                  <a:pt x="434" y="9061"/>
                </a:cubicBezTo>
                <a:lnTo>
                  <a:pt x="434" y="9061"/>
                </a:lnTo>
                <a:cubicBezTo>
                  <a:pt x="1" y="13351"/>
                  <a:pt x="377" y="18713"/>
                  <a:pt x="2248" y="21667"/>
                </a:cubicBezTo>
                <a:lnTo>
                  <a:pt x="2248" y="21679"/>
                </a:lnTo>
                <a:cubicBezTo>
                  <a:pt x="4940" y="22785"/>
                  <a:pt x="8454" y="23458"/>
                  <a:pt x="12218" y="23675"/>
                </a:cubicBezTo>
                <a:cubicBezTo>
                  <a:pt x="13171" y="23732"/>
                  <a:pt x="14140" y="23761"/>
                  <a:pt x="15116" y="23761"/>
                </a:cubicBezTo>
                <a:cubicBezTo>
                  <a:pt x="18436" y="23761"/>
                  <a:pt x="21830" y="23427"/>
                  <a:pt x="24916" y="22739"/>
                </a:cubicBezTo>
                <a:cubicBezTo>
                  <a:pt x="20706" y="19739"/>
                  <a:pt x="21653" y="13704"/>
                  <a:pt x="20866" y="8684"/>
                </a:cubicBezTo>
                <a:lnTo>
                  <a:pt x="20866" y="8684"/>
                </a:lnTo>
                <a:cubicBezTo>
                  <a:pt x="20321" y="9042"/>
                  <a:pt x="19784" y="9290"/>
                  <a:pt x="19362" y="9290"/>
                </a:cubicBezTo>
                <a:cubicBezTo>
                  <a:pt x="19272" y="9290"/>
                  <a:pt x="19187" y="9279"/>
                  <a:pt x="19109" y="9255"/>
                </a:cubicBezTo>
                <a:cubicBezTo>
                  <a:pt x="18048" y="8924"/>
                  <a:pt x="18687" y="5091"/>
                  <a:pt x="18972" y="3665"/>
                </a:cubicBezTo>
                <a:cubicBezTo>
                  <a:pt x="16439" y="140"/>
                  <a:pt x="12538" y="117"/>
                  <a:pt x="10051" y="14"/>
                </a:cubicBezTo>
                <a:cubicBezTo>
                  <a:pt x="9842" y="5"/>
                  <a:pt x="9626" y="0"/>
                  <a:pt x="94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3247663" y="4377212"/>
            <a:ext cx="858044" cy="500471"/>
          </a:xfrm>
          <a:custGeom>
            <a:rect b="b" l="l" r="r" t="t"/>
            <a:pathLst>
              <a:path extrusionOk="0" h="24038" w="42211">
                <a:moveTo>
                  <a:pt x="285" y="1"/>
                </a:moveTo>
                <a:lnTo>
                  <a:pt x="285" y="1"/>
                </a:lnTo>
                <a:cubicBezTo>
                  <a:pt x="92" y="2019"/>
                  <a:pt x="1" y="4016"/>
                  <a:pt x="1" y="5933"/>
                </a:cubicBezTo>
                <a:cubicBezTo>
                  <a:pt x="1" y="10872"/>
                  <a:pt x="650" y="15253"/>
                  <a:pt x="1997" y="17889"/>
                </a:cubicBezTo>
                <a:cubicBezTo>
                  <a:pt x="2955" y="19748"/>
                  <a:pt x="4826" y="21322"/>
                  <a:pt x="7495" y="22600"/>
                </a:cubicBezTo>
                <a:cubicBezTo>
                  <a:pt x="7621" y="22657"/>
                  <a:pt x="7746" y="22714"/>
                  <a:pt x="7883" y="22771"/>
                </a:cubicBezTo>
                <a:cubicBezTo>
                  <a:pt x="8032" y="22840"/>
                  <a:pt x="8180" y="22908"/>
                  <a:pt x="8340" y="22965"/>
                </a:cubicBezTo>
                <a:cubicBezTo>
                  <a:pt x="7302" y="21322"/>
                  <a:pt x="6720" y="18926"/>
                  <a:pt x="6481" y="16394"/>
                </a:cubicBezTo>
                <a:cubicBezTo>
                  <a:pt x="2990" y="13154"/>
                  <a:pt x="34" y="4141"/>
                  <a:pt x="285" y="1"/>
                </a:cubicBezTo>
                <a:close/>
                <a:moveTo>
                  <a:pt x="42211" y="17820"/>
                </a:moveTo>
                <a:cubicBezTo>
                  <a:pt x="37671" y="19897"/>
                  <a:pt x="33062" y="20923"/>
                  <a:pt x="28704" y="21254"/>
                </a:cubicBezTo>
                <a:cubicBezTo>
                  <a:pt x="29217" y="22326"/>
                  <a:pt x="29947" y="23284"/>
                  <a:pt x="31008" y="24037"/>
                </a:cubicBezTo>
                <a:cubicBezTo>
                  <a:pt x="35754" y="22988"/>
                  <a:pt x="39792" y="21129"/>
                  <a:pt x="41788" y="18413"/>
                </a:cubicBezTo>
                <a:cubicBezTo>
                  <a:pt x="41937" y="18219"/>
                  <a:pt x="42074" y="18026"/>
                  <a:pt x="42211" y="17820"/>
                </a:cubicBezTo>
                <a:close/>
              </a:path>
            </a:pathLst>
          </a:custGeom>
          <a:solidFill>
            <a:srgbClr val="6494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3379385" y="4718538"/>
            <a:ext cx="498613" cy="180551"/>
          </a:xfrm>
          <a:custGeom>
            <a:rect b="b" l="l" r="r" t="t"/>
            <a:pathLst>
              <a:path extrusionOk="0" h="8672" w="24529">
                <a:moveTo>
                  <a:pt x="1" y="1"/>
                </a:moveTo>
                <a:cubicBezTo>
                  <a:pt x="240" y="2533"/>
                  <a:pt x="822" y="4929"/>
                  <a:pt x="1860" y="6572"/>
                </a:cubicBezTo>
                <a:lnTo>
                  <a:pt x="1860" y="6584"/>
                </a:lnTo>
                <a:cubicBezTo>
                  <a:pt x="4552" y="7690"/>
                  <a:pt x="8066" y="8363"/>
                  <a:pt x="11830" y="8580"/>
                </a:cubicBezTo>
                <a:cubicBezTo>
                  <a:pt x="12778" y="8637"/>
                  <a:pt x="13736" y="8671"/>
                  <a:pt x="14705" y="8671"/>
                </a:cubicBezTo>
                <a:cubicBezTo>
                  <a:pt x="18025" y="8671"/>
                  <a:pt x="21436" y="8329"/>
                  <a:pt x="24528" y="7644"/>
                </a:cubicBezTo>
                <a:cubicBezTo>
                  <a:pt x="23467" y="6891"/>
                  <a:pt x="22737" y="5933"/>
                  <a:pt x="22224" y="4861"/>
                </a:cubicBezTo>
                <a:cubicBezTo>
                  <a:pt x="21128" y="4941"/>
                  <a:pt x="20067" y="4975"/>
                  <a:pt x="19018" y="4975"/>
                </a:cubicBezTo>
                <a:cubicBezTo>
                  <a:pt x="9789" y="4975"/>
                  <a:pt x="2237" y="2054"/>
                  <a:pt x="11" y="1"/>
                </a:cubicBezTo>
                <a:close/>
              </a:path>
            </a:pathLst>
          </a:custGeom>
          <a:solidFill>
            <a:srgbClr val="C0D4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3769451" y="4137515"/>
            <a:ext cx="162335" cy="140452"/>
          </a:xfrm>
          <a:custGeom>
            <a:rect b="b" l="l" r="r" t="t"/>
            <a:pathLst>
              <a:path extrusionOk="0" h="6746" w="7986">
                <a:moveTo>
                  <a:pt x="3850" y="0"/>
                </a:moveTo>
                <a:cubicBezTo>
                  <a:pt x="2217" y="0"/>
                  <a:pt x="767" y="1012"/>
                  <a:pt x="411" y="2546"/>
                </a:cubicBezTo>
                <a:cubicBezTo>
                  <a:pt x="0" y="4348"/>
                  <a:pt x="1255" y="6185"/>
                  <a:pt x="3228" y="6641"/>
                </a:cubicBezTo>
                <a:cubicBezTo>
                  <a:pt x="3533" y="6711"/>
                  <a:pt x="3838" y="6745"/>
                  <a:pt x="4136" y="6745"/>
                </a:cubicBezTo>
                <a:cubicBezTo>
                  <a:pt x="5768" y="6745"/>
                  <a:pt x="7216" y="5735"/>
                  <a:pt x="7563" y="4211"/>
                </a:cubicBezTo>
                <a:cubicBezTo>
                  <a:pt x="7986" y="2397"/>
                  <a:pt x="6731" y="572"/>
                  <a:pt x="4757" y="104"/>
                </a:cubicBezTo>
                <a:cubicBezTo>
                  <a:pt x="4452" y="34"/>
                  <a:pt x="4148" y="0"/>
                  <a:pt x="3850" y="0"/>
                </a:cubicBezTo>
                <a:close/>
              </a:path>
            </a:pathLst>
          </a:custGeom>
          <a:solidFill>
            <a:srgbClr val="FF9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3281528" y="4176222"/>
            <a:ext cx="162559" cy="140473"/>
          </a:xfrm>
          <a:custGeom>
            <a:rect b="b" l="l" r="r" t="t"/>
            <a:pathLst>
              <a:path extrusionOk="0" h="6747" w="7997">
                <a:moveTo>
                  <a:pt x="3851" y="0"/>
                </a:moveTo>
                <a:cubicBezTo>
                  <a:pt x="2221" y="0"/>
                  <a:pt x="779" y="1012"/>
                  <a:pt x="422" y="2546"/>
                </a:cubicBezTo>
                <a:cubicBezTo>
                  <a:pt x="0" y="4348"/>
                  <a:pt x="1255" y="6186"/>
                  <a:pt x="3228" y="6642"/>
                </a:cubicBezTo>
                <a:cubicBezTo>
                  <a:pt x="3535" y="6712"/>
                  <a:pt x="3840" y="6746"/>
                  <a:pt x="4140" y="6746"/>
                </a:cubicBezTo>
                <a:cubicBezTo>
                  <a:pt x="5776" y="6746"/>
                  <a:pt x="7218" y="5735"/>
                  <a:pt x="7575" y="4211"/>
                </a:cubicBezTo>
                <a:cubicBezTo>
                  <a:pt x="7997" y="2398"/>
                  <a:pt x="6731" y="561"/>
                  <a:pt x="4757" y="104"/>
                </a:cubicBezTo>
                <a:cubicBezTo>
                  <a:pt x="4452" y="34"/>
                  <a:pt x="4149" y="0"/>
                  <a:pt x="3851" y="0"/>
                </a:cubicBezTo>
                <a:close/>
              </a:path>
            </a:pathLst>
          </a:custGeom>
          <a:solidFill>
            <a:srgbClr val="FF9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3405364" y="4092395"/>
            <a:ext cx="45696" cy="46345"/>
          </a:xfrm>
          <a:custGeom>
            <a:rect b="b" l="l" r="r" t="t"/>
            <a:pathLst>
              <a:path extrusionOk="0" h="2226" w="2248">
                <a:moveTo>
                  <a:pt x="1132" y="1"/>
                </a:moveTo>
                <a:cubicBezTo>
                  <a:pt x="536" y="1"/>
                  <a:pt x="34" y="476"/>
                  <a:pt x="23" y="1085"/>
                </a:cubicBezTo>
                <a:cubicBezTo>
                  <a:pt x="0" y="1689"/>
                  <a:pt x="479" y="2203"/>
                  <a:pt x="1095" y="2226"/>
                </a:cubicBezTo>
                <a:cubicBezTo>
                  <a:pt x="1102" y="2226"/>
                  <a:pt x="1109" y="2226"/>
                  <a:pt x="1116" y="2226"/>
                </a:cubicBezTo>
                <a:cubicBezTo>
                  <a:pt x="1711" y="2226"/>
                  <a:pt x="2214" y="1751"/>
                  <a:pt x="2224" y="1153"/>
                </a:cubicBezTo>
                <a:cubicBezTo>
                  <a:pt x="2247" y="537"/>
                  <a:pt x="1768" y="24"/>
                  <a:pt x="1152" y="1"/>
                </a:cubicBezTo>
                <a:cubicBezTo>
                  <a:pt x="1145" y="1"/>
                  <a:pt x="1138" y="1"/>
                  <a:pt x="113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3685254" y="4101182"/>
            <a:ext cx="45717" cy="46137"/>
          </a:xfrm>
          <a:custGeom>
            <a:rect b="b" l="l" r="r" t="t"/>
            <a:pathLst>
              <a:path extrusionOk="0" h="2216" w="2249">
                <a:moveTo>
                  <a:pt x="1122" y="0"/>
                </a:moveTo>
                <a:cubicBezTo>
                  <a:pt x="525" y="0"/>
                  <a:pt x="46" y="472"/>
                  <a:pt x="23" y="1074"/>
                </a:cubicBezTo>
                <a:cubicBezTo>
                  <a:pt x="0" y="1690"/>
                  <a:pt x="480" y="2203"/>
                  <a:pt x="1096" y="2214"/>
                </a:cubicBezTo>
                <a:cubicBezTo>
                  <a:pt x="1110" y="2215"/>
                  <a:pt x="1123" y="2215"/>
                  <a:pt x="1137" y="2215"/>
                </a:cubicBezTo>
                <a:cubicBezTo>
                  <a:pt x="1724" y="2215"/>
                  <a:pt x="2214" y="1744"/>
                  <a:pt x="2236" y="1142"/>
                </a:cubicBezTo>
                <a:cubicBezTo>
                  <a:pt x="2248" y="526"/>
                  <a:pt x="1769" y="12"/>
                  <a:pt x="1164" y="1"/>
                </a:cubicBezTo>
                <a:cubicBezTo>
                  <a:pt x="1150" y="1"/>
                  <a:pt x="1136" y="0"/>
                  <a:pt x="1122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3532635" y="3905689"/>
            <a:ext cx="113671" cy="41744"/>
          </a:xfrm>
          <a:custGeom>
            <a:rect b="b" l="l" r="r" t="t"/>
            <a:pathLst>
              <a:path extrusionOk="0" h="2005" w="5592">
                <a:moveTo>
                  <a:pt x="151" y="1"/>
                </a:moveTo>
                <a:cubicBezTo>
                  <a:pt x="139" y="58"/>
                  <a:pt x="139" y="127"/>
                  <a:pt x="128" y="183"/>
                </a:cubicBezTo>
                <a:cubicBezTo>
                  <a:pt x="1" y="944"/>
                  <a:pt x="2475" y="2005"/>
                  <a:pt x="4571" y="2005"/>
                </a:cubicBezTo>
                <a:cubicBezTo>
                  <a:pt x="4927" y="2005"/>
                  <a:pt x="5272" y="1974"/>
                  <a:pt x="5592" y="1906"/>
                </a:cubicBezTo>
                <a:cubicBezTo>
                  <a:pt x="5330" y="1438"/>
                  <a:pt x="5090" y="971"/>
                  <a:pt x="4874" y="503"/>
                </a:cubicBezTo>
                <a:cubicBezTo>
                  <a:pt x="4541" y="533"/>
                  <a:pt x="4212" y="546"/>
                  <a:pt x="3891" y="546"/>
                </a:cubicBezTo>
                <a:cubicBezTo>
                  <a:pt x="2361" y="546"/>
                  <a:pt x="999" y="246"/>
                  <a:pt x="151" y="1"/>
                </a:cubicBezTo>
                <a:close/>
              </a:path>
            </a:pathLst>
          </a:custGeom>
          <a:solidFill>
            <a:srgbClr val="D07A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3631691" y="3903794"/>
            <a:ext cx="51266" cy="41598"/>
          </a:xfrm>
          <a:custGeom>
            <a:rect b="b" l="l" r="r" t="t"/>
            <a:pathLst>
              <a:path extrusionOk="0" h="1998" w="2522">
                <a:moveTo>
                  <a:pt x="2521" y="1"/>
                </a:moveTo>
                <a:cubicBezTo>
                  <a:pt x="1689" y="332"/>
                  <a:pt x="833" y="514"/>
                  <a:pt x="1" y="594"/>
                </a:cubicBezTo>
                <a:cubicBezTo>
                  <a:pt x="217" y="1062"/>
                  <a:pt x="457" y="1529"/>
                  <a:pt x="719" y="1997"/>
                </a:cubicBezTo>
                <a:cubicBezTo>
                  <a:pt x="1643" y="1803"/>
                  <a:pt x="2362" y="1290"/>
                  <a:pt x="2499" y="309"/>
                </a:cubicBezTo>
                <a:cubicBezTo>
                  <a:pt x="2510" y="229"/>
                  <a:pt x="2510" y="115"/>
                  <a:pt x="2521" y="1"/>
                </a:cubicBezTo>
                <a:close/>
              </a:path>
            </a:pathLst>
          </a:custGeom>
          <a:solidFill>
            <a:srgbClr val="D78F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3583677" y="3618040"/>
            <a:ext cx="24596" cy="59878"/>
          </a:xfrm>
          <a:custGeom>
            <a:rect b="b" l="l" r="r" t="t"/>
            <a:pathLst>
              <a:path extrusionOk="0" h="2876" w="1210">
                <a:moveTo>
                  <a:pt x="868" y="1"/>
                </a:moveTo>
                <a:cubicBezTo>
                  <a:pt x="571" y="810"/>
                  <a:pt x="274" y="1735"/>
                  <a:pt x="1" y="2739"/>
                </a:cubicBezTo>
                <a:cubicBezTo>
                  <a:pt x="264" y="2785"/>
                  <a:pt x="537" y="2830"/>
                  <a:pt x="834" y="2876"/>
                </a:cubicBezTo>
                <a:cubicBezTo>
                  <a:pt x="925" y="1928"/>
                  <a:pt x="1050" y="970"/>
                  <a:pt x="1210" y="12"/>
                </a:cubicBezTo>
                <a:cubicBezTo>
                  <a:pt x="1096" y="12"/>
                  <a:pt x="982" y="12"/>
                  <a:pt x="868" y="1"/>
                </a:cubicBezTo>
                <a:close/>
              </a:path>
            </a:pathLst>
          </a:custGeom>
          <a:solidFill>
            <a:srgbClr val="777B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3600610" y="3614729"/>
            <a:ext cx="72386" cy="65812"/>
          </a:xfrm>
          <a:custGeom>
            <a:rect b="b" l="l" r="r" t="t"/>
            <a:pathLst>
              <a:path extrusionOk="0" h="3161" w="3561">
                <a:moveTo>
                  <a:pt x="3127" y="0"/>
                </a:moveTo>
                <a:cubicBezTo>
                  <a:pt x="2447" y="139"/>
                  <a:pt x="1774" y="196"/>
                  <a:pt x="1128" y="196"/>
                </a:cubicBezTo>
                <a:cubicBezTo>
                  <a:pt x="873" y="196"/>
                  <a:pt x="622" y="187"/>
                  <a:pt x="377" y="171"/>
                </a:cubicBezTo>
                <a:cubicBezTo>
                  <a:pt x="217" y="1129"/>
                  <a:pt x="92" y="2087"/>
                  <a:pt x="1" y="3035"/>
                </a:cubicBezTo>
                <a:cubicBezTo>
                  <a:pt x="542" y="3111"/>
                  <a:pt x="1135" y="3160"/>
                  <a:pt x="1755" y="3160"/>
                </a:cubicBezTo>
                <a:cubicBezTo>
                  <a:pt x="2338" y="3160"/>
                  <a:pt x="2947" y="3117"/>
                  <a:pt x="3560" y="3012"/>
                </a:cubicBezTo>
                <a:cubicBezTo>
                  <a:pt x="3446" y="1905"/>
                  <a:pt x="3297" y="878"/>
                  <a:pt x="3127" y="0"/>
                </a:cubicBezTo>
                <a:close/>
              </a:path>
            </a:pathLst>
          </a:custGeom>
          <a:solidFill>
            <a:srgbClr val="6654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3601301" y="3589077"/>
            <a:ext cx="12075" cy="29210"/>
          </a:xfrm>
          <a:custGeom>
            <a:rect b="b" l="l" r="r" t="t"/>
            <a:pathLst>
              <a:path extrusionOk="0" h="1403" w="594">
                <a:moveTo>
                  <a:pt x="594" y="0"/>
                </a:moveTo>
                <a:lnTo>
                  <a:pt x="594" y="0"/>
                </a:lnTo>
                <a:cubicBezTo>
                  <a:pt x="389" y="411"/>
                  <a:pt x="195" y="867"/>
                  <a:pt x="1" y="1392"/>
                </a:cubicBezTo>
                <a:cubicBezTo>
                  <a:pt x="115" y="1403"/>
                  <a:pt x="229" y="1403"/>
                  <a:pt x="343" y="1403"/>
                </a:cubicBezTo>
                <a:cubicBezTo>
                  <a:pt x="423" y="936"/>
                  <a:pt x="503" y="467"/>
                  <a:pt x="594" y="0"/>
                </a:cubicBezTo>
                <a:close/>
              </a:path>
            </a:pathLst>
          </a:custGeom>
          <a:solidFill>
            <a:srgbClr val="B586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3608253" y="3557075"/>
            <a:ext cx="55921" cy="61752"/>
          </a:xfrm>
          <a:custGeom>
            <a:rect b="b" l="l" r="r" t="t"/>
            <a:pathLst>
              <a:path extrusionOk="0" h="2966" w="2751">
                <a:moveTo>
                  <a:pt x="1519" y="1"/>
                </a:moveTo>
                <a:cubicBezTo>
                  <a:pt x="1420" y="1"/>
                  <a:pt x="1317" y="44"/>
                  <a:pt x="1210" y="133"/>
                </a:cubicBezTo>
                <a:cubicBezTo>
                  <a:pt x="880" y="407"/>
                  <a:pt x="560" y="898"/>
                  <a:pt x="252" y="1537"/>
                </a:cubicBezTo>
                <a:cubicBezTo>
                  <a:pt x="161" y="2004"/>
                  <a:pt x="81" y="2473"/>
                  <a:pt x="1" y="2940"/>
                </a:cubicBezTo>
                <a:cubicBezTo>
                  <a:pt x="246" y="2956"/>
                  <a:pt x="497" y="2965"/>
                  <a:pt x="752" y="2965"/>
                </a:cubicBezTo>
                <a:cubicBezTo>
                  <a:pt x="1398" y="2965"/>
                  <a:pt x="2071" y="2908"/>
                  <a:pt x="2751" y="2769"/>
                </a:cubicBezTo>
                <a:cubicBezTo>
                  <a:pt x="2427" y="1110"/>
                  <a:pt x="2023" y="1"/>
                  <a:pt x="1519" y="1"/>
                </a:cubicBezTo>
                <a:close/>
              </a:path>
            </a:pathLst>
          </a:custGeom>
          <a:solidFill>
            <a:srgbClr val="F88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3568147" y="3675049"/>
            <a:ext cx="32483" cy="66062"/>
          </a:xfrm>
          <a:custGeom>
            <a:rect b="b" l="l" r="r" t="t"/>
            <a:pathLst>
              <a:path extrusionOk="0" h="3173" w="1598">
                <a:moveTo>
                  <a:pt x="765" y="1"/>
                </a:moveTo>
                <a:cubicBezTo>
                  <a:pt x="491" y="959"/>
                  <a:pt x="240" y="1974"/>
                  <a:pt x="1" y="3001"/>
                </a:cubicBezTo>
                <a:cubicBezTo>
                  <a:pt x="445" y="3069"/>
                  <a:pt x="924" y="3138"/>
                  <a:pt x="1449" y="3172"/>
                </a:cubicBezTo>
                <a:cubicBezTo>
                  <a:pt x="1449" y="2168"/>
                  <a:pt x="1495" y="1153"/>
                  <a:pt x="1598" y="138"/>
                </a:cubicBezTo>
                <a:cubicBezTo>
                  <a:pt x="1301" y="92"/>
                  <a:pt x="1028" y="47"/>
                  <a:pt x="765" y="1"/>
                </a:cubicBezTo>
                <a:close/>
              </a:path>
            </a:pathLst>
          </a:custGeom>
          <a:solidFill>
            <a:srgbClr val="A0C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3597602" y="3677423"/>
            <a:ext cx="80497" cy="64375"/>
          </a:xfrm>
          <a:custGeom>
            <a:rect b="b" l="l" r="r" t="t"/>
            <a:pathLst>
              <a:path extrusionOk="0" h="3092" w="3960">
                <a:moveTo>
                  <a:pt x="3708" y="1"/>
                </a:moveTo>
                <a:cubicBezTo>
                  <a:pt x="3095" y="106"/>
                  <a:pt x="2486" y="149"/>
                  <a:pt x="1903" y="149"/>
                </a:cubicBezTo>
                <a:cubicBezTo>
                  <a:pt x="1283" y="149"/>
                  <a:pt x="690" y="100"/>
                  <a:pt x="149" y="24"/>
                </a:cubicBezTo>
                <a:cubicBezTo>
                  <a:pt x="46" y="1039"/>
                  <a:pt x="0" y="2054"/>
                  <a:pt x="0" y="3058"/>
                </a:cubicBezTo>
                <a:cubicBezTo>
                  <a:pt x="285" y="3080"/>
                  <a:pt x="579" y="3092"/>
                  <a:pt x="879" y="3092"/>
                </a:cubicBezTo>
                <a:cubicBezTo>
                  <a:pt x="1864" y="3092"/>
                  <a:pt x="2918" y="2963"/>
                  <a:pt x="3959" y="2613"/>
                </a:cubicBezTo>
                <a:cubicBezTo>
                  <a:pt x="3891" y="1723"/>
                  <a:pt x="3810" y="845"/>
                  <a:pt x="3708" y="1"/>
                </a:cubicBezTo>
                <a:close/>
              </a:path>
            </a:pathLst>
          </a:custGeom>
          <a:solidFill>
            <a:srgbClr val="CDF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3555381" y="3737514"/>
            <a:ext cx="45940" cy="66770"/>
          </a:xfrm>
          <a:custGeom>
            <a:rect b="b" l="l" r="r" t="t"/>
            <a:pathLst>
              <a:path extrusionOk="0" h="3207" w="2260">
                <a:moveTo>
                  <a:pt x="629" y="1"/>
                </a:moveTo>
                <a:cubicBezTo>
                  <a:pt x="401" y="971"/>
                  <a:pt x="195" y="1952"/>
                  <a:pt x="1" y="2898"/>
                </a:cubicBezTo>
                <a:cubicBezTo>
                  <a:pt x="640" y="3047"/>
                  <a:pt x="1415" y="3161"/>
                  <a:pt x="2260" y="3207"/>
                </a:cubicBezTo>
                <a:cubicBezTo>
                  <a:pt x="2123" y="2203"/>
                  <a:pt x="2066" y="1187"/>
                  <a:pt x="2077" y="172"/>
                </a:cubicBezTo>
                <a:cubicBezTo>
                  <a:pt x="1552" y="138"/>
                  <a:pt x="1073" y="69"/>
                  <a:pt x="629" y="1"/>
                </a:cubicBezTo>
                <a:close/>
              </a:path>
            </a:pathLst>
          </a:custGeom>
          <a:solidFill>
            <a:srgbClr val="9DBF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3597378" y="3731809"/>
            <a:ext cx="84176" cy="72766"/>
          </a:xfrm>
          <a:custGeom>
            <a:rect b="b" l="l" r="r" t="t"/>
            <a:pathLst>
              <a:path extrusionOk="0" h="3495" w="4141">
                <a:moveTo>
                  <a:pt x="3970" y="1"/>
                </a:moveTo>
                <a:cubicBezTo>
                  <a:pt x="2929" y="351"/>
                  <a:pt x="1875" y="480"/>
                  <a:pt x="890" y="480"/>
                </a:cubicBezTo>
                <a:cubicBezTo>
                  <a:pt x="590" y="480"/>
                  <a:pt x="296" y="468"/>
                  <a:pt x="11" y="446"/>
                </a:cubicBezTo>
                <a:lnTo>
                  <a:pt x="11" y="446"/>
                </a:lnTo>
                <a:cubicBezTo>
                  <a:pt x="0" y="1461"/>
                  <a:pt x="57" y="2477"/>
                  <a:pt x="194" y="3481"/>
                </a:cubicBezTo>
                <a:cubicBezTo>
                  <a:pt x="380" y="3490"/>
                  <a:pt x="570" y="3494"/>
                  <a:pt x="762" y="3494"/>
                </a:cubicBezTo>
                <a:cubicBezTo>
                  <a:pt x="1842" y="3494"/>
                  <a:pt x="3008" y="3348"/>
                  <a:pt x="4141" y="2922"/>
                </a:cubicBezTo>
                <a:cubicBezTo>
                  <a:pt x="4095" y="1975"/>
                  <a:pt x="4039" y="994"/>
                  <a:pt x="3970" y="1"/>
                </a:cubicBezTo>
                <a:close/>
              </a:path>
            </a:pathLst>
          </a:custGeom>
          <a:solidFill>
            <a:srgbClr val="BDF2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3544038" y="3797854"/>
            <a:ext cx="69337" cy="67811"/>
          </a:xfrm>
          <a:custGeom>
            <a:rect b="b" l="l" r="r" t="t"/>
            <a:pathLst>
              <a:path extrusionOk="0" h="3257" w="3411">
                <a:moveTo>
                  <a:pt x="559" y="0"/>
                </a:moveTo>
                <a:cubicBezTo>
                  <a:pt x="354" y="1027"/>
                  <a:pt x="160" y="1997"/>
                  <a:pt x="0" y="2887"/>
                </a:cubicBezTo>
                <a:cubicBezTo>
                  <a:pt x="822" y="3077"/>
                  <a:pt x="1915" y="3256"/>
                  <a:pt x="3109" y="3256"/>
                </a:cubicBezTo>
                <a:cubicBezTo>
                  <a:pt x="3209" y="3256"/>
                  <a:pt x="3310" y="3255"/>
                  <a:pt x="3411" y="3252"/>
                </a:cubicBezTo>
                <a:cubicBezTo>
                  <a:pt x="3137" y="2282"/>
                  <a:pt x="2944" y="1301"/>
                  <a:pt x="2818" y="309"/>
                </a:cubicBezTo>
                <a:cubicBezTo>
                  <a:pt x="1973" y="263"/>
                  <a:pt x="1198" y="149"/>
                  <a:pt x="559" y="0"/>
                </a:cubicBezTo>
                <a:close/>
              </a:path>
            </a:pathLst>
          </a:custGeom>
          <a:solidFill>
            <a:srgbClr val="EEE7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3601301" y="3792628"/>
            <a:ext cx="82123" cy="72953"/>
          </a:xfrm>
          <a:custGeom>
            <a:rect b="b" l="l" r="r" t="t"/>
            <a:pathLst>
              <a:path extrusionOk="0" h="3504" w="4040">
                <a:moveTo>
                  <a:pt x="3948" y="1"/>
                </a:moveTo>
                <a:cubicBezTo>
                  <a:pt x="2815" y="427"/>
                  <a:pt x="1649" y="573"/>
                  <a:pt x="569" y="573"/>
                </a:cubicBezTo>
                <a:cubicBezTo>
                  <a:pt x="377" y="573"/>
                  <a:pt x="187" y="569"/>
                  <a:pt x="1" y="560"/>
                </a:cubicBezTo>
                <a:lnTo>
                  <a:pt x="1" y="560"/>
                </a:lnTo>
                <a:cubicBezTo>
                  <a:pt x="127" y="1552"/>
                  <a:pt x="320" y="2533"/>
                  <a:pt x="594" y="3503"/>
                </a:cubicBezTo>
                <a:cubicBezTo>
                  <a:pt x="1712" y="3469"/>
                  <a:pt x="2910" y="3263"/>
                  <a:pt x="4039" y="2750"/>
                </a:cubicBezTo>
                <a:cubicBezTo>
                  <a:pt x="4028" y="1929"/>
                  <a:pt x="3994" y="993"/>
                  <a:pt x="3948" y="1"/>
                </a:cubicBezTo>
                <a:close/>
              </a:path>
            </a:pathLst>
          </a:custGeom>
          <a:solidFill>
            <a:srgbClr val="F1EF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3535684" y="3857966"/>
            <a:ext cx="96027" cy="59087"/>
          </a:xfrm>
          <a:custGeom>
            <a:rect b="b" l="l" r="r" t="t"/>
            <a:pathLst>
              <a:path extrusionOk="0" h="2838" w="4724">
                <a:moveTo>
                  <a:pt x="411" y="0"/>
                </a:moveTo>
                <a:cubicBezTo>
                  <a:pt x="252" y="867"/>
                  <a:pt x="115" y="1654"/>
                  <a:pt x="1" y="2293"/>
                </a:cubicBezTo>
                <a:cubicBezTo>
                  <a:pt x="849" y="2538"/>
                  <a:pt x="2211" y="2838"/>
                  <a:pt x="3741" y="2838"/>
                </a:cubicBezTo>
                <a:cubicBezTo>
                  <a:pt x="4062" y="2838"/>
                  <a:pt x="4391" y="2825"/>
                  <a:pt x="4724" y="2795"/>
                </a:cubicBezTo>
                <a:cubicBezTo>
                  <a:pt x="4359" y="1996"/>
                  <a:pt x="4062" y="1187"/>
                  <a:pt x="3822" y="365"/>
                </a:cubicBezTo>
                <a:cubicBezTo>
                  <a:pt x="3721" y="368"/>
                  <a:pt x="3620" y="369"/>
                  <a:pt x="3520" y="369"/>
                </a:cubicBezTo>
                <a:cubicBezTo>
                  <a:pt x="2326" y="369"/>
                  <a:pt x="1233" y="190"/>
                  <a:pt x="411" y="0"/>
                </a:cubicBezTo>
                <a:close/>
              </a:path>
            </a:pathLst>
          </a:custGeom>
          <a:solidFill>
            <a:srgbClr val="E0A9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3613355" y="3849887"/>
            <a:ext cx="70516" cy="66270"/>
          </a:xfrm>
          <a:custGeom>
            <a:rect b="b" l="l" r="r" t="t"/>
            <a:pathLst>
              <a:path extrusionOk="0" h="3183" w="3469">
                <a:moveTo>
                  <a:pt x="3446" y="0"/>
                </a:moveTo>
                <a:cubicBezTo>
                  <a:pt x="2317" y="513"/>
                  <a:pt x="1119" y="719"/>
                  <a:pt x="1" y="753"/>
                </a:cubicBezTo>
                <a:cubicBezTo>
                  <a:pt x="241" y="1575"/>
                  <a:pt x="538" y="2384"/>
                  <a:pt x="903" y="3183"/>
                </a:cubicBezTo>
                <a:cubicBezTo>
                  <a:pt x="1735" y="3103"/>
                  <a:pt x="2591" y="2921"/>
                  <a:pt x="3423" y="2590"/>
                </a:cubicBezTo>
                <a:cubicBezTo>
                  <a:pt x="3458" y="2065"/>
                  <a:pt x="3469" y="1141"/>
                  <a:pt x="3446" y="0"/>
                </a:cubicBezTo>
                <a:close/>
              </a:path>
            </a:pathLst>
          </a:custGeom>
          <a:solidFill>
            <a:srgbClr val="E7BD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054" y="2942513"/>
            <a:ext cx="2351584" cy="14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675" y="2967788"/>
            <a:ext cx="1978207" cy="14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 txBox="1"/>
          <p:nvPr/>
        </p:nvSpPr>
        <p:spPr>
          <a:xfrm>
            <a:off x="4833875" y="4277975"/>
            <a:ext cx="11658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Centralized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7173100" y="4277975"/>
            <a:ext cx="12075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Peer-to-peer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4761545" y="108036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/>
              <a:t>The NET Act marked the first time that the Internet had made a significant expansion of liability for copyright infringement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/>
              <a:t>Napster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lang="en" sz="1800"/>
              <a:t>Easy to share files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indignation, or feeling provoked by unfairness, over copyright is intense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Google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Embarked on a project to index the book collections of several large libraries for Google’s search engine. </a:t>
            </a:r>
            <a:endParaRPr sz="1800"/>
          </a:p>
        </p:txBody>
      </p:sp>
      <p:grpSp>
        <p:nvGrpSpPr>
          <p:cNvPr id="199" name="Google Shape;199;p18"/>
          <p:cNvGrpSpPr/>
          <p:nvPr/>
        </p:nvGrpSpPr>
        <p:grpSpPr>
          <a:xfrm>
            <a:off x="2978666" y="3755691"/>
            <a:ext cx="852497" cy="975452"/>
            <a:chOff x="2009250" y="2329074"/>
            <a:chExt cx="1079657" cy="1274268"/>
          </a:xfrm>
        </p:grpSpPr>
        <p:sp>
          <p:nvSpPr>
            <p:cNvPr id="200" name="Google Shape;200;p18"/>
            <p:cNvSpPr/>
            <p:nvPr/>
          </p:nvSpPr>
          <p:spPr>
            <a:xfrm>
              <a:off x="2009250" y="2454263"/>
              <a:ext cx="627813" cy="678283"/>
            </a:xfrm>
            <a:custGeom>
              <a:rect b="b" l="l" r="r" t="t"/>
              <a:pathLst>
                <a:path extrusionOk="0" h="107878" w="99851">
                  <a:moveTo>
                    <a:pt x="61065" y="1"/>
                  </a:moveTo>
                  <a:cubicBezTo>
                    <a:pt x="59396" y="1"/>
                    <a:pt x="57667" y="77"/>
                    <a:pt x="55879" y="234"/>
                  </a:cubicBezTo>
                  <a:cubicBezTo>
                    <a:pt x="32849" y="2224"/>
                    <a:pt x="19279" y="19349"/>
                    <a:pt x="20976" y="38888"/>
                  </a:cubicBezTo>
                  <a:cubicBezTo>
                    <a:pt x="21106" y="40226"/>
                    <a:pt x="21302" y="41563"/>
                    <a:pt x="21563" y="42868"/>
                  </a:cubicBezTo>
                  <a:cubicBezTo>
                    <a:pt x="22117" y="45380"/>
                    <a:pt x="21302" y="47957"/>
                    <a:pt x="19605" y="49849"/>
                  </a:cubicBezTo>
                  <a:cubicBezTo>
                    <a:pt x="14517" y="55394"/>
                    <a:pt x="11744" y="62375"/>
                    <a:pt x="12396" y="69714"/>
                  </a:cubicBezTo>
                  <a:cubicBezTo>
                    <a:pt x="13147" y="78521"/>
                    <a:pt x="10146" y="87100"/>
                    <a:pt x="3198" y="90526"/>
                  </a:cubicBezTo>
                  <a:cubicBezTo>
                    <a:pt x="327" y="91928"/>
                    <a:pt x="1" y="95940"/>
                    <a:pt x="2545" y="97865"/>
                  </a:cubicBezTo>
                  <a:cubicBezTo>
                    <a:pt x="9825" y="103412"/>
                    <a:pt x="25069" y="107878"/>
                    <a:pt x="41020" y="107878"/>
                  </a:cubicBezTo>
                  <a:cubicBezTo>
                    <a:pt x="61089" y="107878"/>
                    <a:pt x="82278" y="100807"/>
                    <a:pt x="90130" y="79924"/>
                  </a:cubicBezTo>
                  <a:cubicBezTo>
                    <a:pt x="90130" y="79924"/>
                    <a:pt x="99850" y="64919"/>
                    <a:pt x="97012" y="32234"/>
                  </a:cubicBezTo>
                  <a:cubicBezTo>
                    <a:pt x="95402" y="14066"/>
                    <a:pt x="83718" y="1"/>
                    <a:pt x="61065" y="1"/>
                  </a:cubicBezTo>
                  <a:close/>
                </a:path>
              </a:pathLst>
            </a:custGeom>
            <a:solidFill>
              <a:srgbClr val="FF7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2029151" y="3003384"/>
              <a:ext cx="557047" cy="443872"/>
            </a:xfrm>
            <a:custGeom>
              <a:rect b="b" l="l" r="r" t="t"/>
              <a:pathLst>
                <a:path extrusionOk="0" h="70596" w="88596">
                  <a:moveTo>
                    <a:pt x="49387" y="1"/>
                  </a:moveTo>
                  <a:cubicBezTo>
                    <a:pt x="22932" y="5579"/>
                    <a:pt x="23258" y="41722"/>
                    <a:pt x="2349" y="53660"/>
                  </a:cubicBezTo>
                  <a:cubicBezTo>
                    <a:pt x="33" y="54965"/>
                    <a:pt x="0" y="58227"/>
                    <a:pt x="2218" y="59662"/>
                  </a:cubicBezTo>
                  <a:cubicBezTo>
                    <a:pt x="11640" y="65704"/>
                    <a:pt x="30342" y="70596"/>
                    <a:pt x="46529" y="70596"/>
                  </a:cubicBezTo>
                  <a:cubicBezTo>
                    <a:pt x="53152" y="70596"/>
                    <a:pt x="59354" y="69777"/>
                    <a:pt x="64326" y="67883"/>
                  </a:cubicBezTo>
                  <a:cubicBezTo>
                    <a:pt x="83964" y="60380"/>
                    <a:pt x="88106" y="9395"/>
                    <a:pt x="88596" y="3491"/>
                  </a:cubicBezTo>
                  <a:lnTo>
                    <a:pt x="49387" y="1"/>
                  </a:lnTo>
                  <a:close/>
                </a:path>
              </a:pathLst>
            </a:custGeom>
            <a:solidFill>
              <a:srgbClr val="A9ED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2065453" y="3123379"/>
              <a:ext cx="462502" cy="323888"/>
            </a:xfrm>
            <a:custGeom>
              <a:rect b="b" l="l" r="r" t="t"/>
              <a:pathLst>
                <a:path extrusionOk="0" h="51513" w="73559">
                  <a:moveTo>
                    <a:pt x="32164" y="0"/>
                  </a:moveTo>
                  <a:cubicBezTo>
                    <a:pt x="21921" y="28282"/>
                    <a:pt x="5742" y="39307"/>
                    <a:pt x="1" y="42569"/>
                  </a:cubicBezTo>
                  <a:cubicBezTo>
                    <a:pt x="10092" y="47660"/>
                    <a:pt x="26419" y="51512"/>
                    <a:pt x="40770" y="51512"/>
                  </a:cubicBezTo>
                  <a:cubicBezTo>
                    <a:pt x="47386" y="51512"/>
                    <a:pt x="53582" y="50694"/>
                    <a:pt x="58553" y="48800"/>
                  </a:cubicBezTo>
                  <a:cubicBezTo>
                    <a:pt x="65143" y="46255"/>
                    <a:pt x="70003" y="38818"/>
                    <a:pt x="73559" y="29815"/>
                  </a:cubicBezTo>
                  <a:cubicBezTo>
                    <a:pt x="72939" y="24041"/>
                    <a:pt x="72025" y="16637"/>
                    <a:pt x="72123" y="14745"/>
                  </a:cubicBezTo>
                  <a:cubicBezTo>
                    <a:pt x="72254" y="11939"/>
                    <a:pt x="56759" y="1109"/>
                    <a:pt x="56759" y="751"/>
                  </a:cubicBezTo>
                  <a:cubicBezTo>
                    <a:pt x="56759" y="359"/>
                    <a:pt x="32164" y="0"/>
                    <a:pt x="32164" y="0"/>
                  </a:cubicBezTo>
                  <a:close/>
                </a:path>
              </a:pathLst>
            </a:custGeom>
            <a:solidFill>
              <a:srgbClr val="92DE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2156114" y="3228527"/>
              <a:ext cx="304579" cy="238202"/>
            </a:xfrm>
            <a:custGeom>
              <a:rect b="b" l="l" r="r" t="t"/>
              <a:pathLst>
                <a:path extrusionOk="0" h="37885" w="48442">
                  <a:moveTo>
                    <a:pt x="28787" y="0"/>
                  </a:moveTo>
                  <a:cubicBezTo>
                    <a:pt x="18327" y="0"/>
                    <a:pt x="9852" y="8474"/>
                    <a:pt x="9852" y="18932"/>
                  </a:cubicBezTo>
                  <a:cubicBezTo>
                    <a:pt x="9852" y="22716"/>
                    <a:pt x="6884" y="24803"/>
                    <a:pt x="3426" y="25782"/>
                  </a:cubicBezTo>
                  <a:cubicBezTo>
                    <a:pt x="425" y="26663"/>
                    <a:pt x="1" y="30708"/>
                    <a:pt x="2708" y="32273"/>
                  </a:cubicBezTo>
                  <a:cubicBezTo>
                    <a:pt x="11874" y="37525"/>
                    <a:pt x="21367" y="37884"/>
                    <a:pt x="28771" y="37884"/>
                  </a:cubicBezTo>
                  <a:cubicBezTo>
                    <a:pt x="39667" y="37884"/>
                    <a:pt x="48441" y="28653"/>
                    <a:pt x="47658" y="17594"/>
                  </a:cubicBezTo>
                  <a:cubicBezTo>
                    <a:pt x="47039" y="8265"/>
                    <a:pt x="39471" y="697"/>
                    <a:pt x="30109" y="45"/>
                  </a:cubicBezTo>
                  <a:cubicBezTo>
                    <a:pt x="29665" y="15"/>
                    <a:pt x="29224" y="0"/>
                    <a:pt x="28787" y="0"/>
                  </a:cubicBezTo>
                  <a:close/>
                </a:path>
              </a:pathLst>
            </a:custGeom>
            <a:solidFill>
              <a:srgbClr val="FF7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2335595" y="3310536"/>
              <a:ext cx="188487" cy="292790"/>
            </a:xfrm>
            <a:custGeom>
              <a:rect b="b" l="l" r="r" t="t"/>
              <a:pathLst>
                <a:path extrusionOk="0" h="46567" w="29978">
                  <a:moveTo>
                    <a:pt x="21164" y="0"/>
                  </a:moveTo>
                  <a:cubicBezTo>
                    <a:pt x="17377" y="0"/>
                    <a:pt x="13988" y="2688"/>
                    <a:pt x="13211" y="6542"/>
                  </a:cubicBezTo>
                  <a:cubicBezTo>
                    <a:pt x="10732" y="19427"/>
                    <a:pt x="7274" y="28332"/>
                    <a:pt x="3001" y="33030"/>
                  </a:cubicBezTo>
                  <a:cubicBezTo>
                    <a:pt x="0" y="36324"/>
                    <a:pt x="228" y="41446"/>
                    <a:pt x="3523" y="44447"/>
                  </a:cubicBezTo>
                  <a:cubicBezTo>
                    <a:pt x="5056" y="45882"/>
                    <a:pt x="7013" y="46567"/>
                    <a:pt x="8971" y="46567"/>
                  </a:cubicBezTo>
                  <a:cubicBezTo>
                    <a:pt x="11156" y="46567"/>
                    <a:pt x="13342" y="45686"/>
                    <a:pt x="14940" y="43957"/>
                  </a:cubicBezTo>
                  <a:cubicBezTo>
                    <a:pt x="21366" y="36944"/>
                    <a:pt x="25998" y="25723"/>
                    <a:pt x="29130" y="9641"/>
                  </a:cubicBezTo>
                  <a:cubicBezTo>
                    <a:pt x="29978" y="5237"/>
                    <a:pt x="27107" y="997"/>
                    <a:pt x="22704" y="149"/>
                  </a:cubicBezTo>
                  <a:cubicBezTo>
                    <a:pt x="22187" y="49"/>
                    <a:pt x="21672" y="0"/>
                    <a:pt x="21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2578246" y="3310486"/>
              <a:ext cx="145009" cy="246696"/>
            </a:xfrm>
            <a:custGeom>
              <a:rect b="b" l="l" r="r" t="t"/>
              <a:pathLst>
                <a:path extrusionOk="0" h="39236" w="23063">
                  <a:moveTo>
                    <a:pt x="10986" y="0"/>
                  </a:moveTo>
                  <a:cubicBezTo>
                    <a:pt x="8812" y="0"/>
                    <a:pt x="6647" y="876"/>
                    <a:pt x="5057" y="2603"/>
                  </a:cubicBezTo>
                  <a:cubicBezTo>
                    <a:pt x="2023" y="5865"/>
                    <a:pt x="2219" y="10987"/>
                    <a:pt x="5481" y="14020"/>
                  </a:cubicBezTo>
                  <a:cubicBezTo>
                    <a:pt x="6166" y="14673"/>
                    <a:pt x="6590" y="15880"/>
                    <a:pt x="6622" y="17315"/>
                  </a:cubicBezTo>
                  <a:cubicBezTo>
                    <a:pt x="6720" y="20088"/>
                    <a:pt x="5415" y="23089"/>
                    <a:pt x="3067" y="25568"/>
                  </a:cubicBezTo>
                  <a:cubicBezTo>
                    <a:pt x="0" y="28830"/>
                    <a:pt x="131" y="33951"/>
                    <a:pt x="3393" y="37017"/>
                  </a:cubicBezTo>
                  <a:cubicBezTo>
                    <a:pt x="4959" y="38518"/>
                    <a:pt x="6948" y="39235"/>
                    <a:pt x="8938" y="39235"/>
                  </a:cubicBezTo>
                  <a:cubicBezTo>
                    <a:pt x="11091" y="39235"/>
                    <a:pt x="13244" y="38387"/>
                    <a:pt x="14810" y="36724"/>
                  </a:cubicBezTo>
                  <a:cubicBezTo>
                    <a:pt x="20127" y="31113"/>
                    <a:pt x="23063" y="23839"/>
                    <a:pt x="22802" y="16793"/>
                  </a:cubicBezTo>
                  <a:cubicBezTo>
                    <a:pt x="22639" y="10954"/>
                    <a:pt x="20388" y="5767"/>
                    <a:pt x="16506" y="2179"/>
                  </a:cubicBezTo>
                  <a:cubicBezTo>
                    <a:pt x="14939" y="721"/>
                    <a:pt x="12959" y="0"/>
                    <a:pt x="10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2578246" y="3464071"/>
              <a:ext cx="119783" cy="93124"/>
            </a:xfrm>
            <a:custGeom>
              <a:rect b="b" l="l" r="r" t="t"/>
              <a:pathLst>
                <a:path extrusionOk="0" h="14811" w="19051">
                  <a:moveTo>
                    <a:pt x="4045" y="1"/>
                  </a:moveTo>
                  <a:cubicBezTo>
                    <a:pt x="3752" y="392"/>
                    <a:pt x="3426" y="784"/>
                    <a:pt x="3067" y="1143"/>
                  </a:cubicBezTo>
                  <a:cubicBezTo>
                    <a:pt x="0" y="4405"/>
                    <a:pt x="131" y="9526"/>
                    <a:pt x="3393" y="12592"/>
                  </a:cubicBezTo>
                  <a:cubicBezTo>
                    <a:pt x="4959" y="14093"/>
                    <a:pt x="6948" y="14810"/>
                    <a:pt x="8938" y="14810"/>
                  </a:cubicBezTo>
                  <a:cubicBezTo>
                    <a:pt x="11091" y="14810"/>
                    <a:pt x="13244" y="13962"/>
                    <a:pt x="14810" y="12299"/>
                  </a:cubicBezTo>
                  <a:cubicBezTo>
                    <a:pt x="16473" y="10537"/>
                    <a:pt x="17909" y="8645"/>
                    <a:pt x="19050" y="6623"/>
                  </a:cubicBezTo>
                  <a:lnTo>
                    <a:pt x="4045" y="1"/>
                  </a:lnTo>
                  <a:close/>
                </a:path>
              </a:pathLst>
            </a:custGeom>
            <a:solidFill>
              <a:srgbClr val="BDF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2614755" y="2512547"/>
              <a:ext cx="182136" cy="199528"/>
            </a:xfrm>
            <a:custGeom>
              <a:rect b="b" l="l" r="r" t="t"/>
              <a:pathLst>
                <a:path extrusionOk="0" h="31734" w="28968">
                  <a:moveTo>
                    <a:pt x="20917" y="0"/>
                  </a:moveTo>
                  <a:cubicBezTo>
                    <a:pt x="15173" y="0"/>
                    <a:pt x="7279" y="7633"/>
                    <a:pt x="3883" y="14940"/>
                  </a:cubicBezTo>
                  <a:cubicBezTo>
                    <a:pt x="1" y="23258"/>
                    <a:pt x="3687" y="27434"/>
                    <a:pt x="9428" y="30109"/>
                  </a:cubicBezTo>
                  <a:cubicBezTo>
                    <a:pt x="11530" y="31094"/>
                    <a:pt x="13615" y="31734"/>
                    <a:pt x="15604" y="31734"/>
                  </a:cubicBezTo>
                  <a:cubicBezTo>
                    <a:pt x="19015" y="31734"/>
                    <a:pt x="22144" y="29851"/>
                    <a:pt x="24596" y="24596"/>
                  </a:cubicBezTo>
                  <a:cubicBezTo>
                    <a:pt x="28511" y="16278"/>
                    <a:pt x="28967" y="3165"/>
                    <a:pt x="23226" y="490"/>
                  </a:cubicBezTo>
                  <a:cubicBezTo>
                    <a:pt x="22513" y="156"/>
                    <a:pt x="21737" y="0"/>
                    <a:pt x="2091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2677730" y="2992299"/>
              <a:ext cx="314212" cy="237932"/>
            </a:xfrm>
            <a:custGeom>
              <a:rect b="b" l="l" r="r" t="t"/>
              <a:pathLst>
                <a:path extrusionOk="0" h="37842" w="49974">
                  <a:moveTo>
                    <a:pt x="40983" y="1"/>
                  </a:moveTo>
                  <a:cubicBezTo>
                    <a:pt x="39012" y="1"/>
                    <a:pt x="37041" y="713"/>
                    <a:pt x="35490" y="2155"/>
                  </a:cubicBezTo>
                  <a:cubicBezTo>
                    <a:pt x="26781" y="10245"/>
                    <a:pt x="11678" y="19542"/>
                    <a:pt x="5676" y="22477"/>
                  </a:cubicBezTo>
                  <a:cubicBezTo>
                    <a:pt x="1664" y="24435"/>
                    <a:pt x="0" y="29262"/>
                    <a:pt x="1957" y="33275"/>
                  </a:cubicBezTo>
                  <a:cubicBezTo>
                    <a:pt x="3360" y="36178"/>
                    <a:pt x="6230" y="37841"/>
                    <a:pt x="9231" y="37841"/>
                  </a:cubicBezTo>
                  <a:cubicBezTo>
                    <a:pt x="10438" y="37841"/>
                    <a:pt x="11645" y="37580"/>
                    <a:pt x="12787" y="37026"/>
                  </a:cubicBezTo>
                  <a:cubicBezTo>
                    <a:pt x="19376" y="33796"/>
                    <a:pt x="36012" y="23750"/>
                    <a:pt x="46516" y="14029"/>
                  </a:cubicBezTo>
                  <a:cubicBezTo>
                    <a:pt x="49778" y="10963"/>
                    <a:pt x="49974" y="5841"/>
                    <a:pt x="46940" y="2579"/>
                  </a:cubicBezTo>
                  <a:cubicBezTo>
                    <a:pt x="45332" y="868"/>
                    <a:pt x="43157" y="1"/>
                    <a:pt x="4098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2870126" y="2992299"/>
              <a:ext cx="121833" cy="115489"/>
            </a:xfrm>
            <a:custGeom>
              <a:rect b="b" l="l" r="r" t="t"/>
              <a:pathLst>
                <a:path extrusionOk="0" h="18368" w="19377">
                  <a:moveTo>
                    <a:pt x="10386" y="1"/>
                  </a:moveTo>
                  <a:cubicBezTo>
                    <a:pt x="8415" y="1"/>
                    <a:pt x="6444" y="713"/>
                    <a:pt x="4893" y="2155"/>
                  </a:cubicBezTo>
                  <a:cubicBezTo>
                    <a:pt x="3426" y="3525"/>
                    <a:pt x="1762" y="4928"/>
                    <a:pt x="1" y="6331"/>
                  </a:cubicBezTo>
                  <a:lnTo>
                    <a:pt x="10863" y="18367"/>
                  </a:lnTo>
                  <a:cubicBezTo>
                    <a:pt x="12624" y="16932"/>
                    <a:pt x="14353" y="15464"/>
                    <a:pt x="15919" y="14029"/>
                  </a:cubicBezTo>
                  <a:cubicBezTo>
                    <a:pt x="19181" y="10963"/>
                    <a:pt x="19377" y="5841"/>
                    <a:pt x="16343" y="2579"/>
                  </a:cubicBezTo>
                  <a:cubicBezTo>
                    <a:pt x="14735" y="868"/>
                    <a:pt x="12560" y="1"/>
                    <a:pt x="10386" y="1"/>
                  </a:cubicBezTo>
                  <a:close/>
                </a:path>
              </a:pathLst>
            </a:custGeom>
            <a:solidFill>
              <a:srgbClr val="BDF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2267696" y="2971592"/>
              <a:ext cx="521366" cy="454505"/>
            </a:xfrm>
            <a:custGeom>
              <a:rect b="b" l="l" r="r" t="t"/>
              <a:pathLst>
                <a:path extrusionOk="0" h="72287" w="82921">
                  <a:moveTo>
                    <a:pt x="41461" y="1"/>
                  </a:moveTo>
                  <a:cubicBezTo>
                    <a:pt x="18562" y="1"/>
                    <a:pt x="1" y="16180"/>
                    <a:pt x="1" y="36143"/>
                  </a:cubicBezTo>
                  <a:cubicBezTo>
                    <a:pt x="1" y="56107"/>
                    <a:pt x="12853" y="72286"/>
                    <a:pt x="41461" y="72286"/>
                  </a:cubicBezTo>
                  <a:cubicBezTo>
                    <a:pt x="70068" y="72286"/>
                    <a:pt x="82921" y="56107"/>
                    <a:pt x="82921" y="36143"/>
                  </a:cubicBezTo>
                  <a:cubicBezTo>
                    <a:pt x="82921" y="16180"/>
                    <a:pt x="64360" y="1"/>
                    <a:pt x="41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2267696" y="2972001"/>
              <a:ext cx="393799" cy="454096"/>
            </a:xfrm>
            <a:custGeom>
              <a:rect b="b" l="l" r="r" t="t"/>
              <a:pathLst>
                <a:path extrusionOk="0" h="72222" w="62632">
                  <a:moveTo>
                    <a:pt x="38558" y="1"/>
                  </a:moveTo>
                  <a:lnTo>
                    <a:pt x="38558" y="1"/>
                  </a:lnTo>
                  <a:cubicBezTo>
                    <a:pt x="16996" y="1306"/>
                    <a:pt x="1" y="16963"/>
                    <a:pt x="1" y="36078"/>
                  </a:cubicBezTo>
                  <a:cubicBezTo>
                    <a:pt x="1" y="56042"/>
                    <a:pt x="12853" y="72221"/>
                    <a:pt x="41461" y="72221"/>
                  </a:cubicBezTo>
                  <a:cubicBezTo>
                    <a:pt x="49844" y="72221"/>
                    <a:pt x="56890" y="70819"/>
                    <a:pt x="62631" y="68340"/>
                  </a:cubicBezTo>
                  <a:cubicBezTo>
                    <a:pt x="6819" y="65012"/>
                    <a:pt x="18399" y="12364"/>
                    <a:pt x="38558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2498456" y="3158045"/>
              <a:ext cx="229506" cy="177924"/>
            </a:xfrm>
            <a:custGeom>
              <a:rect b="b" l="l" r="r" t="t"/>
              <a:pathLst>
                <a:path extrusionOk="0" h="28298" w="36502">
                  <a:moveTo>
                    <a:pt x="9525" y="0"/>
                  </a:moveTo>
                  <a:cubicBezTo>
                    <a:pt x="7633" y="0"/>
                    <a:pt x="5905" y="979"/>
                    <a:pt x="4959" y="2577"/>
                  </a:cubicBezTo>
                  <a:lnTo>
                    <a:pt x="1305" y="8612"/>
                  </a:lnTo>
                  <a:cubicBezTo>
                    <a:pt x="0" y="10765"/>
                    <a:pt x="392" y="13537"/>
                    <a:pt x="2218" y="15266"/>
                  </a:cubicBezTo>
                  <a:lnTo>
                    <a:pt x="14614" y="26879"/>
                  </a:lnTo>
                  <a:cubicBezTo>
                    <a:pt x="15642" y="27825"/>
                    <a:pt x="16954" y="28298"/>
                    <a:pt x="18267" y="28298"/>
                  </a:cubicBezTo>
                  <a:cubicBezTo>
                    <a:pt x="19580" y="28298"/>
                    <a:pt x="20893" y="27825"/>
                    <a:pt x="21921" y="26879"/>
                  </a:cubicBezTo>
                  <a:lnTo>
                    <a:pt x="34284" y="15266"/>
                  </a:lnTo>
                  <a:cubicBezTo>
                    <a:pt x="36143" y="13537"/>
                    <a:pt x="36502" y="10765"/>
                    <a:pt x="35230" y="8612"/>
                  </a:cubicBezTo>
                  <a:lnTo>
                    <a:pt x="31576" y="2577"/>
                  </a:lnTo>
                  <a:cubicBezTo>
                    <a:pt x="30630" y="979"/>
                    <a:pt x="28902" y="0"/>
                    <a:pt x="27010" y="0"/>
                  </a:cubicBezTo>
                  <a:close/>
                </a:path>
              </a:pathLst>
            </a:custGeom>
            <a:solidFill>
              <a:srgbClr val="FF9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2498456" y="3158045"/>
              <a:ext cx="175157" cy="177924"/>
            </a:xfrm>
            <a:custGeom>
              <a:rect b="b" l="l" r="r" t="t"/>
              <a:pathLst>
                <a:path extrusionOk="0" h="28298" w="27858">
                  <a:moveTo>
                    <a:pt x="9525" y="0"/>
                  </a:moveTo>
                  <a:cubicBezTo>
                    <a:pt x="7633" y="0"/>
                    <a:pt x="5905" y="979"/>
                    <a:pt x="4959" y="2577"/>
                  </a:cubicBezTo>
                  <a:lnTo>
                    <a:pt x="1305" y="8612"/>
                  </a:lnTo>
                  <a:cubicBezTo>
                    <a:pt x="0" y="10765"/>
                    <a:pt x="392" y="13537"/>
                    <a:pt x="2218" y="15266"/>
                  </a:cubicBezTo>
                  <a:lnTo>
                    <a:pt x="14614" y="26879"/>
                  </a:lnTo>
                  <a:cubicBezTo>
                    <a:pt x="15642" y="27825"/>
                    <a:pt x="16954" y="28298"/>
                    <a:pt x="18267" y="28298"/>
                  </a:cubicBezTo>
                  <a:cubicBezTo>
                    <a:pt x="19580" y="28298"/>
                    <a:pt x="20893" y="27825"/>
                    <a:pt x="21921" y="26879"/>
                  </a:cubicBezTo>
                  <a:lnTo>
                    <a:pt x="27858" y="21268"/>
                  </a:lnTo>
                  <a:cubicBezTo>
                    <a:pt x="13407" y="19931"/>
                    <a:pt x="8710" y="8873"/>
                    <a:pt x="13146" y="0"/>
                  </a:cubicBezTo>
                  <a:close/>
                </a:path>
              </a:pathLst>
            </a:custGeom>
            <a:solidFill>
              <a:srgbClr val="FF7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531481" y="3187989"/>
              <a:ext cx="163670" cy="118142"/>
            </a:xfrm>
            <a:custGeom>
              <a:rect b="b" l="l" r="r" t="t"/>
              <a:pathLst>
                <a:path extrusionOk="0" h="18790" w="26031">
                  <a:moveTo>
                    <a:pt x="4273" y="1"/>
                  </a:moveTo>
                  <a:cubicBezTo>
                    <a:pt x="4045" y="1"/>
                    <a:pt x="3882" y="99"/>
                    <a:pt x="3784" y="262"/>
                  </a:cubicBezTo>
                  <a:lnTo>
                    <a:pt x="131" y="6296"/>
                  </a:lnTo>
                  <a:cubicBezTo>
                    <a:pt x="0" y="6525"/>
                    <a:pt x="33" y="6818"/>
                    <a:pt x="228" y="7014"/>
                  </a:cubicBezTo>
                  <a:lnTo>
                    <a:pt x="12624" y="18627"/>
                  </a:lnTo>
                  <a:cubicBezTo>
                    <a:pt x="12722" y="18724"/>
                    <a:pt x="12852" y="18790"/>
                    <a:pt x="13015" y="18790"/>
                  </a:cubicBezTo>
                  <a:cubicBezTo>
                    <a:pt x="13146" y="18790"/>
                    <a:pt x="13276" y="18724"/>
                    <a:pt x="13407" y="18627"/>
                  </a:cubicBezTo>
                  <a:lnTo>
                    <a:pt x="25802" y="7014"/>
                  </a:lnTo>
                  <a:cubicBezTo>
                    <a:pt x="25966" y="6818"/>
                    <a:pt x="26031" y="6525"/>
                    <a:pt x="25900" y="6296"/>
                  </a:cubicBezTo>
                  <a:lnTo>
                    <a:pt x="22247" y="262"/>
                  </a:lnTo>
                  <a:cubicBezTo>
                    <a:pt x="22149" y="99"/>
                    <a:pt x="21953" y="1"/>
                    <a:pt x="21758" y="1"/>
                  </a:cubicBezTo>
                  <a:close/>
                </a:path>
              </a:pathLst>
            </a:custGeom>
            <a:solidFill>
              <a:srgbClr val="F4D9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2531481" y="3187989"/>
              <a:ext cx="106447" cy="118142"/>
            </a:xfrm>
            <a:custGeom>
              <a:rect b="b" l="l" r="r" t="t"/>
              <a:pathLst>
                <a:path extrusionOk="0" h="18790" w="16930">
                  <a:moveTo>
                    <a:pt x="4273" y="1"/>
                  </a:moveTo>
                  <a:cubicBezTo>
                    <a:pt x="4045" y="1"/>
                    <a:pt x="3882" y="99"/>
                    <a:pt x="3784" y="262"/>
                  </a:cubicBezTo>
                  <a:lnTo>
                    <a:pt x="131" y="6296"/>
                  </a:lnTo>
                  <a:cubicBezTo>
                    <a:pt x="0" y="6525"/>
                    <a:pt x="33" y="6818"/>
                    <a:pt x="228" y="7014"/>
                  </a:cubicBezTo>
                  <a:lnTo>
                    <a:pt x="12624" y="18627"/>
                  </a:lnTo>
                  <a:cubicBezTo>
                    <a:pt x="12722" y="18724"/>
                    <a:pt x="12852" y="18790"/>
                    <a:pt x="13015" y="18790"/>
                  </a:cubicBezTo>
                  <a:cubicBezTo>
                    <a:pt x="13146" y="18790"/>
                    <a:pt x="13276" y="18724"/>
                    <a:pt x="13407" y="18627"/>
                  </a:cubicBezTo>
                  <a:lnTo>
                    <a:pt x="16930" y="15332"/>
                  </a:lnTo>
                  <a:cubicBezTo>
                    <a:pt x="9003" y="12657"/>
                    <a:pt x="5578" y="6296"/>
                    <a:pt x="6426" y="1"/>
                  </a:cubicBezTo>
                  <a:close/>
                </a:path>
              </a:pathLst>
            </a:custGeom>
            <a:solidFill>
              <a:srgbClr val="E0BE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2266263" y="3016596"/>
              <a:ext cx="552747" cy="163016"/>
            </a:xfrm>
            <a:custGeom>
              <a:rect b="b" l="l" r="r" t="t"/>
              <a:pathLst>
                <a:path extrusionOk="0" h="25927" w="87912">
                  <a:moveTo>
                    <a:pt x="62888" y="1"/>
                  </a:moveTo>
                  <a:cubicBezTo>
                    <a:pt x="59400" y="1"/>
                    <a:pt x="55242" y="273"/>
                    <a:pt x="49942" y="738"/>
                  </a:cubicBezTo>
                  <a:cubicBezTo>
                    <a:pt x="42492" y="1399"/>
                    <a:pt x="33814" y="7648"/>
                    <a:pt x="24866" y="7648"/>
                  </a:cubicBezTo>
                  <a:cubicBezTo>
                    <a:pt x="20140" y="7648"/>
                    <a:pt x="15338" y="5904"/>
                    <a:pt x="10602" y="672"/>
                  </a:cubicBezTo>
                  <a:cubicBezTo>
                    <a:pt x="6003" y="4848"/>
                    <a:pt x="2349" y="9839"/>
                    <a:pt x="1" y="15351"/>
                  </a:cubicBezTo>
                  <a:cubicBezTo>
                    <a:pt x="8802" y="22017"/>
                    <a:pt x="19697" y="25926"/>
                    <a:pt x="31353" y="25926"/>
                  </a:cubicBezTo>
                  <a:cubicBezTo>
                    <a:pt x="32873" y="25926"/>
                    <a:pt x="34405" y="25860"/>
                    <a:pt x="35948" y="25725"/>
                  </a:cubicBezTo>
                  <a:cubicBezTo>
                    <a:pt x="39862" y="25398"/>
                    <a:pt x="44168" y="25105"/>
                    <a:pt x="48702" y="24844"/>
                  </a:cubicBezTo>
                  <a:cubicBezTo>
                    <a:pt x="53791" y="24518"/>
                    <a:pt x="59010" y="24191"/>
                    <a:pt x="64392" y="23735"/>
                  </a:cubicBezTo>
                  <a:cubicBezTo>
                    <a:pt x="70492" y="23180"/>
                    <a:pt x="76788" y="22495"/>
                    <a:pt x="82986" y="21353"/>
                  </a:cubicBezTo>
                  <a:cubicBezTo>
                    <a:pt x="86117" y="20799"/>
                    <a:pt x="87911" y="17472"/>
                    <a:pt x="86737" y="14503"/>
                  </a:cubicBezTo>
                  <a:cubicBezTo>
                    <a:pt x="85269" y="10915"/>
                    <a:pt x="83279" y="7588"/>
                    <a:pt x="80833" y="4587"/>
                  </a:cubicBezTo>
                  <a:cubicBezTo>
                    <a:pt x="74815" y="1266"/>
                    <a:pt x="70411" y="1"/>
                    <a:pt x="62888" y="1"/>
                  </a:cubicBezTo>
                  <a:close/>
                </a:path>
              </a:pathLst>
            </a:custGeom>
            <a:solidFill>
              <a:srgbClr val="A9ED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2201244" y="2577414"/>
              <a:ext cx="887663" cy="537738"/>
            </a:xfrm>
            <a:custGeom>
              <a:rect b="b" l="l" r="r" t="t"/>
              <a:pathLst>
                <a:path extrusionOk="0" h="85525" w="141179">
                  <a:moveTo>
                    <a:pt x="58046" y="0"/>
                  </a:moveTo>
                  <a:cubicBezTo>
                    <a:pt x="52374" y="0"/>
                    <a:pt x="46555" y="256"/>
                    <a:pt x="40644" y="775"/>
                  </a:cubicBezTo>
                  <a:cubicBezTo>
                    <a:pt x="17289" y="2830"/>
                    <a:pt x="0" y="23413"/>
                    <a:pt x="2055" y="46769"/>
                  </a:cubicBezTo>
                  <a:cubicBezTo>
                    <a:pt x="3968" y="68861"/>
                    <a:pt x="22487" y="85524"/>
                    <a:pt x="44251" y="85524"/>
                  </a:cubicBezTo>
                  <a:cubicBezTo>
                    <a:pt x="45496" y="85524"/>
                    <a:pt x="46752" y="85470"/>
                    <a:pt x="48017" y="85358"/>
                  </a:cubicBezTo>
                  <a:cubicBezTo>
                    <a:pt x="73851" y="83108"/>
                    <a:pt x="112800" y="84249"/>
                    <a:pt x="129631" y="64188"/>
                  </a:cubicBezTo>
                  <a:cubicBezTo>
                    <a:pt x="141179" y="50423"/>
                    <a:pt x="139385" y="29937"/>
                    <a:pt x="125619" y="18390"/>
                  </a:cubicBezTo>
                  <a:cubicBezTo>
                    <a:pt x="111415" y="6471"/>
                    <a:pt x="86586" y="0"/>
                    <a:pt x="58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2205960" y="2638075"/>
              <a:ext cx="670266" cy="477083"/>
            </a:xfrm>
            <a:custGeom>
              <a:rect b="b" l="l" r="r" t="t"/>
              <a:pathLst>
                <a:path extrusionOk="0" h="75878" w="106603">
                  <a:moveTo>
                    <a:pt x="17419" y="1"/>
                  </a:moveTo>
                  <a:lnTo>
                    <a:pt x="17419" y="1"/>
                  </a:lnTo>
                  <a:cubicBezTo>
                    <a:pt x="6492" y="8547"/>
                    <a:pt x="0" y="22280"/>
                    <a:pt x="1305" y="37122"/>
                  </a:cubicBezTo>
                  <a:cubicBezTo>
                    <a:pt x="3218" y="59214"/>
                    <a:pt x="21737" y="75877"/>
                    <a:pt x="43501" y="75877"/>
                  </a:cubicBezTo>
                  <a:cubicBezTo>
                    <a:pt x="44746" y="75877"/>
                    <a:pt x="46002" y="75823"/>
                    <a:pt x="47267" y="75711"/>
                  </a:cubicBezTo>
                  <a:cubicBezTo>
                    <a:pt x="64686" y="74178"/>
                    <a:pt x="88041" y="74211"/>
                    <a:pt x="106602" y="68242"/>
                  </a:cubicBezTo>
                  <a:lnTo>
                    <a:pt x="106602" y="68242"/>
                  </a:lnTo>
                  <a:cubicBezTo>
                    <a:pt x="96092" y="69909"/>
                    <a:pt x="86692" y="70670"/>
                    <a:pt x="78302" y="70670"/>
                  </a:cubicBezTo>
                  <a:cubicBezTo>
                    <a:pt x="12657" y="70670"/>
                    <a:pt x="8743" y="24065"/>
                    <a:pt x="1741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2364306" y="2731716"/>
              <a:ext cx="157521" cy="90031"/>
            </a:xfrm>
            <a:custGeom>
              <a:rect b="b" l="l" r="r" t="t"/>
              <a:pathLst>
                <a:path extrusionOk="0" h="14319" w="25053">
                  <a:moveTo>
                    <a:pt x="13746" y="0"/>
                  </a:moveTo>
                  <a:cubicBezTo>
                    <a:pt x="13144" y="0"/>
                    <a:pt x="12530" y="27"/>
                    <a:pt x="11907" y="81"/>
                  </a:cubicBezTo>
                  <a:cubicBezTo>
                    <a:pt x="5187" y="668"/>
                    <a:pt x="1" y="4322"/>
                    <a:pt x="360" y="8204"/>
                  </a:cubicBezTo>
                  <a:cubicBezTo>
                    <a:pt x="656" y="11759"/>
                    <a:pt x="5419" y="14318"/>
                    <a:pt x="11325" y="14318"/>
                  </a:cubicBezTo>
                  <a:cubicBezTo>
                    <a:pt x="11922" y="14318"/>
                    <a:pt x="12530" y="14292"/>
                    <a:pt x="13147" y="14238"/>
                  </a:cubicBezTo>
                  <a:cubicBezTo>
                    <a:pt x="19866" y="13651"/>
                    <a:pt x="25053" y="9998"/>
                    <a:pt x="24727" y="6083"/>
                  </a:cubicBezTo>
                  <a:cubicBezTo>
                    <a:pt x="24401" y="2532"/>
                    <a:pt x="19645" y="0"/>
                    <a:pt x="13746" y="0"/>
                  </a:cubicBezTo>
                  <a:close/>
                </a:path>
              </a:pathLst>
            </a:custGeom>
            <a:solidFill>
              <a:srgbClr val="FF9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2779672" y="2695409"/>
              <a:ext cx="157521" cy="90031"/>
            </a:xfrm>
            <a:custGeom>
              <a:rect b="b" l="l" r="r" t="t"/>
              <a:pathLst>
                <a:path extrusionOk="0" h="14319" w="25053">
                  <a:moveTo>
                    <a:pt x="13746" y="1"/>
                  </a:moveTo>
                  <a:cubicBezTo>
                    <a:pt x="13143" y="1"/>
                    <a:pt x="12529" y="27"/>
                    <a:pt x="11906" y="82"/>
                  </a:cubicBezTo>
                  <a:cubicBezTo>
                    <a:pt x="5187" y="669"/>
                    <a:pt x="0" y="4322"/>
                    <a:pt x="326" y="8237"/>
                  </a:cubicBezTo>
                  <a:cubicBezTo>
                    <a:pt x="652" y="11762"/>
                    <a:pt x="5417" y="14319"/>
                    <a:pt x="11323" y="14319"/>
                  </a:cubicBezTo>
                  <a:cubicBezTo>
                    <a:pt x="11920" y="14319"/>
                    <a:pt x="12529" y="14293"/>
                    <a:pt x="13146" y="14239"/>
                  </a:cubicBezTo>
                  <a:cubicBezTo>
                    <a:pt x="19866" y="13651"/>
                    <a:pt x="25052" y="9998"/>
                    <a:pt x="24693" y="6084"/>
                  </a:cubicBezTo>
                  <a:cubicBezTo>
                    <a:pt x="24397" y="2532"/>
                    <a:pt x="19644" y="1"/>
                    <a:pt x="13746" y="1"/>
                  </a:cubicBezTo>
                  <a:close/>
                </a:path>
              </a:pathLst>
            </a:custGeom>
            <a:solidFill>
              <a:srgbClr val="FF9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2499481" y="2329074"/>
              <a:ext cx="208179" cy="352911"/>
            </a:xfrm>
            <a:custGeom>
              <a:rect b="b" l="l" r="r" t="t"/>
              <a:pathLst>
                <a:path extrusionOk="0" h="56129" w="33110">
                  <a:moveTo>
                    <a:pt x="25796" y="1"/>
                  </a:moveTo>
                  <a:cubicBezTo>
                    <a:pt x="23154" y="1"/>
                    <a:pt x="20662" y="1497"/>
                    <a:pt x="19442" y="3963"/>
                  </a:cubicBezTo>
                  <a:lnTo>
                    <a:pt x="1273" y="40987"/>
                  </a:lnTo>
                  <a:cubicBezTo>
                    <a:pt x="0" y="43564"/>
                    <a:pt x="424" y="46663"/>
                    <a:pt x="2316" y="48816"/>
                  </a:cubicBezTo>
                  <a:cubicBezTo>
                    <a:pt x="6428" y="53542"/>
                    <a:pt x="12337" y="56128"/>
                    <a:pt x="18395" y="56128"/>
                  </a:cubicBezTo>
                  <a:cubicBezTo>
                    <a:pt x="20699" y="56128"/>
                    <a:pt x="23025" y="55754"/>
                    <a:pt x="25281" y="54981"/>
                  </a:cubicBezTo>
                  <a:cubicBezTo>
                    <a:pt x="28021" y="54035"/>
                    <a:pt x="29913" y="51588"/>
                    <a:pt x="30109" y="48718"/>
                  </a:cubicBezTo>
                  <a:lnTo>
                    <a:pt x="32881" y="7551"/>
                  </a:lnTo>
                  <a:cubicBezTo>
                    <a:pt x="33110" y="4192"/>
                    <a:pt x="30891" y="1125"/>
                    <a:pt x="27629" y="245"/>
                  </a:cubicBezTo>
                  <a:cubicBezTo>
                    <a:pt x="27019" y="80"/>
                    <a:pt x="26404" y="1"/>
                    <a:pt x="25796" y="1"/>
                  </a:cubicBezTo>
                  <a:close/>
                </a:path>
              </a:pathLst>
            </a:custGeom>
            <a:solidFill>
              <a:srgbClr val="F4D9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2573115" y="2329074"/>
              <a:ext cx="134553" cy="124090"/>
            </a:xfrm>
            <a:custGeom>
              <a:rect b="b" l="l" r="r" t="t"/>
              <a:pathLst>
                <a:path extrusionOk="0" h="19736" w="21400">
                  <a:moveTo>
                    <a:pt x="14086" y="1"/>
                  </a:moveTo>
                  <a:cubicBezTo>
                    <a:pt x="11444" y="1"/>
                    <a:pt x="8952" y="1497"/>
                    <a:pt x="7732" y="3963"/>
                  </a:cubicBezTo>
                  <a:lnTo>
                    <a:pt x="1" y="19719"/>
                  </a:lnTo>
                  <a:cubicBezTo>
                    <a:pt x="367" y="19730"/>
                    <a:pt x="742" y="19736"/>
                    <a:pt x="1124" y="19736"/>
                  </a:cubicBezTo>
                  <a:cubicBezTo>
                    <a:pt x="6252" y="19736"/>
                    <a:pt x="12787" y="18660"/>
                    <a:pt x="20649" y="14956"/>
                  </a:cubicBezTo>
                  <a:lnTo>
                    <a:pt x="21171" y="7551"/>
                  </a:lnTo>
                  <a:cubicBezTo>
                    <a:pt x="21400" y="4192"/>
                    <a:pt x="19181" y="1125"/>
                    <a:pt x="15919" y="245"/>
                  </a:cubicBezTo>
                  <a:cubicBezTo>
                    <a:pt x="15309" y="80"/>
                    <a:pt x="14694" y="1"/>
                    <a:pt x="14086" y="1"/>
                  </a:cubicBezTo>
                  <a:close/>
                </a:path>
              </a:pathLst>
            </a:custGeom>
            <a:solidFill>
              <a:srgbClr val="FF7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2500098" y="2549671"/>
              <a:ext cx="194435" cy="132333"/>
            </a:xfrm>
            <a:custGeom>
              <a:rect b="b" l="l" r="r" t="t"/>
              <a:pathLst>
                <a:path extrusionOk="0" h="21047" w="30924">
                  <a:moveTo>
                    <a:pt x="30924" y="1"/>
                  </a:moveTo>
                  <a:lnTo>
                    <a:pt x="30924" y="1"/>
                  </a:lnTo>
                  <a:cubicBezTo>
                    <a:pt x="20897" y="5662"/>
                    <a:pt x="12811" y="7195"/>
                    <a:pt x="6690" y="7195"/>
                  </a:cubicBezTo>
                  <a:cubicBezTo>
                    <a:pt x="4488" y="7195"/>
                    <a:pt x="2540" y="6997"/>
                    <a:pt x="848" y="6720"/>
                  </a:cubicBezTo>
                  <a:lnTo>
                    <a:pt x="848" y="6720"/>
                  </a:lnTo>
                  <a:cubicBezTo>
                    <a:pt x="0" y="9102"/>
                    <a:pt x="522" y="11776"/>
                    <a:pt x="2218" y="13734"/>
                  </a:cubicBezTo>
                  <a:cubicBezTo>
                    <a:pt x="6330" y="18460"/>
                    <a:pt x="12239" y="21046"/>
                    <a:pt x="18297" y="21046"/>
                  </a:cubicBezTo>
                  <a:cubicBezTo>
                    <a:pt x="20601" y="21046"/>
                    <a:pt x="22927" y="20672"/>
                    <a:pt x="25183" y="19899"/>
                  </a:cubicBezTo>
                  <a:cubicBezTo>
                    <a:pt x="27923" y="18953"/>
                    <a:pt x="29815" y="16506"/>
                    <a:pt x="30011" y="13636"/>
                  </a:cubicBezTo>
                  <a:lnTo>
                    <a:pt x="30924" y="1"/>
                  </a:lnTo>
                  <a:close/>
                </a:path>
              </a:pathLst>
            </a:custGeom>
            <a:solidFill>
              <a:srgbClr val="BDF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2198578" y="2555764"/>
              <a:ext cx="201407" cy="192247"/>
            </a:xfrm>
            <a:custGeom>
              <a:rect b="b" l="l" r="r" t="t"/>
              <a:pathLst>
                <a:path extrusionOk="0" h="30576" w="32033">
                  <a:moveTo>
                    <a:pt x="8663" y="1"/>
                  </a:moveTo>
                  <a:cubicBezTo>
                    <a:pt x="7346" y="1"/>
                    <a:pt x="6162" y="308"/>
                    <a:pt x="5187" y="989"/>
                  </a:cubicBezTo>
                  <a:cubicBezTo>
                    <a:pt x="0" y="4610"/>
                    <a:pt x="2740" y="17429"/>
                    <a:pt x="8025" y="24964"/>
                  </a:cubicBezTo>
                  <a:cubicBezTo>
                    <a:pt x="10854" y="29025"/>
                    <a:pt x="13751" y="30575"/>
                    <a:pt x="16631" y="30575"/>
                  </a:cubicBezTo>
                  <a:cubicBezTo>
                    <a:pt x="19097" y="30575"/>
                    <a:pt x="21551" y="29439"/>
                    <a:pt x="23943" y="27770"/>
                  </a:cubicBezTo>
                  <a:cubicBezTo>
                    <a:pt x="29097" y="24116"/>
                    <a:pt x="32033" y="19386"/>
                    <a:pt x="26748" y="11851"/>
                  </a:cubicBezTo>
                  <a:cubicBezTo>
                    <a:pt x="22484" y="5733"/>
                    <a:pt x="14348" y="1"/>
                    <a:pt x="866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2207601" y="3084550"/>
              <a:ext cx="177207" cy="263207"/>
            </a:xfrm>
            <a:custGeom>
              <a:rect b="b" l="l" r="r" t="t"/>
              <a:pathLst>
                <a:path extrusionOk="0" h="41862" w="28184">
                  <a:moveTo>
                    <a:pt x="14136" y="0"/>
                  </a:moveTo>
                  <a:cubicBezTo>
                    <a:pt x="11590" y="0"/>
                    <a:pt x="9081" y="1198"/>
                    <a:pt x="7503" y="3435"/>
                  </a:cubicBezTo>
                  <a:cubicBezTo>
                    <a:pt x="1794" y="11558"/>
                    <a:pt x="0" y="20593"/>
                    <a:pt x="2643" y="28259"/>
                  </a:cubicBezTo>
                  <a:cubicBezTo>
                    <a:pt x="4828" y="34685"/>
                    <a:pt x="9852" y="39382"/>
                    <a:pt x="16767" y="41503"/>
                  </a:cubicBezTo>
                  <a:cubicBezTo>
                    <a:pt x="17550" y="41731"/>
                    <a:pt x="18333" y="41862"/>
                    <a:pt x="19116" y="41862"/>
                  </a:cubicBezTo>
                  <a:cubicBezTo>
                    <a:pt x="22606" y="41862"/>
                    <a:pt x="25803" y="39611"/>
                    <a:pt x="26846" y="36120"/>
                  </a:cubicBezTo>
                  <a:cubicBezTo>
                    <a:pt x="28184" y="31847"/>
                    <a:pt x="25770" y="27313"/>
                    <a:pt x="21497" y="26008"/>
                  </a:cubicBezTo>
                  <a:cubicBezTo>
                    <a:pt x="18952" y="25258"/>
                    <a:pt x="18267" y="23921"/>
                    <a:pt x="17941" y="23007"/>
                  </a:cubicBezTo>
                  <a:cubicBezTo>
                    <a:pt x="17256" y="20985"/>
                    <a:pt x="17615" y="17201"/>
                    <a:pt x="20747" y="12765"/>
                  </a:cubicBezTo>
                  <a:cubicBezTo>
                    <a:pt x="23324" y="9111"/>
                    <a:pt x="22443" y="4055"/>
                    <a:pt x="18789" y="1478"/>
                  </a:cubicBezTo>
                  <a:cubicBezTo>
                    <a:pt x="17374" y="480"/>
                    <a:pt x="15747" y="0"/>
                    <a:pt x="14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2335595" y="3505509"/>
              <a:ext cx="118960" cy="97833"/>
            </a:xfrm>
            <a:custGeom>
              <a:rect b="b" l="l" r="r" t="t"/>
              <a:pathLst>
                <a:path extrusionOk="0" h="15560" w="18920">
                  <a:moveTo>
                    <a:pt x="4600" y="0"/>
                  </a:moveTo>
                  <a:cubicBezTo>
                    <a:pt x="4078" y="750"/>
                    <a:pt x="3556" y="1403"/>
                    <a:pt x="3001" y="2023"/>
                  </a:cubicBezTo>
                  <a:cubicBezTo>
                    <a:pt x="0" y="5317"/>
                    <a:pt x="228" y="10439"/>
                    <a:pt x="3523" y="13440"/>
                  </a:cubicBezTo>
                  <a:cubicBezTo>
                    <a:pt x="5056" y="14875"/>
                    <a:pt x="7013" y="15560"/>
                    <a:pt x="8971" y="15560"/>
                  </a:cubicBezTo>
                  <a:cubicBezTo>
                    <a:pt x="11156" y="15560"/>
                    <a:pt x="13342" y="14679"/>
                    <a:pt x="14940" y="12950"/>
                  </a:cubicBezTo>
                  <a:cubicBezTo>
                    <a:pt x="16375" y="11385"/>
                    <a:pt x="17680" y="9656"/>
                    <a:pt x="18920" y="7698"/>
                  </a:cubicBezTo>
                  <a:lnTo>
                    <a:pt x="4600" y="0"/>
                  </a:lnTo>
                  <a:close/>
                </a:path>
              </a:pathLst>
            </a:custGeom>
            <a:solidFill>
              <a:srgbClr val="BDF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2273645" y="3241732"/>
              <a:ext cx="111169" cy="106039"/>
            </a:xfrm>
            <a:custGeom>
              <a:rect b="b" l="l" r="r" t="t"/>
              <a:pathLst>
                <a:path extrusionOk="0" h="16865" w="17681">
                  <a:moveTo>
                    <a:pt x="8906" y="0"/>
                  </a:moveTo>
                  <a:lnTo>
                    <a:pt x="1" y="13537"/>
                  </a:lnTo>
                  <a:cubicBezTo>
                    <a:pt x="1860" y="14809"/>
                    <a:pt x="3948" y="15788"/>
                    <a:pt x="6264" y="16506"/>
                  </a:cubicBezTo>
                  <a:cubicBezTo>
                    <a:pt x="7047" y="16734"/>
                    <a:pt x="7830" y="16865"/>
                    <a:pt x="8613" y="16865"/>
                  </a:cubicBezTo>
                  <a:cubicBezTo>
                    <a:pt x="12103" y="16865"/>
                    <a:pt x="15300" y="14614"/>
                    <a:pt x="16343" y="11123"/>
                  </a:cubicBezTo>
                  <a:cubicBezTo>
                    <a:pt x="17681" y="6850"/>
                    <a:pt x="15267" y="2316"/>
                    <a:pt x="10994" y="1011"/>
                  </a:cubicBezTo>
                  <a:cubicBezTo>
                    <a:pt x="10080" y="750"/>
                    <a:pt x="9395" y="391"/>
                    <a:pt x="8906" y="0"/>
                  </a:cubicBezTo>
                  <a:close/>
                </a:path>
              </a:pathLst>
            </a:custGeom>
            <a:solidFill>
              <a:srgbClr val="BDF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" name="Google Shape;228;p18"/>
            <p:cNvGrpSpPr/>
            <p:nvPr/>
          </p:nvGrpSpPr>
          <p:grpSpPr>
            <a:xfrm>
              <a:off x="2456223" y="2651860"/>
              <a:ext cx="363714" cy="115354"/>
              <a:chOff x="2161559" y="1810789"/>
              <a:chExt cx="402205" cy="127477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2161559" y="1810789"/>
                <a:ext cx="83530" cy="127477"/>
              </a:xfrm>
              <a:custGeom>
                <a:rect b="b" l="l" r="r" t="t"/>
                <a:pathLst>
                  <a:path extrusionOk="0" h="9363" w="6134">
                    <a:moveTo>
                      <a:pt x="3067" y="0"/>
                    </a:moveTo>
                    <a:cubicBezTo>
                      <a:pt x="1371" y="0"/>
                      <a:pt x="0" y="1370"/>
                      <a:pt x="0" y="3034"/>
                    </a:cubicBezTo>
                    <a:lnTo>
                      <a:pt x="0" y="6296"/>
                    </a:lnTo>
                    <a:cubicBezTo>
                      <a:pt x="0" y="7992"/>
                      <a:pt x="1371" y="9362"/>
                      <a:pt x="3067" y="9362"/>
                    </a:cubicBezTo>
                    <a:cubicBezTo>
                      <a:pt x="4763" y="9362"/>
                      <a:pt x="6133" y="7992"/>
                      <a:pt x="6133" y="6296"/>
                    </a:cubicBezTo>
                    <a:lnTo>
                      <a:pt x="6133" y="3034"/>
                    </a:lnTo>
                    <a:cubicBezTo>
                      <a:pt x="6133" y="1370"/>
                      <a:pt x="4763" y="0"/>
                      <a:pt x="3067" y="0"/>
                    </a:cubicBezTo>
                    <a:close/>
                  </a:path>
                </a:pathLst>
              </a:custGeom>
              <a:solidFill>
                <a:srgbClr val="665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480234" y="1810789"/>
                <a:ext cx="83530" cy="127477"/>
              </a:xfrm>
              <a:custGeom>
                <a:rect b="b" l="l" r="r" t="t"/>
                <a:pathLst>
                  <a:path extrusionOk="0" h="9363" w="6134">
                    <a:moveTo>
                      <a:pt x="3067" y="0"/>
                    </a:moveTo>
                    <a:cubicBezTo>
                      <a:pt x="1371" y="0"/>
                      <a:pt x="0" y="1370"/>
                      <a:pt x="0" y="3034"/>
                    </a:cubicBezTo>
                    <a:lnTo>
                      <a:pt x="0" y="6296"/>
                    </a:lnTo>
                    <a:cubicBezTo>
                      <a:pt x="0" y="7992"/>
                      <a:pt x="1371" y="9362"/>
                      <a:pt x="3067" y="9362"/>
                    </a:cubicBezTo>
                    <a:cubicBezTo>
                      <a:pt x="4763" y="9362"/>
                      <a:pt x="6133" y="7992"/>
                      <a:pt x="6133" y="6296"/>
                    </a:cubicBezTo>
                    <a:lnTo>
                      <a:pt x="6133" y="3034"/>
                    </a:lnTo>
                    <a:cubicBezTo>
                      <a:pt x="6133" y="1370"/>
                      <a:pt x="4763" y="0"/>
                      <a:pt x="3067" y="0"/>
                    </a:cubicBezTo>
                    <a:close/>
                  </a:path>
                </a:pathLst>
              </a:custGeom>
              <a:solidFill>
                <a:srgbClr val="665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1" name="Google Shape;231;p18"/>
            <p:cNvSpPr/>
            <p:nvPr/>
          </p:nvSpPr>
          <p:spPr>
            <a:xfrm>
              <a:off x="2688684" y="2878993"/>
              <a:ext cx="106460" cy="66838"/>
            </a:xfrm>
            <a:custGeom>
              <a:rect b="b" l="l" r="r" t="t"/>
              <a:pathLst>
                <a:path extrusionOk="0" h="3550" w="5653">
                  <a:moveTo>
                    <a:pt x="2826" y="1"/>
                  </a:moveTo>
                  <a:cubicBezTo>
                    <a:pt x="1265" y="1"/>
                    <a:pt x="1" y="114"/>
                    <a:pt x="1" y="1336"/>
                  </a:cubicBezTo>
                  <a:cubicBezTo>
                    <a:pt x="1" y="2559"/>
                    <a:pt x="1265" y="3549"/>
                    <a:pt x="2826" y="3549"/>
                  </a:cubicBezTo>
                  <a:cubicBezTo>
                    <a:pt x="4388" y="3549"/>
                    <a:pt x="5653" y="2559"/>
                    <a:pt x="5653" y="1336"/>
                  </a:cubicBezTo>
                  <a:cubicBezTo>
                    <a:pt x="5653" y="114"/>
                    <a:pt x="4388" y="1"/>
                    <a:pt x="2826" y="1"/>
                  </a:cubicBezTo>
                  <a:close/>
                </a:path>
              </a:pathLst>
            </a:custGeom>
            <a:solidFill>
              <a:srgbClr val="6654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</a:t>
            </a:r>
            <a:endParaRPr/>
          </a:p>
        </p:txBody>
      </p:sp>
      <p:sp>
        <p:nvSpPr>
          <p:cNvPr id="237" name="Google Shape;237;p19"/>
          <p:cNvSpPr txBox="1"/>
          <p:nvPr>
            <p:ph idx="1" type="body"/>
          </p:nvPr>
        </p:nvSpPr>
        <p:spPr>
          <a:xfrm>
            <a:off x="4352875" y="0"/>
            <a:ext cx="47910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Projects that involve research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800"/>
              <a:t>E</a:t>
            </a:r>
            <a:r>
              <a:rPr lang="en" sz="1800"/>
              <a:t>xplaining ideas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800"/>
              <a:t>Internet makes it easy to copy other people’s work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Pirated Movies &amp; Music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Internet allows us to see or download movies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illegally download music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Chapter emphasizes to not copy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800"/>
              <a:t> Would be violating copyright laws</a:t>
            </a:r>
            <a:endParaRPr sz="1800"/>
          </a:p>
        </p:txBody>
      </p:sp>
      <p:sp>
        <p:nvSpPr>
          <p:cNvPr id="238" name="Google Shape;238;p19"/>
          <p:cNvSpPr/>
          <p:nvPr/>
        </p:nvSpPr>
        <p:spPr>
          <a:xfrm>
            <a:off x="3607530" y="3633115"/>
            <a:ext cx="446048" cy="441817"/>
          </a:xfrm>
          <a:custGeom>
            <a:rect b="b" l="l" r="r" t="t"/>
            <a:pathLst>
              <a:path extrusionOk="0" h="22213" w="21962">
                <a:moveTo>
                  <a:pt x="2191" y="0"/>
                </a:moveTo>
                <a:cubicBezTo>
                  <a:pt x="1465" y="0"/>
                  <a:pt x="734" y="41"/>
                  <a:pt x="1" y="127"/>
                </a:cubicBezTo>
                <a:cubicBezTo>
                  <a:pt x="5830" y="481"/>
                  <a:pt x="11511" y="3036"/>
                  <a:pt x="15436" y="7063"/>
                </a:cubicBezTo>
                <a:cubicBezTo>
                  <a:pt x="19600" y="11387"/>
                  <a:pt x="20810" y="16646"/>
                  <a:pt x="20957" y="22213"/>
                </a:cubicBezTo>
                <a:cubicBezTo>
                  <a:pt x="21961" y="17091"/>
                  <a:pt x="21071" y="12071"/>
                  <a:pt x="17912" y="7303"/>
                </a:cubicBezTo>
                <a:cubicBezTo>
                  <a:pt x="15506" y="3679"/>
                  <a:pt x="9094" y="0"/>
                  <a:pt x="2191" y="0"/>
                </a:cubicBezTo>
                <a:close/>
              </a:path>
            </a:pathLst>
          </a:custGeom>
          <a:solidFill>
            <a:srgbClr val="83B4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3263933" y="3635622"/>
            <a:ext cx="806571" cy="1222579"/>
          </a:xfrm>
          <a:custGeom>
            <a:rect b="b" l="l" r="r" t="t"/>
            <a:pathLst>
              <a:path extrusionOk="0" h="61467" w="39713">
                <a:moveTo>
                  <a:pt x="16919" y="1"/>
                </a:moveTo>
                <a:cubicBezTo>
                  <a:pt x="14592" y="263"/>
                  <a:pt x="12253" y="982"/>
                  <a:pt x="10039" y="2305"/>
                </a:cubicBezTo>
                <a:cubicBezTo>
                  <a:pt x="6195" y="8705"/>
                  <a:pt x="354" y="19737"/>
                  <a:pt x="206" y="28384"/>
                </a:cubicBezTo>
                <a:cubicBezTo>
                  <a:pt x="0" y="41265"/>
                  <a:pt x="6092" y="54692"/>
                  <a:pt x="19246" y="57533"/>
                </a:cubicBezTo>
                <a:cubicBezTo>
                  <a:pt x="19829" y="57611"/>
                  <a:pt x="20387" y="57646"/>
                  <a:pt x="20919" y="57646"/>
                </a:cubicBezTo>
                <a:cubicBezTo>
                  <a:pt x="24959" y="57646"/>
                  <a:pt x="27471" y="55650"/>
                  <a:pt x="27471" y="55650"/>
                </a:cubicBezTo>
                <a:cubicBezTo>
                  <a:pt x="27471" y="55650"/>
                  <a:pt x="30910" y="61466"/>
                  <a:pt x="37363" y="61466"/>
                </a:cubicBezTo>
                <a:cubicBezTo>
                  <a:pt x="38089" y="61466"/>
                  <a:pt x="38853" y="61393"/>
                  <a:pt x="39655" y="61229"/>
                </a:cubicBezTo>
                <a:cubicBezTo>
                  <a:pt x="38993" y="59597"/>
                  <a:pt x="37373" y="56757"/>
                  <a:pt x="33654" y="54692"/>
                </a:cubicBezTo>
                <a:cubicBezTo>
                  <a:pt x="33654" y="54692"/>
                  <a:pt x="39222" y="51007"/>
                  <a:pt x="39713" y="46227"/>
                </a:cubicBezTo>
                <a:cubicBezTo>
                  <a:pt x="38566" y="45960"/>
                  <a:pt x="37368" y="45817"/>
                  <a:pt x="36181" y="45817"/>
                </a:cubicBezTo>
                <a:cubicBezTo>
                  <a:pt x="33611" y="45817"/>
                  <a:pt x="31089" y="46485"/>
                  <a:pt x="29240" y="48006"/>
                </a:cubicBezTo>
                <a:cubicBezTo>
                  <a:pt x="28624" y="48851"/>
                  <a:pt x="28031" y="49821"/>
                  <a:pt x="27506" y="50973"/>
                </a:cubicBezTo>
                <a:cubicBezTo>
                  <a:pt x="27506" y="50973"/>
                  <a:pt x="22920" y="46683"/>
                  <a:pt x="24699" y="42702"/>
                </a:cubicBezTo>
                <a:cubicBezTo>
                  <a:pt x="26467" y="38720"/>
                  <a:pt x="32525" y="35229"/>
                  <a:pt x="35890" y="28065"/>
                </a:cubicBezTo>
                <a:cubicBezTo>
                  <a:pt x="36826" y="26057"/>
                  <a:pt x="37488" y="24072"/>
                  <a:pt x="37875" y="22087"/>
                </a:cubicBezTo>
                <a:cubicBezTo>
                  <a:pt x="37728" y="16520"/>
                  <a:pt x="36518" y="11261"/>
                  <a:pt x="32354" y="6937"/>
                </a:cubicBezTo>
                <a:cubicBezTo>
                  <a:pt x="28429" y="2910"/>
                  <a:pt x="22748" y="355"/>
                  <a:pt x="16919" y="1"/>
                </a:cubicBezTo>
                <a:close/>
              </a:path>
            </a:pathLst>
          </a:custGeom>
          <a:solidFill>
            <a:srgbClr val="A1D5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3857765" y="4495841"/>
            <a:ext cx="214799" cy="94637"/>
          </a:xfrm>
          <a:custGeom>
            <a:rect b="b" l="l" r="r" t="t"/>
            <a:pathLst>
              <a:path extrusionOk="0" h="4758" w="10576">
                <a:moveTo>
                  <a:pt x="8964" y="1"/>
                </a:moveTo>
                <a:cubicBezTo>
                  <a:pt x="7051" y="1"/>
                  <a:pt x="3108" y="570"/>
                  <a:pt x="1" y="4757"/>
                </a:cubicBezTo>
                <a:cubicBezTo>
                  <a:pt x="1850" y="3236"/>
                  <a:pt x="4372" y="2568"/>
                  <a:pt x="6942" y="2568"/>
                </a:cubicBezTo>
                <a:cubicBezTo>
                  <a:pt x="8129" y="2568"/>
                  <a:pt x="9327" y="2711"/>
                  <a:pt x="10474" y="2978"/>
                </a:cubicBezTo>
                <a:cubicBezTo>
                  <a:pt x="10576" y="2042"/>
                  <a:pt x="10474" y="1073"/>
                  <a:pt x="10109" y="80"/>
                </a:cubicBezTo>
                <a:cubicBezTo>
                  <a:pt x="10109" y="80"/>
                  <a:pt x="9677" y="1"/>
                  <a:pt x="8964" y="1"/>
                </a:cubicBezTo>
                <a:close/>
              </a:path>
            </a:pathLst>
          </a:custGeom>
          <a:solidFill>
            <a:srgbClr val="83B4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3127696" y="3681468"/>
            <a:ext cx="950224" cy="1221186"/>
          </a:xfrm>
          <a:custGeom>
            <a:rect b="b" l="l" r="r" t="t"/>
            <a:pathLst>
              <a:path extrusionOk="0" h="61397" w="46786">
                <a:moveTo>
                  <a:pt x="16747" y="0"/>
                </a:moveTo>
                <a:lnTo>
                  <a:pt x="16747" y="0"/>
                </a:lnTo>
                <a:cubicBezTo>
                  <a:pt x="14181" y="1506"/>
                  <a:pt x="11785" y="3810"/>
                  <a:pt x="9732" y="7108"/>
                </a:cubicBezTo>
                <a:cubicBezTo>
                  <a:pt x="0" y="22760"/>
                  <a:pt x="537" y="43694"/>
                  <a:pt x="13302" y="52752"/>
                </a:cubicBezTo>
                <a:cubicBezTo>
                  <a:pt x="18850" y="56690"/>
                  <a:pt x="23363" y="57804"/>
                  <a:pt x="26695" y="57804"/>
                </a:cubicBezTo>
                <a:cubicBezTo>
                  <a:pt x="31036" y="57804"/>
                  <a:pt x="33370" y="55912"/>
                  <a:pt x="33370" y="55912"/>
                </a:cubicBezTo>
                <a:cubicBezTo>
                  <a:pt x="33370" y="55912"/>
                  <a:pt x="37204" y="61397"/>
                  <a:pt x="42564" y="61397"/>
                </a:cubicBezTo>
                <a:cubicBezTo>
                  <a:pt x="43890" y="61397"/>
                  <a:pt x="45308" y="61061"/>
                  <a:pt x="46786" y="60225"/>
                </a:cubicBezTo>
                <a:cubicBezTo>
                  <a:pt x="46786" y="60225"/>
                  <a:pt x="46682" y="59711"/>
                  <a:pt x="46363" y="58924"/>
                </a:cubicBezTo>
                <a:cubicBezTo>
                  <a:pt x="45561" y="59088"/>
                  <a:pt x="44797" y="59161"/>
                  <a:pt x="44071" y="59161"/>
                </a:cubicBezTo>
                <a:cubicBezTo>
                  <a:pt x="37618" y="59161"/>
                  <a:pt x="34179" y="53345"/>
                  <a:pt x="34179" y="53345"/>
                </a:cubicBezTo>
                <a:cubicBezTo>
                  <a:pt x="34179" y="53345"/>
                  <a:pt x="31667" y="55341"/>
                  <a:pt x="27627" y="55341"/>
                </a:cubicBezTo>
                <a:cubicBezTo>
                  <a:pt x="27095" y="55341"/>
                  <a:pt x="26537" y="55306"/>
                  <a:pt x="25954" y="55228"/>
                </a:cubicBezTo>
                <a:cubicBezTo>
                  <a:pt x="12800" y="52387"/>
                  <a:pt x="6708" y="38960"/>
                  <a:pt x="6914" y="26079"/>
                </a:cubicBezTo>
                <a:cubicBezTo>
                  <a:pt x="7062" y="17432"/>
                  <a:pt x="12903" y="6400"/>
                  <a:pt x="16747" y="0"/>
                </a:cubicBezTo>
                <a:close/>
              </a:path>
            </a:pathLst>
          </a:custGeom>
          <a:solidFill>
            <a:srgbClr val="83B4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3856383" y="4232399"/>
            <a:ext cx="154092" cy="190606"/>
          </a:xfrm>
          <a:custGeom>
            <a:rect b="b" l="l" r="r" t="t"/>
            <a:pathLst>
              <a:path extrusionOk="0" h="9583" w="7587">
                <a:moveTo>
                  <a:pt x="5693" y="0"/>
                </a:moveTo>
                <a:cubicBezTo>
                  <a:pt x="5693" y="0"/>
                  <a:pt x="3697" y="2659"/>
                  <a:pt x="1928" y="4849"/>
                </a:cubicBezTo>
                <a:cubicBezTo>
                  <a:pt x="1198" y="5773"/>
                  <a:pt x="490" y="6606"/>
                  <a:pt x="0" y="7119"/>
                </a:cubicBezTo>
                <a:cubicBezTo>
                  <a:pt x="0" y="7119"/>
                  <a:pt x="2619" y="9582"/>
                  <a:pt x="6497" y="9582"/>
                </a:cubicBezTo>
                <a:cubicBezTo>
                  <a:pt x="6825" y="9582"/>
                  <a:pt x="7162" y="9565"/>
                  <a:pt x="7507" y="9527"/>
                </a:cubicBezTo>
                <a:cubicBezTo>
                  <a:pt x="7507" y="9527"/>
                  <a:pt x="7541" y="9367"/>
                  <a:pt x="7586" y="9093"/>
                </a:cubicBezTo>
                <a:cubicBezTo>
                  <a:pt x="6286" y="8602"/>
                  <a:pt x="5180" y="7735"/>
                  <a:pt x="4495" y="6161"/>
                </a:cubicBezTo>
                <a:cubicBezTo>
                  <a:pt x="3708" y="4381"/>
                  <a:pt x="4848" y="2419"/>
                  <a:pt x="6115" y="605"/>
                </a:cubicBezTo>
                <a:cubicBezTo>
                  <a:pt x="5989" y="400"/>
                  <a:pt x="5852" y="195"/>
                  <a:pt x="5693" y="0"/>
                </a:cubicBezTo>
                <a:close/>
              </a:path>
            </a:pathLst>
          </a:custGeom>
          <a:solidFill>
            <a:srgbClr val="83B4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3931671" y="4244432"/>
            <a:ext cx="82499" cy="168846"/>
          </a:xfrm>
          <a:custGeom>
            <a:rect b="b" l="l" r="r" t="t"/>
            <a:pathLst>
              <a:path extrusionOk="0" h="8489" w="4062">
                <a:moveTo>
                  <a:pt x="2408" y="0"/>
                </a:moveTo>
                <a:cubicBezTo>
                  <a:pt x="1141" y="1814"/>
                  <a:pt x="1" y="3776"/>
                  <a:pt x="788" y="5556"/>
                </a:cubicBezTo>
                <a:cubicBezTo>
                  <a:pt x="1473" y="7130"/>
                  <a:pt x="2579" y="7997"/>
                  <a:pt x="3879" y="8488"/>
                </a:cubicBezTo>
                <a:cubicBezTo>
                  <a:pt x="3960" y="7974"/>
                  <a:pt x="4062" y="7084"/>
                  <a:pt x="4051" y="5989"/>
                </a:cubicBezTo>
                <a:cubicBezTo>
                  <a:pt x="4028" y="4232"/>
                  <a:pt x="3674" y="1963"/>
                  <a:pt x="2408" y="0"/>
                </a:cubicBezTo>
                <a:close/>
              </a:path>
            </a:pathLst>
          </a:custGeom>
          <a:solidFill>
            <a:srgbClr val="A1D5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3059355" y="4063355"/>
            <a:ext cx="248858" cy="140443"/>
          </a:xfrm>
          <a:custGeom>
            <a:rect b="b" l="l" r="r" t="t"/>
            <a:pathLst>
              <a:path extrusionOk="0" h="7061" w="12253">
                <a:moveTo>
                  <a:pt x="10369" y="0"/>
                </a:moveTo>
                <a:cubicBezTo>
                  <a:pt x="8064" y="0"/>
                  <a:pt x="2920" y="566"/>
                  <a:pt x="0" y="5271"/>
                </a:cubicBezTo>
                <a:cubicBezTo>
                  <a:pt x="2459" y="6465"/>
                  <a:pt x="5126" y="7060"/>
                  <a:pt x="7745" y="7060"/>
                </a:cubicBezTo>
                <a:cubicBezTo>
                  <a:pt x="9282" y="7060"/>
                  <a:pt x="10801" y="6855"/>
                  <a:pt x="12253" y="6446"/>
                </a:cubicBezTo>
                <a:lnTo>
                  <a:pt x="11545" y="57"/>
                </a:lnTo>
                <a:cubicBezTo>
                  <a:pt x="11545" y="57"/>
                  <a:pt x="11100" y="0"/>
                  <a:pt x="10369" y="0"/>
                </a:cubicBezTo>
                <a:close/>
              </a:path>
            </a:pathLst>
          </a:custGeom>
          <a:solidFill>
            <a:srgbClr val="A1D5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3048225" y="4168194"/>
            <a:ext cx="266488" cy="102871"/>
          </a:xfrm>
          <a:custGeom>
            <a:rect b="b" l="l" r="r" t="t"/>
            <a:pathLst>
              <a:path extrusionOk="0" h="5172" w="13121">
                <a:moveTo>
                  <a:pt x="548" y="0"/>
                </a:moveTo>
                <a:cubicBezTo>
                  <a:pt x="354" y="308"/>
                  <a:pt x="171" y="627"/>
                  <a:pt x="1" y="981"/>
                </a:cubicBezTo>
                <a:cubicBezTo>
                  <a:pt x="1" y="981"/>
                  <a:pt x="2607" y="5172"/>
                  <a:pt x="8008" y="5172"/>
                </a:cubicBezTo>
                <a:cubicBezTo>
                  <a:pt x="9498" y="5172"/>
                  <a:pt x="11201" y="4853"/>
                  <a:pt x="13120" y="4039"/>
                </a:cubicBezTo>
                <a:lnTo>
                  <a:pt x="12801" y="1175"/>
                </a:lnTo>
                <a:cubicBezTo>
                  <a:pt x="11349" y="1584"/>
                  <a:pt x="9830" y="1789"/>
                  <a:pt x="8293" y="1789"/>
                </a:cubicBezTo>
                <a:cubicBezTo>
                  <a:pt x="5674" y="1789"/>
                  <a:pt x="3007" y="1194"/>
                  <a:pt x="548" y="0"/>
                </a:cubicBezTo>
                <a:close/>
              </a:path>
            </a:pathLst>
          </a:custGeom>
          <a:solidFill>
            <a:srgbClr val="83B4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3679365" y="4022083"/>
            <a:ext cx="121190" cy="49248"/>
          </a:xfrm>
          <a:custGeom>
            <a:rect b="b" l="l" r="r" t="t"/>
            <a:pathLst>
              <a:path extrusionOk="0" h="2476" w="5967">
                <a:moveTo>
                  <a:pt x="3797" y="1"/>
                </a:moveTo>
                <a:cubicBezTo>
                  <a:pt x="2454" y="1"/>
                  <a:pt x="1164" y="210"/>
                  <a:pt x="1" y="672"/>
                </a:cubicBezTo>
                <a:cubicBezTo>
                  <a:pt x="320" y="1437"/>
                  <a:pt x="959" y="2098"/>
                  <a:pt x="2145" y="2372"/>
                </a:cubicBezTo>
                <a:cubicBezTo>
                  <a:pt x="2451" y="2443"/>
                  <a:pt x="2735" y="2475"/>
                  <a:pt x="2999" y="2475"/>
                </a:cubicBezTo>
                <a:cubicBezTo>
                  <a:pt x="4650" y="2475"/>
                  <a:pt x="5524" y="1212"/>
                  <a:pt x="5967" y="170"/>
                </a:cubicBezTo>
                <a:cubicBezTo>
                  <a:pt x="5236" y="59"/>
                  <a:pt x="4509" y="1"/>
                  <a:pt x="3797" y="1"/>
                </a:cubicBezTo>
                <a:close/>
              </a:path>
            </a:pathLst>
          </a:custGeom>
          <a:solidFill>
            <a:srgbClr val="DEA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3666144" y="3968281"/>
            <a:ext cx="143003" cy="67169"/>
          </a:xfrm>
          <a:custGeom>
            <a:rect b="b" l="l" r="r" t="t"/>
            <a:pathLst>
              <a:path extrusionOk="0" h="3377" w="7041">
                <a:moveTo>
                  <a:pt x="583" y="0"/>
                </a:moveTo>
                <a:cubicBezTo>
                  <a:pt x="583" y="0"/>
                  <a:pt x="1" y="1883"/>
                  <a:pt x="652" y="3377"/>
                </a:cubicBezTo>
                <a:cubicBezTo>
                  <a:pt x="1815" y="2915"/>
                  <a:pt x="3105" y="2706"/>
                  <a:pt x="4448" y="2706"/>
                </a:cubicBezTo>
                <a:cubicBezTo>
                  <a:pt x="5160" y="2706"/>
                  <a:pt x="5887" y="2764"/>
                  <a:pt x="6618" y="2875"/>
                </a:cubicBezTo>
                <a:cubicBezTo>
                  <a:pt x="6937" y="2134"/>
                  <a:pt x="7040" y="1506"/>
                  <a:pt x="7040" y="1506"/>
                </a:cubicBezTo>
                <a:cubicBezTo>
                  <a:pt x="3413" y="149"/>
                  <a:pt x="583" y="0"/>
                  <a:pt x="583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3485206" y="3956367"/>
            <a:ext cx="162439" cy="134238"/>
          </a:xfrm>
          <a:custGeom>
            <a:rect b="b" l="l" r="r" t="t"/>
            <a:pathLst>
              <a:path extrusionOk="0" h="6749" w="7998">
                <a:moveTo>
                  <a:pt x="3846" y="1"/>
                </a:moveTo>
                <a:cubicBezTo>
                  <a:pt x="2214" y="1"/>
                  <a:pt x="779" y="1018"/>
                  <a:pt x="422" y="2538"/>
                </a:cubicBezTo>
                <a:cubicBezTo>
                  <a:pt x="0" y="4341"/>
                  <a:pt x="1266" y="6178"/>
                  <a:pt x="3240" y="6645"/>
                </a:cubicBezTo>
                <a:cubicBezTo>
                  <a:pt x="3543" y="6715"/>
                  <a:pt x="3845" y="6749"/>
                  <a:pt x="4141" y="6749"/>
                </a:cubicBezTo>
                <a:cubicBezTo>
                  <a:pt x="5773" y="6749"/>
                  <a:pt x="7218" y="5730"/>
                  <a:pt x="7576" y="4204"/>
                </a:cubicBezTo>
                <a:cubicBezTo>
                  <a:pt x="7997" y="2402"/>
                  <a:pt x="6742" y="565"/>
                  <a:pt x="4769" y="109"/>
                </a:cubicBezTo>
                <a:cubicBezTo>
                  <a:pt x="4459" y="36"/>
                  <a:pt x="4149" y="1"/>
                  <a:pt x="3846" y="1"/>
                </a:cubicBezTo>
                <a:close/>
              </a:path>
            </a:pathLst>
          </a:custGeom>
          <a:solidFill>
            <a:srgbClr val="FF9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3806097" y="4029522"/>
            <a:ext cx="162439" cy="134178"/>
          </a:xfrm>
          <a:custGeom>
            <a:rect b="b" l="l" r="r" t="t"/>
            <a:pathLst>
              <a:path extrusionOk="0" h="6746" w="7998">
                <a:moveTo>
                  <a:pt x="3851" y="0"/>
                </a:moveTo>
                <a:cubicBezTo>
                  <a:pt x="2221" y="0"/>
                  <a:pt x="779" y="1012"/>
                  <a:pt x="423" y="2546"/>
                </a:cubicBezTo>
                <a:cubicBezTo>
                  <a:pt x="0" y="4348"/>
                  <a:pt x="1255" y="6185"/>
                  <a:pt x="3240" y="6641"/>
                </a:cubicBezTo>
                <a:cubicBezTo>
                  <a:pt x="3545" y="6711"/>
                  <a:pt x="3850" y="6745"/>
                  <a:pt x="4148" y="6745"/>
                </a:cubicBezTo>
                <a:cubicBezTo>
                  <a:pt x="5778" y="6745"/>
                  <a:pt x="7219" y="5735"/>
                  <a:pt x="7575" y="4211"/>
                </a:cubicBezTo>
                <a:cubicBezTo>
                  <a:pt x="7998" y="2397"/>
                  <a:pt x="6731" y="572"/>
                  <a:pt x="4758" y="104"/>
                </a:cubicBezTo>
                <a:cubicBezTo>
                  <a:pt x="4453" y="34"/>
                  <a:pt x="4149" y="0"/>
                  <a:pt x="3851" y="0"/>
                </a:cubicBezTo>
                <a:close/>
              </a:path>
            </a:pathLst>
          </a:custGeom>
          <a:solidFill>
            <a:srgbClr val="FF9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3586916" y="3928461"/>
            <a:ext cx="49374" cy="44255"/>
          </a:xfrm>
          <a:custGeom>
            <a:rect b="b" l="l" r="r" t="t"/>
            <a:pathLst>
              <a:path extrusionOk="0" h="2225" w="2431">
                <a:moveTo>
                  <a:pt x="1221" y="0"/>
                </a:moveTo>
                <a:cubicBezTo>
                  <a:pt x="717" y="0"/>
                  <a:pt x="255" y="343"/>
                  <a:pt x="137" y="861"/>
                </a:cubicBezTo>
                <a:cubicBezTo>
                  <a:pt x="0" y="1454"/>
                  <a:pt x="365" y="2048"/>
                  <a:pt x="959" y="2196"/>
                </a:cubicBezTo>
                <a:cubicBezTo>
                  <a:pt x="1042" y="2215"/>
                  <a:pt x="1126" y="2225"/>
                  <a:pt x="1209" y="2225"/>
                </a:cubicBezTo>
                <a:cubicBezTo>
                  <a:pt x="1719" y="2225"/>
                  <a:pt x="2176" y="1874"/>
                  <a:pt x="2294" y="1363"/>
                </a:cubicBezTo>
                <a:cubicBezTo>
                  <a:pt x="2431" y="759"/>
                  <a:pt x="2066" y="166"/>
                  <a:pt x="1472" y="29"/>
                </a:cubicBezTo>
                <a:cubicBezTo>
                  <a:pt x="1388" y="9"/>
                  <a:pt x="1304" y="0"/>
                  <a:pt x="1221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3859389" y="3990637"/>
            <a:ext cx="49597" cy="44255"/>
          </a:xfrm>
          <a:custGeom>
            <a:rect b="b" l="l" r="r" t="t"/>
            <a:pathLst>
              <a:path extrusionOk="0" h="2225" w="2442">
                <a:moveTo>
                  <a:pt x="1226" y="1"/>
                </a:moveTo>
                <a:cubicBezTo>
                  <a:pt x="723" y="1"/>
                  <a:pt x="267" y="350"/>
                  <a:pt x="149" y="861"/>
                </a:cubicBezTo>
                <a:cubicBezTo>
                  <a:pt x="0" y="1454"/>
                  <a:pt x="377" y="2059"/>
                  <a:pt x="970" y="2196"/>
                </a:cubicBezTo>
                <a:cubicBezTo>
                  <a:pt x="1053" y="2215"/>
                  <a:pt x="1135" y="2224"/>
                  <a:pt x="1216" y="2224"/>
                </a:cubicBezTo>
                <a:cubicBezTo>
                  <a:pt x="1720" y="2224"/>
                  <a:pt x="2176" y="1874"/>
                  <a:pt x="2294" y="1363"/>
                </a:cubicBezTo>
                <a:cubicBezTo>
                  <a:pt x="2442" y="759"/>
                  <a:pt x="2066" y="166"/>
                  <a:pt x="1472" y="29"/>
                </a:cubicBezTo>
                <a:cubicBezTo>
                  <a:pt x="1390" y="10"/>
                  <a:pt x="1307" y="1"/>
                  <a:pt x="122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3359977" y="4175872"/>
            <a:ext cx="476737" cy="526787"/>
          </a:xfrm>
          <a:custGeom>
            <a:rect b="b" l="l" r="r" t="t"/>
            <a:pathLst>
              <a:path extrusionOk="0" h="26485" w="23473">
                <a:moveTo>
                  <a:pt x="13112" y="0"/>
                </a:moveTo>
                <a:cubicBezTo>
                  <a:pt x="9135" y="0"/>
                  <a:pt x="3078" y="1624"/>
                  <a:pt x="1740" y="11147"/>
                </a:cubicBezTo>
                <a:cubicBezTo>
                  <a:pt x="0" y="23529"/>
                  <a:pt x="8458" y="26485"/>
                  <a:pt x="13356" y="26485"/>
                </a:cubicBezTo>
                <a:cubicBezTo>
                  <a:pt x="13919" y="26485"/>
                  <a:pt x="14435" y="26446"/>
                  <a:pt x="14882" y="26378"/>
                </a:cubicBezTo>
                <a:cubicBezTo>
                  <a:pt x="19240" y="25704"/>
                  <a:pt x="19046" y="22624"/>
                  <a:pt x="18019" y="17582"/>
                </a:cubicBezTo>
                <a:cubicBezTo>
                  <a:pt x="17004" y="12539"/>
                  <a:pt x="19651" y="11661"/>
                  <a:pt x="21020" y="9299"/>
                </a:cubicBezTo>
                <a:cubicBezTo>
                  <a:pt x="23472" y="5033"/>
                  <a:pt x="19993" y="1439"/>
                  <a:pt x="16673" y="436"/>
                </a:cubicBezTo>
                <a:cubicBezTo>
                  <a:pt x="16673" y="436"/>
                  <a:pt x="15171" y="0"/>
                  <a:pt x="13112" y="0"/>
                </a:cubicBezTo>
                <a:close/>
              </a:path>
            </a:pathLst>
          </a:custGeom>
          <a:solidFill>
            <a:srgbClr val="BDF2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757212" y="3743405"/>
            <a:ext cx="94320" cy="82384"/>
          </a:xfrm>
          <a:custGeom>
            <a:rect b="b" l="l" r="r" t="t"/>
            <a:pathLst>
              <a:path extrusionOk="0" h="4142" w="4644">
                <a:moveTo>
                  <a:pt x="640" y="1"/>
                </a:moveTo>
                <a:cubicBezTo>
                  <a:pt x="605" y="47"/>
                  <a:pt x="559" y="103"/>
                  <a:pt x="525" y="149"/>
                </a:cubicBezTo>
                <a:cubicBezTo>
                  <a:pt x="1" y="868"/>
                  <a:pt x="2465" y="3571"/>
                  <a:pt x="4643" y="4142"/>
                </a:cubicBezTo>
                <a:cubicBezTo>
                  <a:pt x="4610" y="3606"/>
                  <a:pt x="4610" y="3081"/>
                  <a:pt x="4632" y="2567"/>
                </a:cubicBezTo>
                <a:cubicBezTo>
                  <a:pt x="2841" y="1860"/>
                  <a:pt x="1415" y="719"/>
                  <a:pt x="640" y="1"/>
                </a:cubicBezTo>
                <a:close/>
              </a:path>
            </a:pathLst>
          </a:custGeom>
          <a:solidFill>
            <a:srgbClr val="D07A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3850819" y="3794463"/>
            <a:ext cx="51466" cy="33435"/>
          </a:xfrm>
          <a:custGeom>
            <a:rect b="b" l="l" r="r" t="t"/>
            <a:pathLst>
              <a:path extrusionOk="0" h="1681" w="2534">
                <a:moveTo>
                  <a:pt x="23" y="0"/>
                </a:moveTo>
                <a:lnTo>
                  <a:pt x="23" y="0"/>
                </a:lnTo>
                <a:cubicBezTo>
                  <a:pt x="1" y="514"/>
                  <a:pt x="1" y="1039"/>
                  <a:pt x="34" y="1575"/>
                </a:cubicBezTo>
                <a:cubicBezTo>
                  <a:pt x="295" y="1643"/>
                  <a:pt x="551" y="1681"/>
                  <a:pt x="798" y="1681"/>
                </a:cubicBezTo>
                <a:cubicBezTo>
                  <a:pt x="1417" y="1681"/>
                  <a:pt x="1974" y="1444"/>
                  <a:pt x="2374" y="856"/>
                </a:cubicBezTo>
                <a:cubicBezTo>
                  <a:pt x="2419" y="799"/>
                  <a:pt x="2476" y="708"/>
                  <a:pt x="2533" y="605"/>
                </a:cubicBezTo>
                <a:cubicBezTo>
                  <a:pt x="1643" y="525"/>
                  <a:pt x="799" y="297"/>
                  <a:pt x="23" y="0"/>
                </a:cubicBezTo>
                <a:close/>
              </a:path>
            </a:pathLst>
          </a:custGeom>
          <a:solidFill>
            <a:srgbClr val="D78F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3914063" y="3526704"/>
            <a:ext cx="46835" cy="50640"/>
          </a:xfrm>
          <a:custGeom>
            <a:rect b="b" l="l" r="r" t="t"/>
            <a:pathLst>
              <a:path extrusionOk="0" h="2546" w="2306">
                <a:moveTo>
                  <a:pt x="2008" y="1"/>
                </a:moveTo>
                <a:cubicBezTo>
                  <a:pt x="1370" y="583"/>
                  <a:pt x="697" y="1290"/>
                  <a:pt x="1" y="2054"/>
                </a:cubicBezTo>
                <a:cubicBezTo>
                  <a:pt x="206" y="2214"/>
                  <a:pt x="434" y="2385"/>
                  <a:pt x="685" y="2545"/>
                </a:cubicBezTo>
                <a:cubicBezTo>
                  <a:pt x="1187" y="1747"/>
                  <a:pt x="1735" y="948"/>
                  <a:pt x="2305" y="160"/>
                </a:cubicBezTo>
                <a:cubicBezTo>
                  <a:pt x="2203" y="104"/>
                  <a:pt x="2100" y="58"/>
                  <a:pt x="2008" y="1"/>
                </a:cubicBezTo>
                <a:close/>
              </a:path>
            </a:pathLst>
          </a:custGeom>
          <a:solidFill>
            <a:srgbClr val="777B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3927975" y="3529887"/>
            <a:ext cx="84347" cy="78983"/>
          </a:xfrm>
          <a:custGeom>
            <a:rect b="b" l="l" r="r" t="t"/>
            <a:pathLst>
              <a:path extrusionOk="0" h="3971" w="4153">
                <a:moveTo>
                  <a:pt x="1620" y="0"/>
                </a:moveTo>
                <a:cubicBezTo>
                  <a:pt x="1050" y="788"/>
                  <a:pt x="502" y="1587"/>
                  <a:pt x="0" y="2385"/>
                </a:cubicBezTo>
                <a:cubicBezTo>
                  <a:pt x="867" y="2989"/>
                  <a:pt x="1962" y="3594"/>
                  <a:pt x="3194" y="3970"/>
                </a:cubicBezTo>
                <a:cubicBezTo>
                  <a:pt x="3571" y="2933"/>
                  <a:pt x="3914" y="1940"/>
                  <a:pt x="4153" y="1085"/>
                </a:cubicBezTo>
                <a:cubicBezTo>
                  <a:pt x="3217" y="834"/>
                  <a:pt x="2362" y="434"/>
                  <a:pt x="1620" y="0"/>
                </a:cubicBezTo>
                <a:close/>
              </a:path>
            </a:pathLst>
          </a:custGeom>
          <a:solidFill>
            <a:srgbClr val="6654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3954844" y="3507192"/>
            <a:ext cx="23438" cy="22714"/>
          </a:xfrm>
          <a:custGeom>
            <a:rect b="b" l="l" r="r" t="t"/>
            <a:pathLst>
              <a:path extrusionOk="0" h="1142" w="1154">
                <a:moveTo>
                  <a:pt x="1153" y="1"/>
                </a:moveTo>
                <a:lnTo>
                  <a:pt x="1153" y="1"/>
                </a:lnTo>
                <a:cubicBezTo>
                  <a:pt x="788" y="274"/>
                  <a:pt x="400" y="606"/>
                  <a:pt x="0" y="982"/>
                </a:cubicBezTo>
                <a:cubicBezTo>
                  <a:pt x="92" y="1039"/>
                  <a:pt x="195" y="1085"/>
                  <a:pt x="297" y="1141"/>
                </a:cubicBezTo>
                <a:cubicBezTo>
                  <a:pt x="571" y="765"/>
                  <a:pt x="856" y="377"/>
                  <a:pt x="1153" y="1"/>
                </a:cubicBezTo>
                <a:close/>
              </a:path>
            </a:pathLst>
          </a:custGeom>
          <a:solidFill>
            <a:srgbClr val="B586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3960876" y="3490425"/>
            <a:ext cx="64119" cy="61042"/>
          </a:xfrm>
          <a:custGeom>
            <a:rect b="b" l="l" r="r" t="t"/>
            <a:pathLst>
              <a:path extrusionOk="0" h="3069" w="3157">
                <a:moveTo>
                  <a:pt x="2499" y="1"/>
                </a:moveTo>
                <a:cubicBezTo>
                  <a:pt x="2450" y="1"/>
                  <a:pt x="2397" y="8"/>
                  <a:pt x="2339" y="22"/>
                </a:cubicBezTo>
                <a:cubicBezTo>
                  <a:pt x="1928" y="125"/>
                  <a:pt x="1415" y="410"/>
                  <a:pt x="856" y="844"/>
                </a:cubicBezTo>
                <a:cubicBezTo>
                  <a:pt x="559" y="1220"/>
                  <a:pt x="274" y="1608"/>
                  <a:pt x="0" y="1984"/>
                </a:cubicBezTo>
                <a:cubicBezTo>
                  <a:pt x="742" y="2418"/>
                  <a:pt x="1597" y="2818"/>
                  <a:pt x="2533" y="3069"/>
                </a:cubicBezTo>
                <a:cubicBezTo>
                  <a:pt x="3042" y="1263"/>
                  <a:pt x="3157" y="1"/>
                  <a:pt x="2499" y="1"/>
                </a:cubicBezTo>
                <a:close/>
              </a:path>
            </a:pathLst>
          </a:custGeom>
          <a:solidFill>
            <a:srgbClr val="F88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3872814" y="3567558"/>
            <a:ext cx="55182" cy="62415"/>
          </a:xfrm>
          <a:custGeom>
            <a:rect b="b" l="l" r="r" t="t"/>
            <a:pathLst>
              <a:path extrusionOk="0" h="3138" w="2717">
                <a:moveTo>
                  <a:pt x="2032" y="0"/>
                </a:moveTo>
                <a:cubicBezTo>
                  <a:pt x="1359" y="730"/>
                  <a:pt x="674" y="1529"/>
                  <a:pt x="1" y="2327"/>
                </a:cubicBezTo>
                <a:cubicBezTo>
                  <a:pt x="355" y="2601"/>
                  <a:pt x="766" y="2875"/>
                  <a:pt x="1210" y="3138"/>
                </a:cubicBezTo>
                <a:cubicBezTo>
                  <a:pt x="1667" y="2236"/>
                  <a:pt x="2168" y="1358"/>
                  <a:pt x="2716" y="491"/>
                </a:cubicBezTo>
                <a:cubicBezTo>
                  <a:pt x="2465" y="331"/>
                  <a:pt x="2237" y="160"/>
                  <a:pt x="2032" y="0"/>
                </a:cubicBezTo>
                <a:close/>
              </a:path>
            </a:pathLst>
          </a:custGeom>
          <a:solidFill>
            <a:srgbClr val="A0C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3897389" y="3577324"/>
            <a:ext cx="95477" cy="80097"/>
          </a:xfrm>
          <a:custGeom>
            <a:rect b="b" l="l" r="r" t="t"/>
            <a:pathLst>
              <a:path extrusionOk="0" h="4027" w="4701">
                <a:moveTo>
                  <a:pt x="1506" y="0"/>
                </a:moveTo>
                <a:cubicBezTo>
                  <a:pt x="958" y="867"/>
                  <a:pt x="457" y="1745"/>
                  <a:pt x="0" y="2647"/>
                </a:cubicBezTo>
                <a:cubicBezTo>
                  <a:pt x="1050" y="3274"/>
                  <a:pt x="2327" y="3833"/>
                  <a:pt x="3742" y="4027"/>
                </a:cubicBezTo>
                <a:cubicBezTo>
                  <a:pt x="4073" y="3205"/>
                  <a:pt x="4404" y="2384"/>
                  <a:pt x="4700" y="1585"/>
                </a:cubicBezTo>
                <a:cubicBezTo>
                  <a:pt x="3468" y="1209"/>
                  <a:pt x="2373" y="604"/>
                  <a:pt x="1506" y="0"/>
                </a:cubicBezTo>
                <a:close/>
              </a:path>
            </a:pathLst>
          </a:custGeom>
          <a:solidFill>
            <a:srgbClr val="CDF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834815" y="3613842"/>
            <a:ext cx="62595" cy="71723"/>
          </a:xfrm>
          <a:custGeom>
            <a:rect b="b" l="l" r="r" t="t"/>
            <a:pathLst>
              <a:path extrusionOk="0" h="3606" w="3082">
                <a:moveTo>
                  <a:pt x="1872" y="0"/>
                </a:moveTo>
                <a:cubicBezTo>
                  <a:pt x="1233" y="776"/>
                  <a:pt x="606" y="1564"/>
                  <a:pt x="1" y="2317"/>
                </a:cubicBezTo>
                <a:cubicBezTo>
                  <a:pt x="515" y="2727"/>
                  <a:pt x="1154" y="3184"/>
                  <a:pt x="1884" y="3605"/>
                </a:cubicBezTo>
                <a:cubicBezTo>
                  <a:pt x="2214" y="2647"/>
                  <a:pt x="2625" y="1723"/>
                  <a:pt x="3081" y="811"/>
                </a:cubicBezTo>
                <a:cubicBezTo>
                  <a:pt x="2637" y="548"/>
                  <a:pt x="2226" y="274"/>
                  <a:pt x="1872" y="0"/>
                </a:cubicBezTo>
                <a:close/>
              </a:path>
            </a:pathLst>
          </a:custGeom>
          <a:solidFill>
            <a:srgbClr val="9DBF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3873058" y="3629953"/>
            <a:ext cx="100352" cy="81032"/>
          </a:xfrm>
          <a:custGeom>
            <a:rect b="b" l="l" r="r" t="t"/>
            <a:pathLst>
              <a:path extrusionOk="0" h="4074" w="4941">
                <a:moveTo>
                  <a:pt x="1198" y="1"/>
                </a:moveTo>
                <a:cubicBezTo>
                  <a:pt x="742" y="913"/>
                  <a:pt x="331" y="1837"/>
                  <a:pt x="1" y="2795"/>
                </a:cubicBezTo>
                <a:cubicBezTo>
                  <a:pt x="1073" y="3400"/>
                  <a:pt x="2362" y="3925"/>
                  <a:pt x="3788" y="4073"/>
                </a:cubicBezTo>
                <a:cubicBezTo>
                  <a:pt x="4164" y="3206"/>
                  <a:pt x="4564" y="2305"/>
                  <a:pt x="4940" y="1381"/>
                </a:cubicBezTo>
                <a:cubicBezTo>
                  <a:pt x="3525" y="1187"/>
                  <a:pt x="2248" y="628"/>
                  <a:pt x="1198" y="1"/>
                </a:cubicBezTo>
                <a:close/>
              </a:path>
            </a:pathLst>
          </a:custGeom>
          <a:solidFill>
            <a:srgbClr val="BDF2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798461" y="3659907"/>
            <a:ext cx="74619" cy="83299"/>
          </a:xfrm>
          <a:custGeom>
            <a:rect b="b" l="l" r="r" t="t"/>
            <a:pathLst>
              <a:path extrusionOk="0" h="4188" w="3674">
                <a:moveTo>
                  <a:pt x="1791" y="1"/>
                </a:moveTo>
                <a:cubicBezTo>
                  <a:pt x="1152" y="822"/>
                  <a:pt x="548" y="1609"/>
                  <a:pt x="0" y="2328"/>
                </a:cubicBezTo>
                <a:cubicBezTo>
                  <a:pt x="708" y="2921"/>
                  <a:pt x="1700" y="3629"/>
                  <a:pt x="2886" y="4187"/>
                </a:cubicBezTo>
                <a:cubicBezTo>
                  <a:pt x="3069" y="3195"/>
                  <a:pt x="3342" y="2237"/>
                  <a:pt x="3674" y="1289"/>
                </a:cubicBezTo>
                <a:cubicBezTo>
                  <a:pt x="2944" y="868"/>
                  <a:pt x="2305" y="411"/>
                  <a:pt x="1791" y="1"/>
                </a:cubicBezTo>
                <a:close/>
              </a:path>
            </a:pathLst>
          </a:custGeom>
          <a:solidFill>
            <a:srgbClr val="EEE7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3857074" y="3685545"/>
            <a:ext cx="92939" cy="75125"/>
          </a:xfrm>
          <a:custGeom>
            <a:rect b="b" l="l" r="r" t="t"/>
            <a:pathLst>
              <a:path extrusionOk="0" h="3777" w="4576">
                <a:moveTo>
                  <a:pt x="788" y="0"/>
                </a:moveTo>
                <a:cubicBezTo>
                  <a:pt x="456" y="948"/>
                  <a:pt x="183" y="1906"/>
                  <a:pt x="0" y="2898"/>
                </a:cubicBezTo>
                <a:cubicBezTo>
                  <a:pt x="1016" y="3366"/>
                  <a:pt x="2168" y="3719"/>
                  <a:pt x="3412" y="3777"/>
                </a:cubicBezTo>
                <a:cubicBezTo>
                  <a:pt x="3777" y="3035"/>
                  <a:pt x="4165" y="2191"/>
                  <a:pt x="4575" y="1278"/>
                </a:cubicBezTo>
                <a:cubicBezTo>
                  <a:pt x="3149" y="1130"/>
                  <a:pt x="1860" y="605"/>
                  <a:pt x="788" y="0"/>
                </a:cubicBezTo>
                <a:close/>
              </a:path>
            </a:pathLst>
          </a:custGeom>
          <a:solidFill>
            <a:srgbClr val="F1EF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3770190" y="3706191"/>
            <a:ext cx="86906" cy="88292"/>
          </a:xfrm>
          <a:custGeom>
            <a:rect b="b" l="l" r="r" t="t"/>
            <a:pathLst>
              <a:path extrusionOk="0" h="4439" w="4279">
                <a:moveTo>
                  <a:pt x="1392" y="1"/>
                </a:moveTo>
                <a:cubicBezTo>
                  <a:pt x="856" y="708"/>
                  <a:pt x="388" y="1335"/>
                  <a:pt x="1" y="1872"/>
                </a:cubicBezTo>
                <a:cubicBezTo>
                  <a:pt x="776" y="2590"/>
                  <a:pt x="2202" y="3731"/>
                  <a:pt x="3993" y="4438"/>
                </a:cubicBezTo>
                <a:cubicBezTo>
                  <a:pt x="4027" y="3560"/>
                  <a:pt x="4118" y="2704"/>
                  <a:pt x="4278" y="1860"/>
                </a:cubicBezTo>
                <a:cubicBezTo>
                  <a:pt x="3092" y="1302"/>
                  <a:pt x="2100" y="594"/>
                  <a:pt x="1392" y="1"/>
                </a:cubicBezTo>
                <a:close/>
              </a:path>
            </a:pathLst>
          </a:custGeom>
          <a:solidFill>
            <a:srgbClr val="E0A9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3851286" y="3743186"/>
            <a:ext cx="75086" cy="63330"/>
          </a:xfrm>
          <a:custGeom>
            <a:rect b="b" l="l" r="r" t="t"/>
            <a:pathLst>
              <a:path extrusionOk="0" h="3184" w="3697">
                <a:moveTo>
                  <a:pt x="285" y="0"/>
                </a:moveTo>
                <a:cubicBezTo>
                  <a:pt x="125" y="844"/>
                  <a:pt x="34" y="1700"/>
                  <a:pt x="0" y="2578"/>
                </a:cubicBezTo>
                <a:cubicBezTo>
                  <a:pt x="776" y="2875"/>
                  <a:pt x="1620" y="3103"/>
                  <a:pt x="2510" y="3183"/>
                </a:cubicBezTo>
                <a:cubicBezTo>
                  <a:pt x="2784" y="2727"/>
                  <a:pt x="3206" y="1906"/>
                  <a:pt x="3697" y="879"/>
                </a:cubicBezTo>
                <a:cubicBezTo>
                  <a:pt x="2453" y="821"/>
                  <a:pt x="1301" y="468"/>
                  <a:pt x="285" y="0"/>
                </a:cubicBezTo>
                <a:close/>
              </a:path>
            </a:pathLst>
          </a:custGeom>
          <a:solidFill>
            <a:srgbClr val="E7BD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copyright in movies" id="267" name="Google Shape;2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200" y="3359726"/>
            <a:ext cx="3248550" cy="1719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73" name="Google Shape;273;p20"/>
          <p:cNvSpPr txBox="1"/>
          <p:nvPr>
            <p:ph idx="1" type="body"/>
          </p:nvPr>
        </p:nvSpPr>
        <p:spPr>
          <a:xfrm>
            <a:off x="4679900" y="1046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do people continue to break the rules even though there are consequences for their actions?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</a:t>
            </a:r>
            <a:r>
              <a:rPr lang="en" sz="1800"/>
              <a:t>has copyright infringement laws affected us today?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there be better ways to protect this type of content in the future?</a:t>
            </a:r>
            <a:endParaRPr sz="1800"/>
          </a:p>
        </p:txBody>
      </p:sp>
      <p:pic>
        <p:nvPicPr>
          <p:cNvPr id="274" name="Google Shape;274;p20"/>
          <p:cNvPicPr preferRelativeResize="0"/>
          <p:nvPr/>
        </p:nvPicPr>
        <p:blipFill rotWithShape="1">
          <a:blip r:embed="rId3">
            <a:alphaModFix/>
          </a:blip>
          <a:srcRect b="0" l="61036" r="0" t="0"/>
          <a:stretch/>
        </p:blipFill>
        <p:spPr>
          <a:xfrm flipH="1">
            <a:off x="2882200" y="3257256"/>
            <a:ext cx="1346900" cy="1944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question marks" id="275" name="Google Shape;2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375" y="2519850"/>
            <a:ext cx="2403450" cy="24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