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66" d="100"/>
          <a:sy n="166" d="100"/>
        </p:scale>
        <p:origin x="-72" y="35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EAAC-6DCE-416E-8840-B129A5048308}" type="datetimeFigureOut">
              <a:rPr lang="de-DE" smtClean="0"/>
              <a:t>05.12.2014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FFB4-CC9B-4FB2-A67D-43F8A82D54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8090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EAAC-6DCE-416E-8840-B129A5048308}" type="datetimeFigureOut">
              <a:rPr lang="de-DE" smtClean="0"/>
              <a:t>05.12.2014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FFB4-CC9B-4FB2-A67D-43F8A82D54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1429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EAAC-6DCE-416E-8840-B129A5048308}" type="datetimeFigureOut">
              <a:rPr lang="de-DE" smtClean="0"/>
              <a:t>05.12.2014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FFB4-CC9B-4FB2-A67D-43F8A82D54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8586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EAAC-6DCE-416E-8840-B129A5048308}" type="datetimeFigureOut">
              <a:rPr lang="de-DE" smtClean="0"/>
              <a:t>05.12.2014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FFB4-CC9B-4FB2-A67D-43F8A82D54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0648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EAAC-6DCE-416E-8840-B129A5048308}" type="datetimeFigureOut">
              <a:rPr lang="de-DE" smtClean="0"/>
              <a:t>05.12.2014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FFB4-CC9B-4FB2-A67D-43F8A82D54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8683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EAAC-6DCE-416E-8840-B129A5048308}" type="datetimeFigureOut">
              <a:rPr lang="de-DE" smtClean="0"/>
              <a:t>05.12.2014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FFB4-CC9B-4FB2-A67D-43F8A82D54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610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EAAC-6DCE-416E-8840-B129A5048308}" type="datetimeFigureOut">
              <a:rPr lang="de-DE" smtClean="0"/>
              <a:t>05.12.2014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FFB4-CC9B-4FB2-A67D-43F8A82D54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738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EAAC-6DCE-416E-8840-B129A5048308}" type="datetimeFigureOut">
              <a:rPr lang="de-DE" smtClean="0"/>
              <a:t>05.12.2014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FFB4-CC9B-4FB2-A67D-43F8A82D54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0033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EAAC-6DCE-416E-8840-B129A5048308}" type="datetimeFigureOut">
              <a:rPr lang="de-DE" smtClean="0"/>
              <a:t>05.12.2014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FFB4-CC9B-4FB2-A67D-43F8A82D54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171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EAAC-6DCE-416E-8840-B129A5048308}" type="datetimeFigureOut">
              <a:rPr lang="de-DE" smtClean="0"/>
              <a:t>05.12.2014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FFB4-CC9B-4FB2-A67D-43F8A82D54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0219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EAAC-6DCE-416E-8840-B129A5048308}" type="datetimeFigureOut">
              <a:rPr lang="de-DE" smtClean="0"/>
              <a:t>05.12.2014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FFB4-CC9B-4FB2-A67D-43F8A82D54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1272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0EAAC-6DCE-416E-8840-B129A5048308}" type="datetimeFigureOut">
              <a:rPr lang="de-DE" smtClean="0"/>
              <a:t>05.12.2014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2FFB4-CC9B-4FB2-A67D-43F8A82D54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692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gif"/><Relationship Id="rId7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10" Type="http://schemas.openxmlformats.org/officeDocument/2006/relationships/image" Target="../media/image9.gif"/><Relationship Id="rId4" Type="http://schemas.openxmlformats.org/officeDocument/2006/relationships/image" Target="../media/image3.png"/><Relationship Id="rId9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ieren 33"/>
          <p:cNvGrpSpPr/>
          <p:nvPr/>
        </p:nvGrpSpPr>
        <p:grpSpPr>
          <a:xfrm>
            <a:off x="1043608" y="1628800"/>
            <a:ext cx="561975" cy="447675"/>
            <a:chOff x="1043608" y="1628800"/>
            <a:chExt cx="561975" cy="447675"/>
          </a:xfrm>
        </p:grpSpPr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608" y="1628800"/>
              <a:ext cx="561975" cy="447675"/>
            </a:xfrm>
            <a:prstGeom prst="rect">
              <a:avLst/>
            </a:prstGeom>
          </p:spPr>
        </p:pic>
        <p:pic>
          <p:nvPicPr>
            <p:cNvPr id="16" name="Grafik 15"/>
            <p:cNvPicPr>
              <a:picLocks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1195" y="1716475"/>
              <a:ext cx="360000" cy="270000"/>
            </a:xfrm>
            <a:prstGeom prst="rect">
              <a:avLst/>
            </a:prstGeom>
          </p:spPr>
        </p:pic>
      </p:grpSp>
      <p:grpSp>
        <p:nvGrpSpPr>
          <p:cNvPr id="35" name="Gruppieren 34"/>
          <p:cNvGrpSpPr/>
          <p:nvPr/>
        </p:nvGrpSpPr>
        <p:grpSpPr>
          <a:xfrm>
            <a:off x="1979712" y="1628800"/>
            <a:ext cx="561975" cy="447675"/>
            <a:chOff x="1979712" y="1628800"/>
            <a:chExt cx="561975" cy="447675"/>
          </a:xfrm>
        </p:grpSpPr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9712" y="1628800"/>
              <a:ext cx="561975" cy="447675"/>
            </a:xfrm>
            <a:prstGeom prst="rect">
              <a:avLst/>
            </a:prstGeom>
          </p:spPr>
        </p:pic>
        <p:pic>
          <p:nvPicPr>
            <p:cNvPr id="17" name="Grafik 16"/>
            <p:cNvPicPr>
              <a:picLocks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0699" y="1716475"/>
              <a:ext cx="360000" cy="270000"/>
            </a:xfrm>
            <a:prstGeom prst="rect">
              <a:avLst/>
            </a:prstGeom>
          </p:spPr>
        </p:pic>
      </p:grpSp>
      <p:grpSp>
        <p:nvGrpSpPr>
          <p:cNvPr id="40" name="Gruppieren 39"/>
          <p:cNvGrpSpPr/>
          <p:nvPr/>
        </p:nvGrpSpPr>
        <p:grpSpPr>
          <a:xfrm>
            <a:off x="1043608" y="2492896"/>
            <a:ext cx="561975" cy="447675"/>
            <a:chOff x="1043608" y="2492896"/>
            <a:chExt cx="561975" cy="447675"/>
          </a:xfrm>
        </p:grpSpPr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608" y="2492896"/>
              <a:ext cx="561975" cy="447675"/>
            </a:xfrm>
            <a:prstGeom prst="rect">
              <a:avLst/>
            </a:prstGeom>
          </p:spPr>
        </p:pic>
        <p:pic>
          <p:nvPicPr>
            <p:cNvPr id="18" name="Grafik 17"/>
            <p:cNvPicPr>
              <a:picLocks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4595" y="2581733"/>
              <a:ext cx="360000" cy="270000"/>
            </a:xfrm>
            <a:prstGeom prst="rect">
              <a:avLst/>
            </a:prstGeom>
          </p:spPr>
        </p:pic>
      </p:grpSp>
      <p:grpSp>
        <p:nvGrpSpPr>
          <p:cNvPr id="41" name="Gruppieren 40"/>
          <p:cNvGrpSpPr/>
          <p:nvPr/>
        </p:nvGrpSpPr>
        <p:grpSpPr>
          <a:xfrm>
            <a:off x="1979712" y="2492896"/>
            <a:ext cx="561975" cy="447675"/>
            <a:chOff x="1979712" y="2492896"/>
            <a:chExt cx="561975" cy="447675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9712" y="2492896"/>
              <a:ext cx="561975" cy="447675"/>
            </a:xfrm>
            <a:prstGeom prst="rect">
              <a:avLst/>
            </a:prstGeom>
          </p:spPr>
        </p:pic>
        <p:pic>
          <p:nvPicPr>
            <p:cNvPr id="19" name="Grafik 18"/>
            <p:cNvPicPr>
              <a:picLocks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9702" y="2581733"/>
              <a:ext cx="360000" cy="270000"/>
            </a:xfrm>
            <a:prstGeom prst="rect">
              <a:avLst/>
            </a:prstGeom>
          </p:spPr>
        </p:pic>
      </p:grpSp>
      <p:grpSp>
        <p:nvGrpSpPr>
          <p:cNvPr id="42" name="Gruppieren 41"/>
          <p:cNvGrpSpPr/>
          <p:nvPr/>
        </p:nvGrpSpPr>
        <p:grpSpPr>
          <a:xfrm>
            <a:off x="1040209" y="3356992"/>
            <a:ext cx="561975" cy="447675"/>
            <a:chOff x="1040209" y="3356992"/>
            <a:chExt cx="561975" cy="447675"/>
          </a:xfrm>
        </p:grpSpPr>
        <p:pic>
          <p:nvPicPr>
            <p:cNvPr id="10" name="Grafik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209" y="3356992"/>
              <a:ext cx="561975" cy="447675"/>
            </a:xfrm>
            <a:prstGeom prst="rect">
              <a:avLst/>
            </a:prstGeom>
          </p:spPr>
        </p:pic>
        <p:pic>
          <p:nvPicPr>
            <p:cNvPr id="20" name="Grafik 19"/>
            <p:cNvPicPr>
              <a:picLocks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1195" y="3445829"/>
              <a:ext cx="360000" cy="270000"/>
            </a:xfrm>
            <a:prstGeom prst="rect">
              <a:avLst/>
            </a:prstGeom>
          </p:spPr>
        </p:pic>
      </p:grpSp>
      <p:grpSp>
        <p:nvGrpSpPr>
          <p:cNvPr id="43" name="Gruppieren 42"/>
          <p:cNvGrpSpPr/>
          <p:nvPr/>
        </p:nvGrpSpPr>
        <p:grpSpPr>
          <a:xfrm>
            <a:off x="1976313" y="3356992"/>
            <a:ext cx="561975" cy="447675"/>
            <a:chOff x="1976313" y="3356992"/>
            <a:chExt cx="561975" cy="447675"/>
          </a:xfrm>
        </p:grpSpPr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6313" y="3356992"/>
              <a:ext cx="561975" cy="447675"/>
            </a:xfrm>
            <a:prstGeom prst="rect">
              <a:avLst/>
            </a:prstGeom>
          </p:spPr>
        </p:pic>
        <p:pic>
          <p:nvPicPr>
            <p:cNvPr id="21" name="Grafik 20"/>
            <p:cNvPicPr>
              <a:picLocks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7299" y="3445829"/>
              <a:ext cx="360000" cy="270000"/>
            </a:xfrm>
            <a:prstGeom prst="rect">
              <a:avLst/>
            </a:prstGeom>
          </p:spPr>
        </p:pic>
      </p:grpSp>
      <p:grpSp>
        <p:nvGrpSpPr>
          <p:cNvPr id="44" name="Gruppieren 43"/>
          <p:cNvGrpSpPr/>
          <p:nvPr/>
        </p:nvGrpSpPr>
        <p:grpSpPr>
          <a:xfrm>
            <a:off x="1040208" y="4221088"/>
            <a:ext cx="561975" cy="447675"/>
            <a:chOff x="1040208" y="4221088"/>
            <a:chExt cx="561975" cy="447675"/>
          </a:xfrm>
        </p:grpSpPr>
        <p:pic>
          <p:nvPicPr>
            <p:cNvPr id="12" name="Grafik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208" y="4221088"/>
              <a:ext cx="561975" cy="447675"/>
            </a:xfrm>
            <a:prstGeom prst="rect">
              <a:avLst/>
            </a:prstGeom>
          </p:spPr>
        </p:pic>
        <p:pic>
          <p:nvPicPr>
            <p:cNvPr id="22" name="Grafik 21"/>
            <p:cNvPicPr>
              <a:picLocks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4595" y="4309925"/>
              <a:ext cx="360000" cy="270000"/>
            </a:xfrm>
            <a:prstGeom prst="rect">
              <a:avLst/>
            </a:prstGeom>
          </p:spPr>
        </p:pic>
      </p:grpSp>
      <p:grpSp>
        <p:nvGrpSpPr>
          <p:cNvPr id="45" name="Gruppieren 44"/>
          <p:cNvGrpSpPr/>
          <p:nvPr/>
        </p:nvGrpSpPr>
        <p:grpSpPr>
          <a:xfrm>
            <a:off x="1976312" y="4221088"/>
            <a:ext cx="561975" cy="447675"/>
            <a:chOff x="1976312" y="4221088"/>
            <a:chExt cx="561975" cy="447675"/>
          </a:xfrm>
        </p:grpSpPr>
        <p:pic>
          <p:nvPicPr>
            <p:cNvPr id="13" name="Grafik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6312" y="4221088"/>
              <a:ext cx="561975" cy="447675"/>
            </a:xfrm>
            <a:prstGeom prst="rect">
              <a:avLst/>
            </a:prstGeom>
          </p:spPr>
        </p:pic>
        <p:pic>
          <p:nvPicPr>
            <p:cNvPr id="23" name="Grafik 22"/>
            <p:cNvPicPr>
              <a:picLocks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9702" y="4309925"/>
              <a:ext cx="360000" cy="270000"/>
            </a:xfrm>
            <a:prstGeom prst="rect">
              <a:avLst/>
            </a:prstGeom>
          </p:spPr>
        </p:pic>
      </p:grpSp>
      <p:grpSp>
        <p:nvGrpSpPr>
          <p:cNvPr id="46" name="Gruppieren 45"/>
          <p:cNvGrpSpPr/>
          <p:nvPr/>
        </p:nvGrpSpPr>
        <p:grpSpPr>
          <a:xfrm>
            <a:off x="1040209" y="5013176"/>
            <a:ext cx="561975" cy="447675"/>
            <a:chOff x="1040209" y="5013176"/>
            <a:chExt cx="561975" cy="447675"/>
          </a:xfrm>
        </p:grpSpPr>
        <p:pic>
          <p:nvPicPr>
            <p:cNvPr id="14" name="Grafik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209" y="5013176"/>
              <a:ext cx="561975" cy="447675"/>
            </a:xfrm>
            <a:prstGeom prst="rect">
              <a:avLst/>
            </a:prstGeom>
          </p:spPr>
        </p:pic>
        <p:pic>
          <p:nvPicPr>
            <p:cNvPr id="24" name="Grafik 23"/>
            <p:cNvPicPr>
              <a:picLocks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4595" y="5102013"/>
              <a:ext cx="360000" cy="270000"/>
            </a:xfrm>
            <a:prstGeom prst="rect">
              <a:avLst/>
            </a:prstGeom>
          </p:spPr>
        </p:pic>
      </p:grpSp>
      <p:grpSp>
        <p:nvGrpSpPr>
          <p:cNvPr id="47" name="Gruppieren 46"/>
          <p:cNvGrpSpPr/>
          <p:nvPr/>
        </p:nvGrpSpPr>
        <p:grpSpPr>
          <a:xfrm>
            <a:off x="1976313" y="5013176"/>
            <a:ext cx="561975" cy="447675"/>
            <a:chOff x="1976313" y="5013176"/>
            <a:chExt cx="561975" cy="447675"/>
          </a:xfrm>
        </p:grpSpPr>
        <p:pic>
          <p:nvPicPr>
            <p:cNvPr id="15" name="Grafik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6313" y="5013176"/>
              <a:ext cx="561975" cy="447675"/>
            </a:xfrm>
            <a:prstGeom prst="rect">
              <a:avLst/>
            </a:prstGeom>
          </p:spPr>
        </p:pic>
        <p:pic>
          <p:nvPicPr>
            <p:cNvPr id="25" name="Grafik 24"/>
            <p:cNvPicPr>
              <a:picLocks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9702" y="5102645"/>
              <a:ext cx="360000" cy="270000"/>
            </a:xfrm>
            <a:prstGeom prst="rect">
              <a:avLst/>
            </a:prstGeom>
          </p:spPr>
        </p:pic>
      </p:grpSp>
      <p:grpSp>
        <p:nvGrpSpPr>
          <p:cNvPr id="36" name="Gruppieren 35"/>
          <p:cNvGrpSpPr/>
          <p:nvPr/>
        </p:nvGrpSpPr>
        <p:grpSpPr>
          <a:xfrm>
            <a:off x="1043608" y="828898"/>
            <a:ext cx="561975" cy="447675"/>
            <a:chOff x="1043608" y="828898"/>
            <a:chExt cx="561975" cy="447675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608" y="828898"/>
              <a:ext cx="561975" cy="447675"/>
            </a:xfrm>
            <a:prstGeom prst="rect">
              <a:avLst/>
            </a:prstGeom>
          </p:spPr>
        </p:pic>
        <p:pic>
          <p:nvPicPr>
            <p:cNvPr id="26" name="Grafik 25"/>
            <p:cNvPicPr>
              <a:picLocks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1195" y="917735"/>
              <a:ext cx="360000" cy="270000"/>
            </a:xfrm>
            <a:prstGeom prst="rect">
              <a:avLst/>
            </a:prstGeom>
          </p:spPr>
        </p:pic>
      </p:grpSp>
      <p:grpSp>
        <p:nvGrpSpPr>
          <p:cNvPr id="37" name="Gruppieren 36"/>
          <p:cNvGrpSpPr/>
          <p:nvPr/>
        </p:nvGrpSpPr>
        <p:grpSpPr>
          <a:xfrm>
            <a:off x="1979712" y="828898"/>
            <a:ext cx="561975" cy="447675"/>
            <a:chOff x="1979712" y="828898"/>
            <a:chExt cx="561975" cy="447675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9712" y="828898"/>
              <a:ext cx="561975" cy="447675"/>
            </a:xfrm>
            <a:prstGeom prst="rect">
              <a:avLst/>
            </a:prstGeom>
          </p:spPr>
        </p:pic>
        <p:pic>
          <p:nvPicPr>
            <p:cNvPr id="27" name="Grafik 26"/>
            <p:cNvPicPr>
              <a:picLocks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0699" y="917735"/>
              <a:ext cx="360000" cy="270000"/>
            </a:xfrm>
            <a:prstGeom prst="rect">
              <a:avLst/>
            </a:prstGeom>
          </p:spPr>
        </p:pic>
      </p:grpSp>
      <p:grpSp>
        <p:nvGrpSpPr>
          <p:cNvPr id="38" name="Gruppieren 37"/>
          <p:cNvGrpSpPr/>
          <p:nvPr/>
        </p:nvGrpSpPr>
        <p:grpSpPr>
          <a:xfrm>
            <a:off x="1040209" y="243819"/>
            <a:ext cx="561975" cy="447675"/>
            <a:chOff x="1040209" y="243819"/>
            <a:chExt cx="561975" cy="447675"/>
          </a:xfrm>
        </p:grpSpPr>
        <p:pic>
          <p:nvPicPr>
            <p:cNvPr id="28" name="Grafik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209" y="243819"/>
              <a:ext cx="561975" cy="447675"/>
            </a:xfrm>
            <a:prstGeom prst="rect">
              <a:avLst/>
            </a:prstGeom>
          </p:spPr>
        </p:pic>
        <p:pic>
          <p:nvPicPr>
            <p:cNvPr id="32" name="Grafik 31"/>
            <p:cNvPicPr>
              <a:picLocks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4595" y="332656"/>
              <a:ext cx="360000" cy="270000"/>
            </a:xfrm>
            <a:prstGeom prst="rect">
              <a:avLst/>
            </a:prstGeom>
          </p:spPr>
        </p:pic>
      </p:grpSp>
      <p:grpSp>
        <p:nvGrpSpPr>
          <p:cNvPr id="39" name="Gruppieren 38"/>
          <p:cNvGrpSpPr/>
          <p:nvPr/>
        </p:nvGrpSpPr>
        <p:grpSpPr>
          <a:xfrm>
            <a:off x="1976313" y="243819"/>
            <a:ext cx="561975" cy="447675"/>
            <a:chOff x="1976313" y="243819"/>
            <a:chExt cx="561975" cy="447675"/>
          </a:xfrm>
        </p:grpSpPr>
        <p:pic>
          <p:nvPicPr>
            <p:cNvPr id="29" name="Grafik 2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6313" y="243819"/>
              <a:ext cx="561975" cy="447675"/>
            </a:xfrm>
            <a:prstGeom prst="rect">
              <a:avLst/>
            </a:prstGeom>
          </p:spPr>
        </p:pic>
        <p:pic>
          <p:nvPicPr>
            <p:cNvPr id="33" name="Grafik 32"/>
            <p:cNvPicPr>
              <a:picLocks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0699" y="325712"/>
              <a:ext cx="360000" cy="27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47811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Fraunhofer IAO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Beinhauer, Wolfgang</dc:creator>
  <cp:lastModifiedBy>Beinhauer, Wolfgang</cp:lastModifiedBy>
  <cp:revision>2</cp:revision>
  <dcterms:created xsi:type="dcterms:W3CDTF">2014-12-05T18:22:37Z</dcterms:created>
  <dcterms:modified xsi:type="dcterms:W3CDTF">2014-12-05T18:40:15Z</dcterms:modified>
</cp:coreProperties>
</file>