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T Sans Narrow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regular.fntdata"/><Relationship Id="rId25" Type="http://schemas.openxmlformats.org/officeDocument/2006/relationships/slide" Target="slides/slide20.xml"/><Relationship Id="rId28" Type="http://schemas.openxmlformats.org/officeDocument/2006/relationships/font" Target="fonts/OpenSans-regular.fntdata"/><Relationship Id="rId27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76083248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76083248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76083248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76083248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76083248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76083248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76083248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76083248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76083248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76083248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76083248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76083248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76083248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76083248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76083248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76083248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76083248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76083248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76083248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76083248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76083248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76083248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76083248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76083248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76083248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76083248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76083248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76083248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76083248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76083248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76083248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76083248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76083248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76083248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76083248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76083248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7f421f7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7f421f7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48998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Inventory Management System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45600" y="2618529"/>
            <a:ext cx="4852800" cy="1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22AprEnable1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Jasmin Willis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Jira Tasks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37" y="1445350"/>
            <a:ext cx="8570925" cy="247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Jira - User Stories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" y="1663050"/>
            <a:ext cx="75438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23350" y="275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Github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75" y="1173650"/>
            <a:ext cx="8543925" cy="127635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500" y="2571750"/>
            <a:ext cx="2111900" cy="216085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2800" y="3136650"/>
            <a:ext cx="5562600" cy="838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Developer Journey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Skills needed for the project: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Programing and Java </a:t>
            </a:r>
            <a:r>
              <a:rPr lang="en-GB"/>
              <a:t>knowledge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Database and mySQL understanding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Agile project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Version source control knowledge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Skills Learned: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Developed Java understanding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How to use mySQL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Further developed agile methodology, and use of 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it allowed me to complete the project: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Couldn’t complete this task without Java or mySQL knowledge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Further practice with </a:t>
            </a:r>
            <a:r>
              <a:rPr lang="en-GB"/>
              <a:t>version</a:t>
            </a:r>
            <a:r>
              <a:rPr lang="en-GB"/>
              <a:t> source control allowed me to correctly use it and make a perfect feature branch model.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agile way allowed me to take a more flexible approach to this task.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Version Control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/>
          <p:nvPr/>
        </p:nvSpPr>
        <p:spPr>
          <a:xfrm>
            <a:off x="1611875" y="2660175"/>
            <a:ext cx="311400" cy="643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 txBox="1"/>
          <p:nvPr/>
        </p:nvSpPr>
        <p:spPr>
          <a:xfrm>
            <a:off x="621425" y="3303975"/>
            <a:ext cx="2292300" cy="615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git checkout -b dev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g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it checkout -b items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600" y="3258075"/>
            <a:ext cx="2942374" cy="7074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3" name="Google Shape;163;p26"/>
          <p:cNvSpPr/>
          <p:nvPr/>
        </p:nvSpPr>
        <p:spPr>
          <a:xfrm>
            <a:off x="2913725" y="3466725"/>
            <a:ext cx="990600" cy="29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 txBox="1"/>
          <p:nvPr/>
        </p:nvSpPr>
        <p:spPr>
          <a:xfrm>
            <a:off x="3865600" y="1337050"/>
            <a:ext cx="2462100" cy="14775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g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it commit -m ‘fulfilled user story - As a user, I want to be able to create an item, so that it can be added to orders. Added create functionality for items’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425" y="1337049"/>
            <a:ext cx="2292300" cy="1323129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6" name="Google Shape;166;p26"/>
          <p:cNvSpPr/>
          <p:nvPr/>
        </p:nvSpPr>
        <p:spPr>
          <a:xfrm>
            <a:off x="4905550" y="2726975"/>
            <a:ext cx="311400" cy="51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 rotWithShape="1">
          <a:blip r:embed="rId5">
            <a:alphaModFix/>
          </a:blip>
          <a:srcRect b="0" l="23426" r="24304" t="0"/>
          <a:stretch/>
        </p:blipFill>
        <p:spPr>
          <a:xfrm>
            <a:off x="7238426" y="1337050"/>
            <a:ext cx="1315324" cy="132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/>
        </p:nvSpPr>
        <p:spPr>
          <a:xfrm>
            <a:off x="4520900" y="2726975"/>
            <a:ext cx="76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26"/>
          <p:cNvSpPr/>
          <p:nvPr/>
        </p:nvSpPr>
        <p:spPr>
          <a:xfrm>
            <a:off x="6353325" y="1804125"/>
            <a:ext cx="8850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Coverage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Controller test coverage: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DAO test coverage: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775" y="1800875"/>
            <a:ext cx="573405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 rotWithShape="1">
          <a:blip r:embed="rId4">
            <a:alphaModFix/>
          </a:blip>
          <a:srcRect b="0" l="0" r="50845" t="0"/>
          <a:stretch/>
        </p:blipFill>
        <p:spPr>
          <a:xfrm>
            <a:off x="414150" y="3145750"/>
            <a:ext cx="339925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5450" y="3071200"/>
            <a:ext cx="2025200" cy="116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 txBox="1"/>
          <p:nvPr/>
        </p:nvSpPr>
        <p:spPr>
          <a:xfrm>
            <a:off x="6487775" y="2571750"/>
            <a:ext cx="148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Currently at 82% combined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CRUD functionality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Wanted</a:t>
            </a:r>
            <a:r>
              <a:rPr lang="en-GB"/>
              <a:t> to be able to create, read, update and delete for customers, orders and items.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Created</a:t>
            </a:r>
            <a:r>
              <a:rPr lang="en-GB"/>
              <a:t> user stories </a:t>
            </a:r>
            <a:r>
              <a:rPr lang="en-GB"/>
              <a:t>sound</a:t>
            </a:r>
            <a:r>
              <a:rPr lang="en-GB"/>
              <a:t> these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Used unit and </a:t>
            </a:r>
            <a:r>
              <a:rPr lang="en-GB"/>
              <a:t>integration</a:t>
            </a:r>
            <a:r>
              <a:rPr lang="en-GB"/>
              <a:t> tests to test the functions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Unit Testing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Tested all functions I </a:t>
            </a:r>
            <a:r>
              <a:rPr lang="en-GB"/>
              <a:t>created</a:t>
            </a:r>
            <a:r>
              <a:rPr lang="en-GB"/>
              <a:t> and one that was missed out of customers.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Currently haven’t fixed the unit tests for OrderItemsDAO because of an SQL syntax issue.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Didn’t manage to test the catches blocks in the try catch exceptions for DAO classes.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Used mockito to mock the DAO </a:t>
            </a:r>
            <a:r>
              <a:rPr lang="en-GB"/>
              <a:t>classes and to verify that methods were being used when called.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Review 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What went well:</a:t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Testing!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Using version source control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Using jira and agile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What didn’t go so well:</a:t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SQL - I need to practice!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Mismanaging my time - got stuck on something for over half a day.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 thought I’d be able to </a:t>
            </a:r>
            <a:r>
              <a:rPr lang="en-GB"/>
              <a:t>achieve</a:t>
            </a:r>
            <a:r>
              <a:rPr lang="en-GB"/>
              <a:t> more than I did.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What I can learn going forward:</a:t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 have a better estimation of my skills and the time it takes to do certain tasks.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 need to practice SQL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introduction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Project Fundamentals: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Create an inventory </a:t>
            </a:r>
            <a:r>
              <a:rPr lang="en-GB"/>
              <a:t>management</a:t>
            </a:r>
            <a:r>
              <a:rPr lang="en-GB"/>
              <a:t> system to showcase the skills we have learnt over the past 5 weeks.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Minimum Viable Project: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CRUD functionality for Customers, Orders and Items.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The Scope: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Jira scrum board for project management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UML and ERD(s)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MoSCoW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Risk assessment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</a:t>
            </a:r>
            <a:r>
              <a:rPr lang="en-GB"/>
              <a:t>you for listening!</a:t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825" y="1705175"/>
            <a:ext cx="3326000" cy="18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Risk Matrix 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50" y="1424474"/>
            <a:ext cx="5267350" cy="27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9000" y="1718300"/>
            <a:ext cx="3634950" cy="2119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MoSCoW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3026" y="646375"/>
            <a:ext cx="4183251" cy="419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Entity Relationship Diagram - Initial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200" y="1078063"/>
            <a:ext cx="7267575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Entity Relationship Diagram - After completion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300" y="1357325"/>
            <a:ext cx="6211876" cy="34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UML diagram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706552" y="145050"/>
            <a:ext cx="3730900" cy="55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Jira Board - 1 week sprint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50" y="1152425"/>
            <a:ext cx="5904750" cy="32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6996" y="1530050"/>
            <a:ext cx="2532575" cy="277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301" y="276975"/>
            <a:ext cx="6134675" cy="45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