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76083248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76083248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76083248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76083248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76083248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76083248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76083248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76083248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39df857c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39df857c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39df857c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39df857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76083248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76083248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6083248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76083248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76083248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76083248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6083248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76083248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6083248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6083248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76083248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76083248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76083248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76083248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76083248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76083248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76083248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76083248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76083248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76083248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76083248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76083248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4404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60"/>
              <a:t>Final Fantasy XIV - Practical project</a:t>
            </a:r>
            <a:endParaRPr sz="3559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45600" y="2618529"/>
            <a:ext cx="48528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22AprEnable1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Jasmin Willis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Jira - User Stories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9485"/>
            <a:ext cx="9143999" cy="198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23350" y="275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238" y="925213"/>
            <a:ext cx="728662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25" y="2157875"/>
            <a:ext cx="1905750" cy="25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1325" y="3327650"/>
            <a:ext cx="5606300" cy="6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Coverage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75" y="1390500"/>
            <a:ext cx="79152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  and </a:t>
            </a:r>
            <a:r>
              <a:rPr lang="en-GB"/>
              <a:t>Integration</a:t>
            </a:r>
            <a:r>
              <a:rPr lang="en-GB"/>
              <a:t> Testing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75" y="1266325"/>
            <a:ext cx="2675675" cy="35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675" y="1218600"/>
            <a:ext cx="3200075" cy="37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5550" y="1610526"/>
            <a:ext cx="3955249" cy="26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255100" y="194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SonarQube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25" y="1067525"/>
            <a:ext cx="4397049" cy="224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3482672"/>
            <a:ext cx="4669075" cy="10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4100" y="1858600"/>
            <a:ext cx="3861600" cy="27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Selenium Testing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52292" l="0" r="0" t="0"/>
          <a:stretch/>
        </p:blipFill>
        <p:spPr>
          <a:xfrm>
            <a:off x="4552875" y="2931943"/>
            <a:ext cx="2447925" cy="15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 rotWithShape="1">
          <a:blip r:embed="rId4">
            <a:alphaModFix/>
          </a:blip>
          <a:srcRect b="55094" l="0" r="0" t="0"/>
          <a:stretch/>
        </p:blipFill>
        <p:spPr>
          <a:xfrm>
            <a:off x="1754975" y="3004425"/>
            <a:ext cx="2638425" cy="14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5484" y="1268300"/>
            <a:ext cx="2162550" cy="16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0646" y="1350512"/>
            <a:ext cx="2952375" cy="13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Review 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went well: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Testing!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Using version source control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Using HTML, CSS and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What didn’t go so well: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Also testing - lombok wasn’t working and was causing my tests to fail.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Front-end still looks a bit messy and could use some extra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What I can learn going forward: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 have a better estimation of my skills and the time it takes to do certain tasks.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Practice more!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</a:t>
            </a:r>
            <a:r>
              <a:rPr lang="en-GB"/>
              <a:t>you for listening!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825" y="1705175"/>
            <a:ext cx="3326000" cy="18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Project Objectives: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To create a fully functional CRUD application with a front-end and back-end.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 chose to do my project on Final </a:t>
            </a:r>
            <a:r>
              <a:rPr lang="en-GB"/>
              <a:t>Fantasy XIV as characters can have more than one job.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The MVP: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Jira scrum board for project management.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ERD(s)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Risk assessment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Version source control with FBM.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At least 2 entities in a relational database.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 functional application front-end which connects to the back-end API.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Code ran through SonarQube and fully designed test suites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MoSCoW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999295"/>
            <a:ext cx="8832302" cy="376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Matrix 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000" y="1725975"/>
            <a:ext cx="3634950" cy="2119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525" y="1387026"/>
            <a:ext cx="5265475" cy="30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Entity Relationship Diagram - Initial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1758"/>
            <a:ext cx="9144001" cy="2279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Entity Relationship Diagram - After completion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1758"/>
            <a:ext cx="9144001" cy="2279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 diagram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813" y="0"/>
            <a:ext cx="67568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Jira Board - 1 week sprint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50" y="1152428"/>
            <a:ext cx="6460374" cy="303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3194" y="1152425"/>
            <a:ext cx="1949500" cy="18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5650" y="2978525"/>
            <a:ext cx="1775050" cy="1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Jira Tasks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7957"/>
            <a:ext cx="9144000" cy="2473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