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69" r:id="rId8"/>
    <p:sldId id="267" r:id="rId9"/>
    <p:sldId id="260" r:id="rId10"/>
    <p:sldId id="266" r:id="rId11"/>
    <p:sldId id="261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rlow Bold Bold" panose="020B0604020202020204" charset="0"/>
      <p:regular r:id="rId16"/>
    </p:embeddedFont>
    <p:embeddedFont>
      <p:font typeface="Barlow Light" panose="00000400000000000000" pitchFamily="2" charset="0"/>
      <p:regular r:id="rId17"/>
      <p:italic r:id="rId18"/>
    </p:embeddedFont>
    <p:embeddedFont>
      <p:font typeface="Barlow Medium" panose="00000600000000000000" pitchFamily="2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3B989-CB52-4609-8559-FA953E4F9751}" v="14" dt="2023-03-31T21:36:1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localhost/classreg/table2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d.docs.live.net/dfef659ef3058ada/ashford/2.27%20CST499%20Capstone%20for%20Computer%20Software%20Technology%20(CSF2309A)/week%201/SRS%20Capstone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://localhost/classreg/index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://localhost/classreg/myprofile.php?id=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9453" y="5459228"/>
            <a:ext cx="14293894" cy="2036478"/>
            <a:chOff x="0" y="66675"/>
            <a:chExt cx="19058525" cy="2715303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9058525" cy="150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endParaRPr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r>
                <a:rPr lang="en-US" sz="2642" spc="264" dirty="0">
                  <a:solidFill>
                    <a:srgbClr val="252827"/>
                  </a:solidFill>
                  <a:latin typeface="Barlow Medium"/>
                </a:rPr>
                <a:t>CST499: Capstone for Computer Software Technology (CSF2309A)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9453" y="3761610"/>
            <a:ext cx="14293894" cy="3118586"/>
            <a:chOff x="0" y="66675"/>
            <a:chExt cx="19058525" cy="4158114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19058525" cy="290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School Registration System</a:t>
              </a:r>
            </a:p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 Presentation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40304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r>
                <a:rPr lang="en-US" sz="2642" spc="264" dirty="0">
                  <a:solidFill>
                    <a:srgbClr val="252827"/>
                  </a:solidFill>
                  <a:latin typeface="Barlow Medium"/>
                </a:rPr>
                <a:t>BY JASMIN WIND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35076" y="2349799"/>
            <a:ext cx="8572500" cy="2234394"/>
            <a:chOff x="0" y="0"/>
            <a:chExt cx="11430000" cy="2979191"/>
          </a:xfrm>
        </p:grpSpPr>
        <p:sp>
          <p:nvSpPr>
            <p:cNvPr id="3" name="TextBox 3"/>
            <p:cNvSpPr txBox="1"/>
            <p:nvPr/>
          </p:nvSpPr>
          <p:spPr>
            <a:xfrm>
              <a:off x="0" y="901700"/>
              <a:ext cx="11430000" cy="2077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The admin can sign in and see the Student profiles, register a student if needed, add courses and view enrollments.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430000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Admin Dashboard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7981950" y="3857625"/>
            <a:ext cx="38100" cy="2571750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70640" y="-5251694"/>
            <a:ext cx="7725333" cy="7725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274450" y="8097638"/>
            <a:ext cx="7725333" cy="77253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4592638"/>
            <a:ext cx="6286500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-80" dirty="0">
                <a:solidFill>
                  <a:srgbClr val="FFFEE6"/>
                </a:solidFill>
                <a:latin typeface="Barlow Light"/>
              </a:rPr>
              <a:t>Admin</a:t>
            </a:r>
          </a:p>
        </p:txBody>
      </p:sp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8622A097-2308-6766-E293-22215CA5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076" y="4969705"/>
            <a:ext cx="9105900" cy="29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13104" y="1924050"/>
            <a:ext cx="57150" cy="6438900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711386" y="6575614"/>
            <a:ext cx="7422772" cy="74227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76614" y="-3711386"/>
            <a:ext cx="7422772" cy="742277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4548188"/>
            <a:ext cx="7241381" cy="1157176"/>
            <a:chOff x="0" y="0"/>
            <a:chExt cx="9655175" cy="1542901"/>
          </a:xfrm>
        </p:grpSpPr>
        <p:sp>
          <p:nvSpPr>
            <p:cNvPr id="7" name="TextBox 7"/>
            <p:cNvSpPr txBox="1"/>
            <p:nvPr/>
          </p:nvSpPr>
          <p:spPr>
            <a:xfrm>
              <a:off x="0" y="901700"/>
              <a:ext cx="9655175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The student  can sign out.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9655175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Class Enrollment  &amp; View Schedule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1E6CD75-EDC5-796C-356C-A142C4BA5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748" y="4108042"/>
            <a:ext cx="7978266" cy="22546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7053" y="4100258"/>
            <a:ext cx="14293894" cy="2086484"/>
            <a:chOff x="0" y="0"/>
            <a:chExt cx="19058525" cy="2781978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9058525" cy="150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The End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r>
                <a:rPr lang="en-US" sz="2642" spc="264" dirty="0">
                  <a:solidFill>
                    <a:srgbClr val="252827"/>
                  </a:solidFill>
                  <a:latin typeface="Barlow Medium"/>
                </a:rPr>
                <a:t>THANKS FOR VIEWING THIS PRESENTION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" y="419100"/>
            <a:ext cx="14766947" cy="1219200"/>
            <a:chOff x="-630737" y="-4908209"/>
            <a:chExt cx="19689262" cy="7690187"/>
          </a:xfrm>
        </p:grpSpPr>
        <p:sp>
          <p:nvSpPr>
            <p:cNvPr id="3" name="TextBox 3"/>
            <p:cNvSpPr txBox="1"/>
            <p:nvPr/>
          </p:nvSpPr>
          <p:spPr>
            <a:xfrm>
              <a:off x="-630737" y="-4908209"/>
              <a:ext cx="19058525" cy="150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References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endParaRPr lang="en-US" sz="2642" spc="264" dirty="0">
                <a:solidFill>
                  <a:srgbClr val="252827"/>
                </a:solidFill>
                <a:latin typeface="Barlow Medium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A4E-46D1-4BD7-054E-95ADD7695C16}"/>
              </a:ext>
            </a:extLst>
          </p:cNvPr>
          <p:cNvSpPr txBox="1"/>
          <p:nvPr/>
        </p:nvSpPr>
        <p:spPr>
          <a:xfrm>
            <a:off x="1983198" y="1391117"/>
            <a:ext cx="13729854" cy="712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 System in PHP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(2020, September 11). 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from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1sourcecodr.blogspot.com: https://1sourcecodr.blogspot.com/2020/09/employee-managementsystem-in-php-mysql.html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geeksforgeeks.org. (2022, July 22).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form Tag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geeksforgeeks.org: https://www.geeksforgeeks.org/html-form-tag/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getbootstrap.com/.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Buttons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getbootstrap.com/: https://getbootstrap.com/docs/5.2/components/buttons/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getbootstrap.com/.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getbootstrap.com: https://getbootstrap.com/docs/4.0/content/tables/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stackoverflow.com. (2013,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Augst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13).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 parse/syntax errors; and how to solve them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stackoverflow.com: https://stackoverflow.com/questions/18050071/php-parse-syntax-errors-and-how-to-solve-them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Step, S. b. (2021, May 28).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 CRUD || Create, Read, Update, Delete.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Retrieved from youtube.com: youtube.com/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watch?v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=72U5Af8KUpA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W3Schools.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 OOP - Classes and Objects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www.w3schools.com: https://www.w3schools.com/php/php_oop_classes_objects.asp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8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" y="419100"/>
            <a:ext cx="14766947" cy="1219200"/>
            <a:chOff x="-630737" y="-4908209"/>
            <a:chExt cx="19689262" cy="7690187"/>
          </a:xfrm>
        </p:grpSpPr>
        <p:sp>
          <p:nvSpPr>
            <p:cNvPr id="3" name="TextBox 3"/>
            <p:cNvSpPr txBox="1"/>
            <p:nvPr/>
          </p:nvSpPr>
          <p:spPr>
            <a:xfrm>
              <a:off x="-630737" y="-4908209"/>
              <a:ext cx="19058525" cy="687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References Continued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endParaRPr lang="en-US" sz="2642" spc="264" dirty="0">
                <a:solidFill>
                  <a:srgbClr val="252827"/>
                </a:solidFill>
                <a:latin typeface="Barlow Medium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A4E-46D1-4BD7-054E-95ADD7695C16}"/>
              </a:ext>
            </a:extLst>
          </p:cNvPr>
          <p:cNvSpPr txBox="1"/>
          <p:nvPr/>
        </p:nvSpPr>
        <p:spPr>
          <a:xfrm>
            <a:off x="1983198" y="1391117"/>
            <a:ext cx="13729854" cy="4767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www.geeksforgeeks.org/. (2022, May 19).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Insert Form Data into Database using PHP ?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Retrieved from www.geeksforgeeks.org/: https://www.geeksforgeeks.org/how-to-insert-form-data-into-database-using-php/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www.tutorialsteacher.com.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Data into Tables in SQL Server using INSERT Statement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TutorialsTeacher.com: https://www.tutorialsteacher.com/sqlserver/insert-data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Ycomp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(2016, Feb 29).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 count doesn't match value count at row 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from stackoverflow.com: https://stackoverflow.com/questions/18369252/column-count-doesnt-match-value-count-at-row-1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7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2705100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School Registration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19600" y="5841268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Admin Dashboard</a:t>
            </a:r>
          </a:p>
        </p:txBody>
      </p:sp>
      <p:sp>
        <p:nvSpPr>
          <p:cNvPr id="5" name="AutoShape 5"/>
          <p:cNvSpPr/>
          <p:nvPr/>
        </p:nvSpPr>
        <p:spPr>
          <a:xfrm>
            <a:off x="9972675" y="1924050"/>
            <a:ext cx="38100" cy="6438900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6" name="TextBox 6"/>
          <p:cNvSpPr txBox="1"/>
          <p:nvPr/>
        </p:nvSpPr>
        <p:spPr>
          <a:xfrm>
            <a:off x="10877550" y="4558983"/>
            <a:ext cx="5619750" cy="125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87" dirty="0">
                <a:solidFill>
                  <a:srgbClr val="FFFEE6"/>
                </a:solidFill>
                <a:latin typeface="Barlow Light"/>
              </a:rPr>
              <a:t>Agenda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524066" y="-2524066"/>
            <a:ext cx="5048132" cy="50481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79491" y="6378491"/>
            <a:ext cx="7817018" cy="781701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419600" y="6455755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Class Enrollment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19600" y="4612294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u="none" spc="300" dirty="0">
                <a:solidFill>
                  <a:srgbClr val="F8CF2C"/>
                </a:solidFill>
                <a:latin typeface="Barlow Medium"/>
              </a:rPr>
              <a:t>Student Registration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9600" y="5226781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View and Update Profile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83450" y="828675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00"/>
              </a:lnSpc>
              <a:spcBef>
                <a:spcPct val="0"/>
              </a:spcBef>
            </a:pPr>
            <a:r>
              <a:rPr lang="en-US" sz="3000" u="none" dirty="0">
                <a:solidFill>
                  <a:srgbClr val="FFFEE6"/>
                </a:solidFill>
                <a:latin typeface="Barlow Light"/>
              </a:rPr>
              <a:t>Purpose of the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19600" y="7070242"/>
            <a:ext cx="8115300" cy="480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View Schedule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167AA89-AA9E-A310-7E2F-8253645BDC59}"/>
              </a:ext>
            </a:extLst>
          </p:cNvPr>
          <p:cNvSpPr txBox="1"/>
          <p:nvPr/>
        </p:nvSpPr>
        <p:spPr>
          <a:xfrm>
            <a:off x="4419600" y="3997807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UML Design Mode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1F06B8E-5AAC-9A4F-F9EE-477520CD8731}"/>
              </a:ext>
            </a:extLst>
          </p:cNvPr>
          <p:cNvSpPr txBox="1"/>
          <p:nvPr/>
        </p:nvSpPr>
        <p:spPr>
          <a:xfrm>
            <a:off x="4419600" y="7684729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PHP Code- ongoing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2BD7D285-67A7-29D4-F8E8-4DC1332717ED}"/>
              </a:ext>
            </a:extLst>
          </p:cNvPr>
          <p:cNvSpPr txBox="1"/>
          <p:nvPr/>
        </p:nvSpPr>
        <p:spPr>
          <a:xfrm>
            <a:off x="4419600" y="3383320"/>
            <a:ext cx="8115300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SRS Document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252827"/>
          </a:solidFill>
        </p:spPr>
      </p:sp>
      <p:grpSp>
        <p:nvGrpSpPr>
          <p:cNvPr id="3" name="Group 3"/>
          <p:cNvGrpSpPr/>
          <p:nvPr/>
        </p:nvGrpSpPr>
        <p:grpSpPr>
          <a:xfrm>
            <a:off x="1200150" y="4281488"/>
            <a:ext cx="6743700" cy="1724025"/>
            <a:chOff x="0" y="0"/>
            <a:chExt cx="8991600" cy="2298700"/>
          </a:xfrm>
        </p:grpSpPr>
        <p:sp>
          <p:nvSpPr>
            <p:cNvPr id="4" name="TextBox 4"/>
            <p:cNvSpPr txBox="1"/>
            <p:nvPr/>
          </p:nvSpPr>
          <p:spPr>
            <a:xfrm>
              <a:off x="0" y="901700"/>
              <a:ext cx="8991599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Utilizes PHP, HTML, PHPMYADMIN and Bootstrap for styles.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991600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252827"/>
                  </a:solidFill>
                  <a:latin typeface="Barlow Bold Bold"/>
                </a:rPr>
                <a:t>The School Registration System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44150" y="2681288"/>
            <a:ext cx="6743700" cy="5466048"/>
            <a:chOff x="0" y="0"/>
            <a:chExt cx="8991600" cy="7288063"/>
          </a:xfrm>
        </p:grpSpPr>
        <p:sp>
          <p:nvSpPr>
            <p:cNvPr id="7" name="TextBox 7"/>
            <p:cNvSpPr txBox="1"/>
            <p:nvPr/>
          </p:nvSpPr>
          <p:spPr>
            <a:xfrm>
              <a:off x="0" y="901700"/>
              <a:ext cx="8991600" cy="6386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Schools can use this portal for: 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Student Registration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Store Student profiles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Allow Students or admins to update the profiles.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Admin dashboard to add courses.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Manage student enrollments in courses.</a:t>
              </a:r>
            </a:p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Learning Experience to set up a system.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991600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Purpose: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18559" y="-2218559"/>
            <a:ext cx="4437119" cy="44371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28967" y="7927967"/>
            <a:ext cx="4718066" cy="47180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0" y="3695700"/>
            <a:ext cx="8572500" cy="1157176"/>
            <a:chOff x="0" y="0"/>
            <a:chExt cx="11430000" cy="1542901"/>
          </a:xfrm>
        </p:grpSpPr>
        <p:sp>
          <p:nvSpPr>
            <p:cNvPr id="3" name="TextBox 3"/>
            <p:cNvSpPr txBox="1"/>
            <p:nvPr/>
          </p:nvSpPr>
          <p:spPr>
            <a:xfrm>
              <a:off x="0" y="901700"/>
              <a:ext cx="1143000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dirty="0">
                <a:solidFill>
                  <a:srgbClr val="FFFEE6"/>
                </a:solidFill>
                <a:latin typeface="Barlow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430000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Software Requirements Specifications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7981950" y="3857625"/>
            <a:ext cx="38100" cy="2571750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70640" y="-5251694"/>
            <a:ext cx="7725333" cy="7725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274450" y="8097638"/>
            <a:ext cx="7725333" cy="77253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4592638"/>
            <a:ext cx="6286500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-80" dirty="0">
                <a:solidFill>
                  <a:srgbClr val="FFFEE6"/>
                </a:solidFill>
                <a:latin typeface="Barlow Light"/>
              </a:rPr>
              <a:t>SRS Document</a:t>
            </a:r>
          </a:p>
        </p:txBody>
      </p:sp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097A8C80-A72B-0C9F-0F9B-5FDD2B71E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4555092"/>
            <a:ext cx="5046498" cy="45891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9445" y="1792862"/>
            <a:ext cx="142875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 spc="-96" dirty="0">
                <a:solidFill>
                  <a:srgbClr val="F8CF2C"/>
                </a:solidFill>
                <a:latin typeface="Barlow Light"/>
              </a:rPr>
              <a:t>UML Diagrams</a:t>
            </a:r>
          </a:p>
        </p:txBody>
      </p:sp>
      <p:sp>
        <p:nvSpPr>
          <p:cNvPr id="3" name="AutoShape 3"/>
          <p:cNvSpPr/>
          <p:nvPr/>
        </p:nvSpPr>
        <p:spPr>
          <a:xfrm>
            <a:off x="6747278" y="3356884"/>
            <a:ext cx="5597121" cy="45719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03583" y="6002583"/>
            <a:ext cx="8568834" cy="85688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284417" y="-4284417"/>
            <a:ext cx="8568834" cy="8568834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CBC33FB-BA55-2381-085F-2B1BF5BF8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 b="23720"/>
          <a:stretch/>
        </p:blipFill>
        <p:spPr>
          <a:xfrm>
            <a:off x="6629400" y="4076700"/>
            <a:ext cx="5524500" cy="46789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37725" y="0"/>
            <a:ext cx="9144000" cy="10287000"/>
          </a:xfrm>
          <a:prstGeom prst="rect">
            <a:avLst/>
          </a:prstGeom>
          <a:solidFill>
            <a:srgbClr val="252827"/>
          </a:solidFill>
        </p:spPr>
      </p:sp>
      <p:sp>
        <p:nvSpPr>
          <p:cNvPr id="5" name="TextBox 5"/>
          <p:cNvSpPr txBox="1"/>
          <p:nvPr/>
        </p:nvSpPr>
        <p:spPr>
          <a:xfrm>
            <a:off x="1371600" y="1882130"/>
            <a:ext cx="674370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-36" dirty="0">
                <a:solidFill>
                  <a:srgbClr val="252827"/>
                </a:solidFill>
                <a:latin typeface="Barlow Bold Bold"/>
              </a:rPr>
              <a:t>State Diagram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344150" y="2681288"/>
            <a:ext cx="6743700" cy="1157176"/>
            <a:chOff x="0" y="0"/>
            <a:chExt cx="8991600" cy="1542901"/>
          </a:xfrm>
        </p:grpSpPr>
        <p:sp>
          <p:nvSpPr>
            <p:cNvPr id="7" name="TextBox 7"/>
            <p:cNvSpPr txBox="1"/>
            <p:nvPr/>
          </p:nvSpPr>
          <p:spPr>
            <a:xfrm>
              <a:off x="0" y="901700"/>
              <a:ext cx="899160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endParaRPr lang="en-US" sz="3000" dirty="0">
                <a:solidFill>
                  <a:srgbClr val="FFFEE6"/>
                </a:solidFill>
                <a:latin typeface="Barlow Ligh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991600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Sequence Diagram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18559" y="-2218559"/>
            <a:ext cx="4437119" cy="44371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28967" y="7927967"/>
            <a:ext cx="4718066" cy="471806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34409EC-9A54-9736-F617-72F0F2996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2" y="2648567"/>
            <a:ext cx="8105994" cy="4734653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30B564D6-D4CD-2C63-C134-BD3384020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03" y="3482010"/>
            <a:ext cx="7762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2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252827"/>
          </a:solidFill>
        </p:spPr>
      </p:sp>
      <p:grpSp>
        <p:nvGrpSpPr>
          <p:cNvPr id="3" name="Group 3"/>
          <p:cNvGrpSpPr/>
          <p:nvPr/>
        </p:nvGrpSpPr>
        <p:grpSpPr>
          <a:xfrm>
            <a:off x="1371600" y="1916509"/>
            <a:ext cx="6743700" cy="1793367"/>
            <a:chOff x="0" y="-848254"/>
            <a:chExt cx="8991600" cy="2391155"/>
          </a:xfrm>
        </p:grpSpPr>
        <p:sp>
          <p:nvSpPr>
            <p:cNvPr id="4" name="TextBox 4"/>
            <p:cNvSpPr txBox="1"/>
            <p:nvPr/>
          </p:nvSpPr>
          <p:spPr>
            <a:xfrm>
              <a:off x="0" y="901700"/>
              <a:ext cx="8991599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3000" dirty="0">
                <a:solidFill>
                  <a:srgbClr val="252827"/>
                </a:solidFill>
                <a:latin typeface="Barlow Ligh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48254"/>
              <a:ext cx="8991600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252827"/>
                  </a:solidFill>
                  <a:latin typeface="Barlow Bold Bold"/>
                </a:rPr>
                <a:t>Use Case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187044" y="1916508"/>
            <a:ext cx="6900806" cy="1921956"/>
            <a:chOff x="-209475" y="-1019706"/>
            <a:chExt cx="9201075" cy="2562607"/>
          </a:xfrm>
        </p:grpSpPr>
        <p:sp>
          <p:nvSpPr>
            <p:cNvPr id="7" name="TextBox 7"/>
            <p:cNvSpPr txBox="1"/>
            <p:nvPr/>
          </p:nvSpPr>
          <p:spPr>
            <a:xfrm>
              <a:off x="0" y="901700"/>
              <a:ext cx="899160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endParaRPr lang="en-US" sz="3000" dirty="0">
                <a:solidFill>
                  <a:srgbClr val="FFFEE6"/>
                </a:solidFill>
                <a:latin typeface="Barlow Ligh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09475" y="-1019706"/>
              <a:ext cx="8991600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Activity Diagram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18559" y="-2218559"/>
            <a:ext cx="4437119" cy="44371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28967" y="7927967"/>
            <a:ext cx="4718066" cy="471806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BFE25E3-C477-0527-EE5A-EB64A8F4A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60" y="2699722"/>
            <a:ext cx="5269669" cy="6643687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D7FBEEB-A884-1BAD-3340-D039D20EC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87" y="2699722"/>
            <a:ext cx="50768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4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9445" y="1792862"/>
            <a:ext cx="142875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 spc="-96" dirty="0">
                <a:solidFill>
                  <a:srgbClr val="F8CF2C"/>
                </a:solidFill>
                <a:latin typeface="Barlow Light"/>
              </a:rPr>
              <a:t>Homepage</a:t>
            </a:r>
          </a:p>
        </p:txBody>
      </p:sp>
      <p:sp>
        <p:nvSpPr>
          <p:cNvPr id="3" name="AutoShape 3"/>
          <p:cNvSpPr/>
          <p:nvPr/>
        </p:nvSpPr>
        <p:spPr>
          <a:xfrm>
            <a:off x="6747278" y="3356884"/>
            <a:ext cx="5597121" cy="45719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03583" y="6002583"/>
            <a:ext cx="8568834" cy="85688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284417" y="-4284417"/>
            <a:ext cx="8568834" cy="8568834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A88CCD24-FC48-689C-B948-3594AD3DB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795" y="3722662"/>
            <a:ext cx="12496800" cy="45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63250" y="0"/>
            <a:ext cx="7524750" cy="10287000"/>
          </a:xfrm>
          <a:prstGeom prst="rect">
            <a:avLst/>
          </a:prstGeom>
          <a:solidFill>
            <a:srgbClr val="25282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845817" y="8844817"/>
            <a:ext cx="2884366" cy="28843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845817" y="-1442183"/>
            <a:ext cx="2884366" cy="288436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2400300"/>
            <a:ext cx="8801100" cy="4862401"/>
            <a:chOff x="0" y="-76200"/>
            <a:chExt cx="11734800" cy="6483201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 dirty="0">
                  <a:solidFill>
                    <a:srgbClr val="252827"/>
                  </a:solidFill>
                  <a:latin typeface="Barlow Medium"/>
                </a:rPr>
                <a:t>REGISTRATION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130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 dirty="0">
                  <a:solidFill>
                    <a:srgbClr val="252827"/>
                  </a:solidFill>
                  <a:latin typeface="Barlow Medium"/>
                </a:rPr>
                <a:t>VIEW PROFILE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022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 dirty="0">
                  <a:solidFill>
                    <a:srgbClr val="252827"/>
                  </a:solidFill>
                  <a:latin typeface="Barlow Medium"/>
                </a:rPr>
                <a:t>UPDATE PROFILE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87400"/>
              <a:ext cx="1173480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Students can register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276600"/>
              <a:ext cx="1173480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Students can view their profile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765800"/>
              <a:ext cx="11734800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Students can update the information or the password</a:t>
              </a:r>
            </a:p>
          </p:txBody>
        </p:sp>
      </p:grpSp>
      <p:pic>
        <p:nvPicPr>
          <p:cNvPr id="14" name="Picture 13">
            <a:hlinkClick r:id="rId4"/>
            <a:extLst>
              <a:ext uri="{FF2B5EF4-FFF2-40B4-BE49-F238E27FC236}">
                <a16:creationId xmlns:a16="http://schemas.microsoft.com/office/drawing/2014/main" id="{D9E744DF-6149-113B-6373-58F775273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825" y="3373939"/>
            <a:ext cx="6705600" cy="28152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547</Words>
  <Application>Microsoft Office PowerPoint</Application>
  <PresentationFormat>Custom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Barlow Light</vt:lpstr>
      <vt:lpstr>Barlow Medium</vt:lpstr>
      <vt:lpstr>Barlow Bold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Yellow Basic Presentation Template</dc:title>
  <dc:creator>Jasmin Wind</dc:creator>
  <cp:lastModifiedBy>Jasmin Wind</cp:lastModifiedBy>
  <cp:revision>4</cp:revision>
  <dcterms:created xsi:type="dcterms:W3CDTF">2006-08-16T00:00:00Z</dcterms:created>
  <dcterms:modified xsi:type="dcterms:W3CDTF">2023-04-01T20:01:35Z</dcterms:modified>
  <dc:identifier>DAFT0v8moA0</dc:identifier>
</cp:coreProperties>
</file>