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311" r:id="rId26"/>
    <p:sldId id="260" r:id="rId27"/>
    <p:sldId id="286" r:id="rId28"/>
    <p:sldId id="287" r:id="rId29"/>
    <p:sldId id="288" r:id="rId30"/>
    <p:sldId id="289" r:id="rId31"/>
    <p:sldId id="291" r:id="rId32"/>
    <p:sldId id="292" r:id="rId33"/>
    <p:sldId id="312" r:id="rId34"/>
    <p:sldId id="313" r:id="rId35"/>
    <p:sldId id="314" r:id="rId36"/>
    <p:sldId id="316" r:id="rId37"/>
    <p:sldId id="317" r:id="rId38"/>
    <p:sldId id="318" r:id="rId39"/>
    <p:sldId id="319" r:id="rId40"/>
    <p:sldId id="315" r:id="rId41"/>
    <p:sldId id="262" r:id="rId42"/>
    <p:sldId id="293" r:id="rId43"/>
    <p:sldId id="308" r:id="rId44"/>
    <p:sldId id="294" r:id="rId45"/>
    <p:sldId id="295" r:id="rId46"/>
    <p:sldId id="297" r:id="rId47"/>
    <p:sldId id="302" r:id="rId48"/>
    <p:sldId id="296" r:id="rId49"/>
    <p:sldId id="305" r:id="rId50"/>
    <p:sldId id="306" r:id="rId51"/>
    <p:sldId id="307" r:id="rId52"/>
    <p:sldId id="298" r:id="rId53"/>
    <p:sldId id="303" r:id="rId54"/>
    <p:sldId id="304" r:id="rId55"/>
    <p:sldId id="263" r:id="rId56"/>
    <p:sldId id="299" r:id="rId57"/>
    <p:sldId id="300" r:id="rId58"/>
    <p:sldId id="301" r:id="rId59"/>
    <p:sldId id="264" r:id="rId60"/>
    <p:sldId id="26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p:scale>
          <a:sx n="100" d="100"/>
          <a:sy n="100" d="100"/>
        </p:scale>
        <p:origin x="1692" y="130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6.xml"/><Relationship Id="rId18" Type="http://schemas.openxmlformats.org/officeDocument/2006/relationships/slide" Target="slides/slide48.xml"/><Relationship Id="rId3" Type="http://schemas.openxmlformats.org/officeDocument/2006/relationships/slide" Target="slides/slide4.xml"/><Relationship Id="rId21" Type="http://schemas.openxmlformats.org/officeDocument/2006/relationships/slide" Target="slides/slide56.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45.xml"/><Relationship Id="rId2" Type="http://schemas.openxmlformats.org/officeDocument/2006/relationships/slide" Target="slides/slide3.xml"/><Relationship Id="rId16" Type="http://schemas.openxmlformats.org/officeDocument/2006/relationships/slide" Target="slides/slide44.xml"/><Relationship Id="rId20"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60.xml"/><Relationship Id="rId5" Type="http://schemas.openxmlformats.org/officeDocument/2006/relationships/slide" Target="slides/slide6.xml"/><Relationship Id="rId15" Type="http://schemas.openxmlformats.org/officeDocument/2006/relationships/slide" Target="slides/slide41.xml"/><Relationship Id="rId23" Type="http://schemas.openxmlformats.org/officeDocument/2006/relationships/slide" Target="slides/slide59.xml"/><Relationship Id="rId10" Type="http://schemas.openxmlformats.org/officeDocument/2006/relationships/slide" Target="slides/slide16.xml"/><Relationship Id="rId19"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7.xml"/><Relationship Id="rId2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75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D3BAAE47-02DA-481D-9CA8-114CA25410C2}"/>
              </a:ext>
            </a:extLst>
          </p:cNvPr>
          <p:cNvSpPr/>
          <p:nvPr/>
        </p:nvSpPr>
        <p:spPr>
          <a:xfrm>
            <a:off x="7248128" y="3429000"/>
            <a:ext cx="4608512" cy="263149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Insert2(</a:t>
            </a:r>
            <a:r>
              <a:rPr lang="en-US" altLang="zh-CN" sz="1100" dirty="0" err="1">
                <a:solidFill>
                  <a:srgbClr val="2B91AF"/>
                </a:solidFill>
                <a:latin typeface="新宋体" panose="02010609030101010101" pitchFamily="49" charset="-122"/>
                <a:ea typeface="新宋体" panose="02010609030101010101" pitchFamily="49" charset="-122"/>
              </a:rPr>
              <a:t>BiTree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定位插入位置</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 &amp;&amp; (*p)-&gt;key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1;</a:t>
            </a:r>
          </a:p>
          <a:p>
            <a:endParaRPr lang="zh-CN" altLang="en-US" sz="1100" dirty="0">
              <a:solidFill>
                <a:srgbClr val="000000"/>
              </a:solidFill>
              <a:latin typeface="新宋体" panose="02010609030101010101" pitchFamily="49" charset="-122"/>
              <a:ea typeface="新宋体" panose="02010609030101010101" pitchFamily="49" charset="-122"/>
            </a:endParaRP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插入新结点</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pic>
        <p:nvPicPr>
          <p:cNvPr id="5" name="Picture 4">
            <a:extLst>
              <a:ext uri="{FF2B5EF4-FFF2-40B4-BE49-F238E27FC236}">
                <a16:creationId xmlns:a16="http://schemas.microsoft.com/office/drawing/2014/main" id="{D0862CEC-EE8F-462F-B809-CE271888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3432" y="3178752"/>
            <a:ext cx="3575015" cy="2301854"/>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E2C3988B-97F5-47C4-B16B-1B01713983EF}"/>
              </a:ext>
            </a:extLst>
          </p:cNvPr>
          <p:cNvSpPr txBox="1"/>
          <p:nvPr/>
        </p:nvSpPr>
        <p:spPr>
          <a:xfrm>
            <a:off x="2770939" y="4068069"/>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cxnSp>
        <p:nvCxnSpPr>
          <p:cNvPr id="8" name="直接箭头连接符 7">
            <a:extLst>
              <a:ext uri="{FF2B5EF4-FFF2-40B4-BE49-F238E27FC236}">
                <a16:creationId xmlns:a16="http://schemas.microsoft.com/office/drawing/2014/main" id="{C8EA43AD-D831-4DE7-BD0C-89A87B6259AB}"/>
              </a:ext>
            </a:extLst>
          </p:cNvPr>
          <p:cNvCxnSpPr>
            <a:cxnSpLocks/>
            <a:stCxn id="6" idx="2"/>
          </p:cNvCxnSpPr>
          <p:nvPr/>
        </p:nvCxnSpPr>
        <p:spPr>
          <a:xfrm>
            <a:off x="2911362" y="4329679"/>
            <a:ext cx="328148" cy="2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459A81B-BCD1-41B4-80C3-122944074C28}"/>
              </a:ext>
            </a:extLst>
          </p:cNvPr>
          <p:cNvCxnSpPr>
            <a:cxnSpLocks/>
            <a:stCxn id="13" idx="1"/>
          </p:cNvCxnSpPr>
          <p:nvPr/>
        </p:nvCxnSpPr>
        <p:spPr>
          <a:xfrm flipH="1" flipV="1">
            <a:off x="3359696" y="4797153"/>
            <a:ext cx="432048" cy="20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78D0C5A-DAC7-4E3B-B0EB-CCCAD6C14E49}"/>
              </a:ext>
            </a:extLst>
          </p:cNvPr>
          <p:cNvSpPr txBox="1"/>
          <p:nvPr/>
        </p:nvSpPr>
        <p:spPr>
          <a:xfrm>
            <a:off x="3791744" y="4869160"/>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5" end="2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dirty="0"/>
              <a:t>集合的定义</a:t>
            </a:r>
          </a:p>
          <a:p>
            <a:pPr eaLnBrk="1" hangingPunct="1"/>
            <a:r>
              <a:rPr lang="zh-CN" altLang="en-US" dirty="0"/>
              <a:t>集合上的基本运算</a:t>
            </a:r>
          </a:p>
          <a:p>
            <a:pPr lvl="1" eaLnBrk="1" hangingPunct="1"/>
            <a:r>
              <a:rPr lang="zh-CN" altLang="en-US" dirty="0"/>
              <a:t>元素的增删、查找</a:t>
            </a:r>
          </a:p>
          <a:p>
            <a:pPr lvl="1" eaLnBrk="1" hangingPunct="1"/>
            <a:r>
              <a:rPr lang="zh-CN" altLang="en-US" dirty="0"/>
              <a:t>集合的交、并、差</a:t>
            </a:r>
          </a:p>
          <a:p>
            <a:pPr eaLnBrk="1" hangingPunct="1"/>
            <a:r>
              <a:rPr lang="zh-CN" altLang="en-US" dirty="0"/>
              <a:t>集合的基本实现方法</a:t>
            </a:r>
          </a:p>
          <a:p>
            <a:pPr lvl="1" eaLnBrk="1" hangingPunct="1"/>
            <a:r>
              <a:rPr lang="zh-CN" altLang="en-US" dirty="0"/>
              <a:t>位向量法</a:t>
            </a:r>
          </a:p>
          <a:p>
            <a:pPr lvl="1" eaLnBrk="1" hangingPunct="1"/>
            <a:r>
              <a:rPr lang="zh-CN" altLang="en-US" dirty="0"/>
              <a:t>线性表法</a:t>
            </a:r>
          </a:p>
        </p:txBody>
      </p:sp>
      <p:sp>
        <p:nvSpPr>
          <p:cNvPr id="2" name="文本框 1">
            <a:extLst>
              <a:ext uri="{FF2B5EF4-FFF2-40B4-BE49-F238E27FC236}">
                <a16:creationId xmlns:a16="http://schemas.microsoft.com/office/drawing/2014/main" id="{2DA73F03-F3D1-4DD8-A8CF-235498873F98}"/>
              </a:ext>
            </a:extLst>
          </p:cNvPr>
          <p:cNvSpPr txBox="1"/>
          <p:nvPr/>
        </p:nvSpPr>
        <p:spPr>
          <a:xfrm>
            <a:off x="5802923" y="2242038"/>
            <a:ext cx="4765585" cy="43744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200" dirty="0">
                <a:latin typeface="Courier New" panose="02070309020205020404" pitchFamily="49" charset="0"/>
                <a:cs typeface="Courier New" panose="02070309020205020404" pitchFamily="49" charset="0"/>
              </a:rPr>
              <a:t>向位向量集合中添加元素：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从位向量集合中删除元素：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判断位向量集合中是否包含某个元素：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 != 0</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位向量集合中某个元素取反：</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位向量集合的交集：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&amp;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位向量集合的并集：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位向量集合的差集：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位向量集合的补集：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aFullSet</a:t>
            </a:r>
            <a:r>
              <a:rPr lang="en-US" altLang="zh-CN" sz="1200" dirty="0">
                <a:latin typeface="Courier New" panose="02070309020205020404" pitchFamily="49" charset="0"/>
                <a:cs typeface="Courier New" panose="02070309020205020404" pitchFamily="49" charset="0"/>
              </a:rPr>
              <a:t> &amp; ~</a:t>
            </a:r>
            <a:r>
              <a:rPr lang="en-US" altLang="zh-CN" sz="1200" dirty="0" err="1">
                <a:latin typeface="Courier New" panose="02070309020205020404" pitchFamily="49" charset="0"/>
                <a:cs typeface="Courier New" panose="02070309020205020404" pitchFamily="49" charset="0"/>
              </a:rPr>
              <a:t>aSet</a:t>
            </a:r>
            <a:endParaRPr lang="en-US" altLang="zh-CN"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86B32-F1FC-4402-8925-AF8F75830E6E}"/>
              </a:ext>
            </a:extLst>
          </p:cNvPr>
          <p:cNvSpPr/>
          <p:nvPr/>
        </p:nvSpPr>
        <p:spPr>
          <a:xfrm>
            <a:off x="839416" y="81930"/>
            <a:ext cx="6096000" cy="669414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Remove(</a:t>
            </a:r>
            <a:r>
              <a:rPr lang="en-US" altLang="zh-CN" sz="1100" dirty="0" err="1">
                <a:solidFill>
                  <a:srgbClr val="000000"/>
                </a:solidFill>
                <a:latin typeface="Consolas" panose="020B0609020204030204" pitchFamily="49" charset="0"/>
              </a:rPr>
              <a:t>BiTree</a:t>
            </a:r>
            <a:r>
              <a:rPr lang="en-US" altLang="zh-CN" sz="1100" dirty="0">
                <a:solidFill>
                  <a:srgbClr val="000000"/>
                </a:solidFill>
                <a:latin typeface="Consolas" panose="020B0609020204030204" pitchFamily="49" charset="0"/>
              </a:rPr>
              <a:t> &amp;T, </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定位被删除结点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**p = &amp;T;</a:t>
            </a:r>
          </a:p>
          <a:p>
            <a:pPr lvl="1"/>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&amp;&amp; (*p)-&gt;key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p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 &lt; (*p)-&gt;key ? &amp;(*p)-&gt;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保存待删除的结点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 = *p;</a:t>
            </a:r>
          </a:p>
          <a:p>
            <a:pPr lvl="1"/>
            <a:br>
              <a:rPr lang="en-US" altLang="zh-CN" sz="1100" dirty="0">
                <a:solidFill>
                  <a:srgbClr val="000000"/>
                </a:solidFill>
                <a:latin typeface="Consolas" panose="020B0609020204030204" pitchFamily="49" charset="0"/>
              </a:rPr>
            </a:b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如果没有左子，直接用右子结点替换被删除结点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如果没有右子，直接用左子结点替换被删除结点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a:t>
            </a:r>
          </a:p>
          <a:p>
            <a:pPr lvl="2"/>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找到右子的最左结点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**q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	*q =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用右子最左结点的右子替换右子最左结点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*temp = *q;</a:t>
            </a:r>
          </a:p>
          <a:p>
            <a:pPr lvl="2"/>
            <a:r>
              <a:rPr lang="en-US" altLang="zh-CN" sz="1100" dirty="0">
                <a:solidFill>
                  <a:srgbClr val="000000"/>
                </a:solidFill>
                <a:latin typeface="Consolas" panose="020B0609020204030204" pitchFamily="49" charset="0"/>
              </a:rPr>
              <a:t>*q = (*q)-&gt;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用右子最左结点替换被删除结点</a:t>
            </a:r>
            <a:endParaRPr lang="zh-CN" altLang="en-US" sz="1100" dirty="0">
              <a:solidFill>
                <a:srgbClr val="000000"/>
              </a:solidFill>
              <a:latin typeface="Consolas" panose="020B0609020204030204" pitchFamily="49" charset="0"/>
            </a:endParaRP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*p = temp;</a:t>
            </a:r>
          </a:p>
          <a:p>
            <a:pPr lvl="1"/>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释放待删除结点</a:t>
            </a:r>
            <a:endParaRPr lang="zh-CN" altLang="en-US" sz="1100" dirty="0">
              <a:solidFill>
                <a:srgbClr val="000000"/>
              </a:solidFill>
              <a:latin typeface="Consolas" panose="020B0609020204030204" pitchFamily="49" charset="0"/>
            </a:endParaRPr>
          </a:p>
          <a:p>
            <a:pPr lvl="1"/>
            <a:r>
              <a:rPr lang="en-US" altLang="zh-CN" sz="1100" dirty="0">
                <a:solidFill>
                  <a:srgbClr val="0000FF"/>
                </a:solidFill>
                <a:latin typeface="Consolas" panose="020B0609020204030204" pitchFamily="49" charset="0"/>
              </a:rPr>
              <a:t>delete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pic>
        <p:nvPicPr>
          <p:cNvPr id="5" name="Picture 6">
            <a:extLst>
              <a:ext uri="{FF2B5EF4-FFF2-40B4-BE49-F238E27FC236}">
                <a16:creationId xmlns:a16="http://schemas.microsoft.com/office/drawing/2014/main" id="{8B908850-74DC-4577-907C-7868BBFC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437556"/>
            <a:ext cx="4754180" cy="3716859"/>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6" name="文本框 5">
            <a:extLst>
              <a:ext uri="{FF2B5EF4-FFF2-40B4-BE49-F238E27FC236}">
                <a16:creationId xmlns:a16="http://schemas.microsoft.com/office/drawing/2014/main" id="{A291ED7C-98E7-496B-A631-E1BA0C9764E3}"/>
              </a:ext>
            </a:extLst>
          </p:cNvPr>
          <p:cNvSpPr txBox="1"/>
          <p:nvPr/>
        </p:nvSpPr>
        <p:spPr>
          <a:xfrm>
            <a:off x="9840416" y="1437556"/>
            <a:ext cx="288862" cy="276999"/>
          </a:xfrm>
          <a:prstGeom prst="rect">
            <a:avLst/>
          </a:prstGeom>
          <a:noFill/>
          <a:ln>
            <a:solidFill>
              <a:schemeClr val="tx1"/>
            </a:solidFill>
          </a:ln>
        </p:spPr>
        <p:txBody>
          <a:bodyPr wrap="non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20DA208C-DA1A-48EC-B43C-893220EBBE1F}"/>
              </a:ext>
            </a:extLst>
          </p:cNvPr>
          <p:cNvCxnSpPr/>
          <p:nvPr/>
        </p:nvCxnSpPr>
        <p:spPr>
          <a:xfrm flipH="1">
            <a:off x="9481202" y="1628800"/>
            <a:ext cx="50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A76A2F-36CF-4D55-A10B-36D13A56230E}"/>
              </a:ext>
            </a:extLst>
          </p:cNvPr>
          <p:cNvSpPr txBox="1"/>
          <p:nvPr/>
        </p:nvSpPr>
        <p:spPr>
          <a:xfrm>
            <a:off x="7536160" y="1879496"/>
            <a:ext cx="1026243" cy="276999"/>
          </a:xfrm>
          <a:prstGeom prst="rect">
            <a:avLst/>
          </a:prstGeom>
          <a:noFill/>
          <a:ln>
            <a:solidFill>
              <a:schemeClr val="tx1"/>
            </a:solidFill>
          </a:ln>
        </p:spPr>
        <p:txBody>
          <a:bodyPr wrap="none" rtlCol="0">
            <a:spAutoFit/>
          </a:bodyPr>
          <a:lstStyle/>
          <a:p>
            <a:r>
              <a:rPr lang="en-US" altLang="zh-CN" sz="1200" dirty="0" err="1"/>
              <a:t>willRemove</a:t>
            </a:r>
            <a:endParaRPr lang="zh-CN" altLang="en-US" sz="1200" dirty="0"/>
          </a:p>
        </p:txBody>
      </p:sp>
      <p:cxnSp>
        <p:nvCxnSpPr>
          <p:cNvPr id="11" name="直接箭头连接符 10">
            <a:extLst>
              <a:ext uri="{FF2B5EF4-FFF2-40B4-BE49-F238E27FC236}">
                <a16:creationId xmlns:a16="http://schemas.microsoft.com/office/drawing/2014/main" id="{0803D0C5-0BC8-4927-B64B-069BB618A6EA}"/>
              </a:ext>
            </a:extLst>
          </p:cNvPr>
          <p:cNvCxnSpPr/>
          <p:nvPr/>
        </p:nvCxnSpPr>
        <p:spPr>
          <a:xfrm>
            <a:off x="8472264" y="2060848"/>
            <a:ext cx="86409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F1669DB-8F59-4FCE-843E-EE4AC0A28DEC}"/>
              </a:ext>
            </a:extLst>
          </p:cNvPr>
          <p:cNvSpPr txBox="1"/>
          <p:nvPr/>
        </p:nvSpPr>
        <p:spPr>
          <a:xfrm>
            <a:off x="9481202" y="3272555"/>
            <a:ext cx="288862" cy="276999"/>
          </a:xfrm>
          <a:prstGeom prst="rect">
            <a:avLst/>
          </a:prstGeom>
          <a:noFill/>
          <a:ln>
            <a:solidFill>
              <a:schemeClr val="tx1"/>
            </a:solidFill>
          </a:ln>
        </p:spPr>
        <p:txBody>
          <a:bodyPr wrap="none" rtlCol="0">
            <a:spAutoFit/>
          </a:bodyPr>
          <a:lstStyle/>
          <a:p>
            <a:r>
              <a:rPr lang="en-US" altLang="zh-CN" sz="1200" dirty="0"/>
              <a:t>q</a:t>
            </a:r>
            <a:endParaRPr lang="zh-CN" altLang="en-US" sz="1200" dirty="0"/>
          </a:p>
        </p:txBody>
      </p:sp>
      <p:cxnSp>
        <p:nvCxnSpPr>
          <p:cNvPr id="14" name="直接箭头连接符 13">
            <a:extLst>
              <a:ext uri="{FF2B5EF4-FFF2-40B4-BE49-F238E27FC236}">
                <a16:creationId xmlns:a16="http://schemas.microsoft.com/office/drawing/2014/main" id="{997BDA98-F1B2-4501-8136-FB7BB487D6DA}"/>
              </a:ext>
            </a:extLst>
          </p:cNvPr>
          <p:cNvCxnSpPr>
            <a:stCxn id="12" idx="3"/>
          </p:cNvCxnSpPr>
          <p:nvPr/>
        </p:nvCxnSpPr>
        <p:spPr>
          <a:xfrm>
            <a:off x="9770064" y="3411055"/>
            <a:ext cx="359214" cy="37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5219D36-A6D1-4104-A4A2-54D0B425BA28}"/>
              </a:ext>
            </a:extLst>
          </p:cNvPr>
          <p:cNvSpPr txBox="1"/>
          <p:nvPr/>
        </p:nvSpPr>
        <p:spPr>
          <a:xfrm>
            <a:off x="8781006" y="4581129"/>
            <a:ext cx="585417" cy="276999"/>
          </a:xfrm>
          <a:prstGeom prst="rect">
            <a:avLst/>
          </a:prstGeom>
          <a:noFill/>
          <a:ln>
            <a:solidFill>
              <a:schemeClr val="tx1"/>
            </a:solidFill>
          </a:ln>
        </p:spPr>
        <p:txBody>
          <a:bodyPr wrap="none" rtlCol="0">
            <a:spAutoFit/>
          </a:bodyPr>
          <a:lstStyle/>
          <a:p>
            <a:r>
              <a:rPr lang="en-US" altLang="zh-CN" sz="1200" dirty="0"/>
              <a:t>temp</a:t>
            </a:r>
            <a:endParaRPr lang="zh-CN" altLang="en-US" sz="1200" dirty="0"/>
          </a:p>
        </p:txBody>
      </p:sp>
      <p:cxnSp>
        <p:nvCxnSpPr>
          <p:cNvPr id="17" name="直接箭头连接符 16">
            <a:extLst>
              <a:ext uri="{FF2B5EF4-FFF2-40B4-BE49-F238E27FC236}">
                <a16:creationId xmlns:a16="http://schemas.microsoft.com/office/drawing/2014/main" id="{0E06DD2B-B09F-4D17-86CE-B703503CC417}"/>
              </a:ext>
            </a:extLst>
          </p:cNvPr>
          <p:cNvCxnSpPr/>
          <p:nvPr/>
        </p:nvCxnSpPr>
        <p:spPr>
          <a:xfrm flipV="1">
            <a:off x="9264352" y="4293096"/>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29" end="29"/>
                                            </p:txEl>
                                          </p:spTgt>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椭圆 1">
            <a:extLst>
              <a:ext uri="{FF2B5EF4-FFF2-40B4-BE49-F238E27FC236}">
                <a16:creationId xmlns:a16="http://schemas.microsoft.com/office/drawing/2014/main" id="{589FF425-B773-46C2-A328-C9297CB5057A}"/>
              </a:ext>
            </a:extLst>
          </p:cNvPr>
          <p:cNvSpPr/>
          <p:nvPr/>
        </p:nvSpPr>
        <p:spPr>
          <a:xfrm>
            <a:off x="4530786" y="4573312"/>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2944824C-9410-42E1-B1A0-7637B7723896}"/>
              </a:ext>
            </a:extLst>
          </p:cNvPr>
          <p:cNvSpPr/>
          <p:nvPr/>
        </p:nvSpPr>
        <p:spPr>
          <a:xfrm>
            <a:off x="8345141" y="2913220"/>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椭圆 4">
            <a:extLst>
              <a:ext uri="{FF2B5EF4-FFF2-40B4-BE49-F238E27FC236}">
                <a16:creationId xmlns:a16="http://schemas.microsoft.com/office/drawing/2014/main" id="{813C9B3A-6510-4BA7-BF54-8350B32FC833}"/>
              </a:ext>
            </a:extLst>
          </p:cNvPr>
          <p:cNvSpPr/>
          <p:nvPr/>
        </p:nvSpPr>
        <p:spPr>
          <a:xfrm>
            <a:off x="4340373" y="4479334"/>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A3DE7FB-AF8F-4DA1-AE8C-56E80A949861}"/>
              </a:ext>
            </a:extLst>
          </p:cNvPr>
          <p:cNvSpPr/>
          <p:nvPr/>
        </p:nvSpPr>
        <p:spPr>
          <a:xfrm>
            <a:off x="8349109" y="2874906"/>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6D52AA-DBCC-43A2-80AC-C81264779168}"/>
              </a:ext>
            </a:extLst>
          </p:cNvPr>
          <p:cNvSpPr/>
          <p:nvPr/>
        </p:nvSpPr>
        <p:spPr>
          <a:xfrm>
            <a:off x="1991544" y="404664"/>
            <a:ext cx="756084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AVLNode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key =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balance = 0;</a:t>
            </a:r>
          </a:p>
          <a:p>
            <a:pPr lvl="2"/>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key;</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balance;</a:t>
            </a:r>
          </a:p>
          <a:p>
            <a:pPr lvl="1"/>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AVLTree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 ; </a:t>
            </a:r>
            <a:r>
              <a:rPr lang="en-US" altLang="zh-CN" dirty="0">
                <a:solidFill>
                  <a:srgbClr val="008000"/>
                </a:solidFill>
                <a:latin typeface="新宋体" panose="02010609030101010101" pitchFamily="49" charset="-122"/>
                <a:ea typeface="新宋体" panose="02010609030101010101" pitchFamily="49" charset="-122"/>
              </a:rPr>
              <a:t>// typedef </a:t>
            </a:r>
            <a:r>
              <a:rPr lang="en-US" altLang="zh-CN" dirty="0" err="1">
                <a:solidFill>
                  <a:srgbClr val="008000"/>
                </a:solidFill>
                <a:latin typeface="新宋体" panose="02010609030101010101" pitchFamily="49" charset="-122"/>
                <a:ea typeface="新宋体" panose="02010609030101010101" pitchFamily="49" charset="-122"/>
              </a:rPr>
              <a:t>AVLNode</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AVLTree</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856741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90290AD-BA0C-4CED-82DA-B772A97B3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164131"/>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9">
            <a:extLst>
              <a:ext uri="{FF2B5EF4-FFF2-40B4-BE49-F238E27FC236}">
                <a16:creationId xmlns:a16="http://schemas.microsoft.com/office/drawing/2014/main" id="{AE002F10-593F-4F51-BDCF-6D22D7DF1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6413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EBC9AD25-EFE2-41AE-B778-C08C23FDBE7B}"/>
              </a:ext>
            </a:extLst>
          </p:cNvPr>
          <p:cNvSpPr txBox="1"/>
          <p:nvPr/>
        </p:nvSpPr>
        <p:spPr>
          <a:xfrm>
            <a:off x="3359696" y="932956"/>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7" name="直接箭头连接符 6">
            <a:extLst>
              <a:ext uri="{FF2B5EF4-FFF2-40B4-BE49-F238E27FC236}">
                <a16:creationId xmlns:a16="http://schemas.microsoft.com/office/drawing/2014/main" id="{98591897-C5A8-4EC9-B26D-2435F5DAA0DB}"/>
              </a:ext>
            </a:extLst>
          </p:cNvPr>
          <p:cNvCxnSpPr>
            <a:cxnSpLocks/>
            <a:stCxn id="5" idx="3"/>
          </p:cNvCxnSpPr>
          <p:nvPr/>
        </p:nvCxnSpPr>
        <p:spPr>
          <a:xfrm>
            <a:off x="3952757" y="1071456"/>
            <a:ext cx="712637" cy="9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BBD4BA1A-5C52-4192-B3D8-6B751905D22D}"/>
              </a:ext>
            </a:extLst>
          </p:cNvPr>
          <p:cNvSpPr/>
          <p:nvPr/>
        </p:nvSpPr>
        <p:spPr>
          <a:xfrm>
            <a:off x="5086031" y="76458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92F8D9D-0CB9-4E2F-B28D-17404C1358B5}"/>
              </a:ext>
            </a:extLst>
          </p:cNvPr>
          <p:cNvSpPr/>
          <p:nvPr/>
        </p:nvSpPr>
        <p:spPr>
          <a:xfrm>
            <a:off x="4382676" y="141277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E275B60-D03E-411C-A9D1-085481F856CF}"/>
              </a:ext>
            </a:extLst>
          </p:cNvPr>
          <p:cNvSpPr/>
          <p:nvPr/>
        </p:nvSpPr>
        <p:spPr>
          <a:xfrm>
            <a:off x="4124684" y="234643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FFBDC8E-54DC-4541-9BBA-B77914FCC72D}"/>
              </a:ext>
            </a:extLst>
          </p:cNvPr>
          <p:cNvSpPr txBox="1"/>
          <p:nvPr/>
        </p:nvSpPr>
        <p:spPr>
          <a:xfrm>
            <a:off x="5261865" y="481058"/>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9" name="矩形 18">
            <a:extLst>
              <a:ext uri="{FF2B5EF4-FFF2-40B4-BE49-F238E27FC236}">
                <a16:creationId xmlns:a16="http://schemas.microsoft.com/office/drawing/2014/main" id="{907AF649-91A0-4ACC-8666-78C4F337B161}"/>
              </a:ext>
            </a:extLst>
          </p:cNvPr>
          <p:cNvSpPr/>
          <p:nvPr/>
        </p:nvSpPr>
        <p:spPr>
          <a:xfrm>
            <a:off x="3656226" y="4695174"/>
            <a:ext cx="609600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15" name="文本框 14">
            <a:extLst>
              <a:ext uri="{FF2B5EF4-FFF2-40B4-BE49-F238E27FC236}">
                <a16:creationId xmlns:a16="http://schemas.microsoft.com/office/drawing/2014/main" id="{E7BF2757-26F3-4906-B3D7-70EE75BBD1CC}"/>
              </a:ext>
            </a:extLst>
          </p:cNvPr>
          <p:cNvSpPr txBox="1"/>
          <p:nvPr/>
        </p:nvSpPr>
        <p:spPr>
          <a:xfrm>
            <a:off x="9070989" y="478096"/>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3832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9"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7C0F28-6983-474B-A26E-BC60E84B0872}"/>
              </a:ext>
            </a:extLst>
          </p:cNvPr>
          <p:cNvSpPr/>
          <p:nvPr/>
        </p:nvSpPr>
        <p:spPr>
          <a:xfrm>
            <a:off x="4007768" y="4653136"/>
            <a:ext cx="520824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3" name="Picture 5">
            <a:extLst>
              <a:ext uri="{FF2B5EF4-FFF2-40B4-BE49-F238E27FC236}">
                <a16:creationId xmlns:a16="http://schemas.microsoft.com/office/drawing/2014/main" id="{90AA7AE9-0137-432B-956C-960579B36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9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6">
            <a:extLst>
              <a:ext uri="{FF2B5EF4-FFF2-40B4-BE49-F238E27FC236}">
                <a16:creationId xmlns:a16="http://schemas.microsoft.com/office/drawing/2014/main" id="{2470DE07-71B5-4303-9F8F-07EC10C7C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DFE8D49E-85E0-430F-BE97-633ABBAAE298}"/>
              </a:ext>
            </a:extLst>
          </p:cNvPr>
          <p:cNvSpPr txBox="1"/>
          <p:nvPr/>
        </p:nvSpPr>
        <p:spPr>
          <a:xfrm>
            <a:off x="4928525" y="1284224"/>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6" name="直接箭头连接符 5">
            <a:extLst>
              <a:ext uri="{FF2B5EF4-FFF2-40B4-BE49-F238E27FC236}">
                <a16:creationId xmlns:a16="http://schemas.microsoft.com/office/drawing/2014/main" id="{8D38BFAF-EA5D-4C93-AAB2-3DA967B7297C}"/>
              </a:ext>
            </a:extLst>
          </p:cNvPr>
          <p:cNvCxnSpPr>
            <a:cxnSpLocks/>
          </p:cNvCxnSpPr>
          <p:nvPr/>
        </p:nvCxnSpPr>
        <p:spPr>
          <a:xfrm flipH="1" flipV="1">
            <a:off x="4439816" y="1377648"/>
            <a:ext cx="488709" cy="4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7A658C4-1290-4603-818D-DAF5A871AA4C}"/>
              </a:ext>
            </a:extLst>
          </p:cNvPr>
          <p:cNvSpPr txBox="1"/>
          <p:nvPr/>
        </p:nvSpPr>
        <p:spPr>
          <a:xfrm>
            <a:off x="3591715"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7" name="椭圆 16">
            <a:extLst>
              <a:ext uri="{FF2B5EF4-FFF2-40B4-BE49-F238E27FC236}">
                <a16:creationId xmlns:a16="http://schemas.microsoft.com/office/drawing/2014/main" id="{8373DBF8-1452-4C8B-AB75-139A83924D13}"/>
              </a:ext>
            </a:extLst>
          </p:cNvPr>
          <p:cNvSpPr/>
          <p:nvPr/>
        </p:nvSpPr>
        <p:spPr>
          <a:xfrm>
            <a:off x="3899756" y="9805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1844A27-8681-4D78-A1F0-73FA92B0219A}"/>
              </a:ext>
            </a:extLst>
          </p:cNvPr>
          <p:cNvSpPr/>
          <p:nvPr/>
        </p:nvSpPr>
        <p:spPr>
          <a:xfrm>
            <a:off x="4529464" y="165617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8B0C3B2-8A0A-4B64-AB23-AA6D0B6E94E0}"/>
              </a:ext>
            </a:extLst>
          </p:cNvPr>
          <p:cNvSpPr/>
          <p:nvPr/>
        </p:nvSpPr>
        <p:spPr>
          <a:xfrm>
            <a:off x="4746418" y="251992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052F7E8-C0D5-4C04-A3AF-26062F9E8BC4}"/>
              </a:ext>
            </a:extLst>
          </p:cNvPr>
          <p:cNvSpPr txBox="1"/>
          <p:nvPr/>
        </p:nvSpPr>
        <p:spPr>
          <a:xfrm>
            <a:off x="7689913"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80296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7" grpId="0" animBg="1"/>
      <p:bldP spid="18" grpId="0" animBg="1"/>
      <p:bldP spid="19"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7B199-5350-4668-9ADA-6628FBEDAAD7}"/>
              </a:ext>
            </a:extLst>
          </p:cNvPr>
          <p:cNvSpPr/>
          <p:nvPr/>
        </p:nvSpPr>
        <p:spPr>
          <a:xfrm>
            <a:off x="4115780" y="4941168"/>
            <a:ext cx="3960440"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9" name="Picture 8">
            <a:extLst>
              <a:ext uri="{FF2B5EF4-FFF2-40B4-BE49-F238E27FC236}">
                <a16:creationId xmlns:a16="http://schemas.microsoft.com/office/drawing/2014/main" id="{DA8850DB-CD4B-4FBD-9A93-1BB511F00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9">
            <a:extLst>
              <a:ext uri="{FF2B5EF4-FFF2-40B4-BE49-F238E27FC236}">
                <a16:creationId xmlns:a16="http://schemas.microsoft.com/office/drawing/2014/main" id="{2D2070EF-7FAE-4863-933D-92F88B45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文本框 10">
            <a:extLst>
              <a:ext uri="{FF2B5EF4-FFF2-40B4-BE49-F238E27FC236}">
                <a16:creationId xmlns:a16="http://schemas.microsoft.com/office/drawing/2014/main" id="{9F9FCA3A-689D-4926-9DB3-F4A82FBC3789}"/>
              </a:ext>
            </a:extLst>
          </p:cNvPr>
          <p:cNvSpPr txBox="1"/>
          <p:nvPr/>
        </p:nvSpPr>
        <p:spPr>
          <a:xfrm>
            <a:off x="4824239"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3" name="文本框 12">
            <a:extLst>
              <a:ext uri="{FF2B5EF4-FFF2-40B4-BE49-F238E27FC236}">
                <a16:creationId xmlns:a16="http://schemas.microsoft.com/office/drawing/2014/main" id="{DAF51CF1-9D43-4DC5-B4E9-1FDE94E9E3A3}"/>
              </a:ext>
            </a:extLst>
          </p:cNvPr>
          <p:cNvSpPr txBox="1"/>
          <p:nvPr/>
        </p:nvSpPr>
        <p:spPr>
          <a:xfrm>
            <a:off x="8427831"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9646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F46798B1-3031-45A0-AC51-697DDC0D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7FDE293B-7D04-46D4-ADA2-C1B99F923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6D3DBC11-8B8F-4126-81C3-D31B6C904552}"/>
              </a:ext>
            </a:extLst>
          </p:cNvPr>
          <p:cNvSpPr txBox="1"/>
          <p:nvPr/>
        </p:nvSpPr>
        <p:spPr>
          <a:xfrm>
            <a:off x="3143672"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3E51D01D-58ED-46A7-BFCE-1717BB5C6014}"/>
              </a:ext>
            </a:extLst>
          </p:cNvPr>
          <p:cNvSpPr/>
          <p:nvPr/>
        </p:nvSpPr>
        <p:spPr>
          <a:xfrm>
            <a:off x="3840828" y="5009050"/>
            <a:ext cx="4567087"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6A8FA072-4B3A-4CBF-A673-52A56A6AD9ED}"/>
              </a:ext>
            </a:extLst>
          </p:cNvPr>
          <p:cNvSpPr txBox="1"/>
          <p:nvPr/>
        </p:nvSpPr>
        <p:spPr>
          <a:xfrm>
            <a:off x="7248128"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5901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0FAB7BA2-CE10-40F0-89F3-016BF7F96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55166"/>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ED0D27E-A3D1-4349-99CE-F715D1CF8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856" y="155166"/>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A1E148FC-8369-49C3-8A38-2A32E145DC26}"/>
              </a:ext>
            </a:extLst>
          </p:cNvPr>
          <p:cNvSpPr txBox="1"/>
          <p:nvPr/>
        </p:nvSpPr>
        <p:spPr>
          <a:xfrm>
            <a:off x="2914327" y="454871"/>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DC36D3F2-9F6D-4192-A29E-070CEB763380}"/>
              </a:ext>
            </a:extLst>
          </p:cNvPr>
          <p:cNvSpPr/>
          <p:nvPr/>
        </p:nvSpPr>
        <p:spPr>
          <a:xfrm>
            <a:off x="8146679" y="1870742"/>
            <a:ext cx="392271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7" name="文本框 6">
            <a:extLst>
              <a:ext uri="{FF2B5EF4-FFF2-40B4-BE49-F238E27FC236}">
                <a16:creationId xmlns:a16="http://schemas.microsoft.com/office/drawing/2014/main" id="{1551B7E7-A19D-4A8C-A750-000EDD1D8A06}"/>
              </a:ext>
            </a:extLst>
          </p:cNvPr>
          <p:cNvSpPr txBox="1"/>
          <p:nvPr/>
        </p:nvSpPr>
        <p:spPr>
          <a:xfrm>
            <a:off x="6560815" y="45536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8633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2C830BD0-69AB-485F-9828-585B603A7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49" y="260647"/>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4AE1FB5-F6D1-455C-924F-8D3AAFF4D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336" y="259060"/>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D3164022-B79A-4388-B01A-4B6E20555B6C}"/>
              </a:ext>
            </a:extLst>
          </p:cNvPr>
          <p:cNvSpPr txBox="1"/>
          <p:nvPr/>
        </p:nvSpPr>
        <p:spPr>
          <a:xfrm>
            <a:off x="1036390" y="54868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04BD1075-DE98-42BC-8DA3-85BE80A778BF}"/>
              </a:ext>
            </a:extLst>
          </p:cNvPr>
          <p:cNvSpPr/>
          <p:nvPr/>
        </p:nvSpPr>
        <p:spPr>
          <a:xfrm>
            <a:off x="7834034" y="1844824"/>
            <a:ext cx="418182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587475AA-CD18-4D68-ADAA-274F94A132B1}"/>
              </a:ext>
            </a:extLst>
          </p:cNvPr>
          <p:cNvSpPr txBox="1"/>
          <p:nvPr/>
        </p:nvSpPr>
        <p:spPr>
          <a:xfrm>
            <a:off x="4810266" y="539154"/>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236828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CF34D3-F2FA-45EA-A689-70AEFD981ED6}"/>
              </a:ext>
            </a:extLst>
          </p:cNvPr>
          <p:cNvSpPr/>
          <p:nvPr/>
        </p:nvSpPr>
        <p:spPr>
          <a:xfrm>
            <a:off x="191344" y="116632"/>
            <a:ext cx="5328593" cy="381642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a:t>
            </a:r>
            <a:r>
              <a:rPr lang="en-US" altLang="zh-CN" sz="1100" dirty="0" err="1">
                <a:solidFill>
                  <a:srgbClr val="2B91AF"/>
                </a:solidFill>
                <a:latin typeface="新宋体" panose="02010609030101010101" pitchFamily="49" charset="-122"/>
                <a:ea typeface="新宋体" panose="02010609030101010101" pitchFamily="49" charset="-122"/>
              </a:rPr>
              <a:t>AVLTree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2B91AF"/>
                </a:solidFill>
                <a:latin typeface="新宋体" panose="02010609030101010101" pitchFamily="49" charset="-122"/>
                <a:ea typeface="新宋体" panose="02010609030101010101" pitchFamily="49" charset="-122"/>
              </a:rPr>
              <a:t>stack</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a:solidFill>
                  <a:srgbClr val="2B91AF"/>
                </a:solidFill>
                <a:latin typeface="新宋体" panose="02010609030101010101" pitchFamily="49" charset="-122"/>
                <a:ea typeface="新宋体" panose="02010609030101010101" pitchFamily="49" charset="-122"/>
              </a:rPr>
              <a:t>pair</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&gt;&gt; ancestors;</a:t>
            </a: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&gt;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	return</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p:txBody>
      </p:sp>
      <p:sp>
        <p:nvSpPr>
          <p:cNvPr id="4" name="矩形 3">
            <a:extLst>
              <a:ext uri="{FF2B5EF4-FFF2-40B4-BE49-F238E27FC236}">
                <a16:creationId xmlns:a16="http://schemas.microsoft.com/office/drawing/2014/main" id="{0716962C-96EE-4A8B-AAF7-B2969E56E7CD}"/>
              </a:ext>
            </a:extLst>
          </p:cNvPr>
          <p:cNvSpPr/>
          <p:nvPr/>
        </p:nvSpPr>
        <p:spPr>
          <a:xfrm>
            <a:off x="5591944" y="126876"/>
            <a:ext cx="6408712" cy="652486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自底向上沿祖先链修正各祖先结点的平衡因子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ancestors.empty</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修正祖先结点的平衡因子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auto</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aPair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ancestors.top</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ancestors.pop</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aPair.first</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 += </a:t>
            </a:r>
            <a:r>
              <a:rPr lang="en-US" altLang="zh-CN" sz="1100" dirty="0" err="1">
                <a:solidFill>
                  <a:srgbClr val="000000"/>
                </a:solidFill>
                <a:latin typeface="新宋体" panose="02010609030101010101" pitchFamily="49" charset="-122"/>
                <a:ea typeface="新宋体" panose="02010609030101010101" pitchFamily="49" charset="-122"/>
              </a:rPr>
              <a:t>aPair.second</a:t>
            </a:r>
            <a:r>
              <a:rPr lang="en-US" altLang="zh-CN" sz="1100" dirty="0">
                <a:solidFill>
                  <a:srgbClr val="000000"/>
                </a:solidFill>
                <a:latin typeface="新宋体" panose="02010609030101010101" pitchFamily="49" charset="-122"/>
                <a:ea typeface="新宋体" panose="02010609030101010101" pitchFamily="49" charset="-122"/>
              </a:rPr>
              <a:t>;</a:t>
            </a:r>
          </a:p>
          <a:p>
            <a:pPr lvl="2"/>
            <a:endParaRPr lang="en-US" altLang="zh-CN" sz="1100" dirty="0">
              <a:solidFill>
                <a:srgbClr val="008000"/>
              </a:solidFill>
              <a:latin typeface="新宋体" panose="02010609030101010101" pitchFamily="49" charset="-122"/>
              <a:ea typeface="新宋体" panose="02010609030101010101" pitchFamily="49" charset="-122"/>
            </a:endParaRPr>
          </a:p>
          <a:p>
            <a:pPr lvl="2"/>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检查祖先结点的平衡状态</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0: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祖先结点的平衡因子不会再变化，结束修正过程</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没有失衡，但平衡因子的变化还需要继续向上传递</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失衡，新结点在左子树上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LLAdjust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新结点在左子的左子上（</a:t>
            </a:r>
            <a:r>
              <a:rPr lang="en-US" altLang="zh-CN" sz="1100" dirty="0">
                <a:solidFill>
                  <a:srgbClr val="008000"/>
                </a:solidFill>
                <a:latin typeface="新宋体" panose="02010609030101010101" pitchFamily="49" charset="-122"/>
                <a:ea typeface="新宋体" panose="02010609030101010101" pitchFamily="49" charset="-122"/>
              </a:rPr>
              <a:t>LL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endParaRPr lang="zh-CN" altLang="en-US" sz="1100" dirty="0">
              <a:solidFill>
                <a:srgbClr val="000000"/>
              </a:solidFill>
              <a:latin typeface="新宋体" panose="02010609030101010101" pitchFamily="49" charset="-122"/>
              <a:ea typeface="新宋体" panose="02010609030101010101" pitchFamily="49" charset="-122"/>
            </a:endParaRPr>
          </a:p>
          <a:p>
            <a:pPr lvl="4"/>
            <a:r>
              <a:rPr lang="en-US" altLang="zh-CN" sz="1100" dirty="0" err="1">
                <a:solidFill>
                  <a:srgbClr val="000000"/>
                </a:solidFill>
                <a:latin typeface="新宋体" panose="02010609030101010101" pitchFamily="49" charset="-122"/>
                <a:ea typeface="新宋体" panose="02010609030101010101" pitchFamily="49" charset="-122"/>
              </a:rPr>
              <a:t>LRAdjust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新结点在左子的右子上（</a:t>
            </a:r>
            <a:r>
              <a:rPr lang="en-US" altLang="zh-CN" sz="1100" dirty="0">
                <a:solidFill>
                  <a:srgbClr val="008000"/>
                </a:solidFill>
                <a:latin typeface="新宋体" panose="02010609030101010101" pitchFamily="49" charset="-122"/>
                <a:ea typeface="新宋体" panose="02010609030101010101" pitchFamily="49" charset="-122"/>
              </a:rPr>
              <a:t>LR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失衡，新结点在右子树上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新结点在右子的左子上（</a:t>
            </a:r>
            <a:r>
              <a:rPr lang="en-US" altLang="zh-CN" sz="1100" dirty="0">
                <a:solidFill>
                  <a:srgbClr val="008000"/>
                </a:solidFill>
                <a:latin typeface="新宋体" panose="02010609030101010101" pitchFamily="49" charset="-122"/>
                <a:ea typeface="新宋体" panose="02010609030101010101" pitchFamily="49" charset="-122"/>
              </a:rPr>
              <a:t>RL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新结点在右子的右子上（</a:t>
            </a:r>
            <a:r>
              <a:rPr lang="en-US" altLang="zh-CN" sz="1100" dirty="0">
                <a:solidFill>
                  <a:srgbClr val="008000"/>
                </a:solidFill>
                <a:latin typeface="新宋体" panose="02010609030101010101" pitchFamily="49" charset="-122"/>
                <a:ea typeface="新宋体" panose="02010609030101010101" pitchFamily="49" charset="-122"/>
              </a:rPr>
              <a:t>RR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2376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11" end="1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xEl>
                                              <p:pRg st="13" end="13"/>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xEl>
                                              <p:pRg st="14" end="14"/>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16" end="1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25" end="2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
                                            <p:txEl>
                                              <p:pRg st="17" end="17"/>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
                                            <p:txEl>
                                              <p:pRg st="18" end="18"/>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
                                            <p:txEl>
                                              <p:pRg st="21" end="21"/>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4">
                                            <p:txEl>
                                              <p:pRg st="26" end="26"/>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
                                            <p:txEl>
                                              <p:pRg st="27" end="27"/>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
                                            <p:txEl>
                                              <p:pRg st="28" end="28"/>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
                                            <p:txEl>
                                              <p:pRg st="30" end="30"/>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a:extLst/>
        </p:spPr>
        <p:txBody>
          <a:bodyPr/>
          <a:lstStyle/>
          <a:p>
            <a:r>
              <a:rPr lang="zh-CN" altLang="en-US" dirty="0">
                <a:no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a:extLst/>
        </p:spPr>
        <p:txBody>
          <a:bodyPr/>
          <a:lstStyle/>
          <a:p>
            <a:r>
              <a:rPr lang="zh-CN" altLang="en-US">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a:extLst/>
        </p:spPr>
        <p:txBody>
          <a:bodyPr/>
          <a:lstStyle/>
          <a:p>
            <a:r>
              <a:rPr lang="zh-CN" alt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a:extLst/>
        </p:spPr>
        <p:txBody>
          <a:bodyPr/>
          <a:lstStyle/>
          <a:p>
            <a:r>
              <a:rPr lang="zh-CN" altLang="en-US">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700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3801</TotalTime>
  <Words>2831</Words>
  <Application>Microsoft Office PowerPoint</Application>
  <PresentationFormat>宽屏</PresentationFormat>
  <Paragraphs>657</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新宋体</vt:lpstr>
      <vt:lpstr>Arial</vt:lpstr>
      <vt:lpstr>Century Gothic</vt:lpstr>
      <vt:lpstr>Consolas</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Siwei PENG</cp:lastModifiedBy>
  <cp:revision>67</cp:revision>
  <dcterms:created xsi:type="dcterms:W3CDTF">2003-04-09T07:46:41Z</dcterms:created>
  <dcterms:modified xsi:type="dcterms:W3CDTF">2018-12-18T01:18:38Z</dcterms:modified>
</cp:coreProperties>
</file>