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86" r:id="rId17"/>
    <p:sldId id="287" r:id="rId18"/>
    <p:sldId id="288" r:id="rId19"/>
    <p:sldId id="263" r:id="rId20"/>
    <p:sldId id="264" r:id="rId21"/>
    <p:sldId id="265" r:id="rId22"/>
    <p:sldId id="266" r:id="rId23"/>
    <p:sldId id="269" r:id="rId24"/>
    <p:sldId id="270" r:id="rId25"/>
    <p:sldId id="271" r:id="rId26"/>
    <p:sldId id="273" r:id="rId27"/>
    <p:sldId id="278" r:id="rId28"/>
    <p:sldId id="274" r:id="rId29"/>
    <p:sldId id="279" r:id="rId30"/>
    <p:sldId id="285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abdceghfi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3E9C-79FC-4896-975F-997CD3C0384A}"/>
              </a:ext>
            </a:extLst>
          </p:cNvPr>
          <p:cNvSpPr/>
          <p:nvPr/>
        </p:nvSpPr>
        <p:spPr>
          <a:xfrm>
            <a:off x="695400" y="1166842"/>
            <a:ext cx="777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创建根结点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T-&gt;data 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在中序遍历序列中确定根结点的位置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假定输入没有错误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分别创建左子树和右子树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ABF14DC-43C9-46E2-83CB-AC3FE0FD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977207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b="1" dirty="0" err="1">
                <a:latin typeface="Courier New" panose="02070309020205020404" pitchFamily="49" charset="0"/>
              </a:rPr>
              <a:t>abdceghfi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2AC54DC-D367-48B9-90AD-D3FB48C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3626495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b="1">
                <a:latin typeface="Courier New" panose="02070309020205020404" pitchFamily="49" charset="0"/>
              </a:rPr>
              <a:t>agehcfi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0383-8FB9-4DAA-8C3D-75526D005C74}"/>
              </a:ext>
            </a:extLst>
          </p:cNvPr>
          <p:cNvSpPr txBox="1"/>
          <p:nvPr/>
        </p:nvSpPr>
        <p:spPr>
          <a:xfrm>
            <a:off x="9480376" y="2132856"/>
            <a:ext cx="5934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prestr</a:t>
            </a:r>
            <a:endParaRPr lang="zh-CN" altLang="en-US" sz="1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ECF202-FC07-4D9C-8571-83AFDEF643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7092" y="2409855"/>
            <a:ext cx="501901" cy="6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58C0F3-A721-4665-A7EE-AB805982B3DD}"/>
              </a:ext>
            </a:extLst>
          </p:cNvPr>
          <p:cNvSpPr txBox="1"/>
          <p:nvPr/>
        </p:nvSpPr>
        <p:spPr>
          <a:xfrm>
            <a:off x="9552384" y="5013176"/>
            <a:ext cx="62388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midstr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717363-6E4B-48EB-B184-090F1542E5A3}"/>
              </a:ext>
            </a:extLst>
          </p:cNvPr>
          <p:cNvCxnSpPr>
            <a:stCxn id="9" idx="0"/>
          </p:cNvCxnSpPr>
          <p:nvPr/>
        </p:nvCxnSpPr>
        <p:spPr>
          <a:xfrm flipV="1">
            <a:off x="9864329" y="3933056"/>
            <a:ext cx="4801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B9542-8300-4E7D-A422-4296AADA9689}"/>
              </a:ext>
            </a:extLst>
          </p:cNvPr>
          <p:cNvSpPr txBox="1"/>
          <p:nvPr/>
        </p:nvSpPr>
        <p:spPr>
          <a:xfrm>
            <a:off x="10759104" y="4473116"/>
            <a:ext cx="75052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rootpos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904CD-9064-4267-98FD-BD01577DF7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632505" y="3933056"/>
            <a:ext cx="50186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1305-D356-4AAD-A19D-3F28BA9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89767C-389D-4C0D-8062-E54F435508EA}"/>
              </a:ext>
            </a:extLst>
          </p:cNvPr>
          <p:cNvSpPr/>
          <p:nvPr/>
        </p:nvSpPr>
        <p:spPr>
          <a:xfrm>
            <a:off x="952767" y="1556792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*p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p-&gt;data &lt;&lt;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"(Y/N)"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87093DA-93C2-48EE-A2E9-A05AA4BE3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85905"/>
              </p:ext>
            </p:extLst>
          </p:nvPr>
        </p:nvGraphicFramePr>
        <p:xfrm>
          <a:off x="6240016" y="3845635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9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1D02-8C11-4694-912E-DE4BC42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260648"/>
            <a:ext cx="8911687" cy="1280890"/>
          </a:xfrm>
        </p:spPr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EC2234-3181-4829-9C1D-3512D66AA2BE}"/>
              </a:ext>
            </a:extLst>
          </p:cNvPr>
          <p:cNvSpPr/>
          <p:nvPr/>
        </p:nvSpPr>
        <p:spPr>
          <a:xfrm>
            <a:off x="335360" y="909659"/>
            <a:ext cx="9577064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知识库是空的，无法工作！请输入第一个已知物种：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T-&gt;data);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满足条件的物种是：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p-&gt;data &lt;&lt;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是否需要对回答进行修正？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(Y/N/Q)"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在原答案结点上创建左子结点，将原答案移到左子结点中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p-&gt;data;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在原答案结点上创建右子结点，将新答案写到右子结点中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请输入正确的答案：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将原答案结点中的答案改为问题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请输入一个识别问题，回答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61CF2A6-6F67-4C37-8C13-AFED9094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864159"/>
              </p:ext>
            </p:extLst>
          </p:nvPr>
        </p:nvGraphicFramePr>
        <p:xfrm>
          <a:off x="6312024" y="1268760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73896"/>
              </p:ext>
            </p:extLst>
          </p:nvPr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950</TotalTime>
  <Words>1819</Words>
  <Application>Microsoft Office PowerPoint</Application>
  <PresentationFormat>宽屏</PresentationFormat>
  <Paragraphs>402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华文新魏</vt:lpstr>
      <vt:lpstr>楷体_GB2312</vt:lpstr>
      <vt:lpstr>新宋体</vt:lpstr>
      <vt:lpstr>幼圆</vt:lpstr>
      <vt:lpstr>Arial</vt:lpstr>
      <vt:lpstr>Century Gothic</vt:lpstr>
      <vt:lpstr>Consolas</vt:lpstr>
      <vt:lpstr>Courier New</vt:lpstr>
      <vt:lpstr>Wingdings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物种识别系统实现分析</vt:lpstr>
      <vt:lpstr>物种识别系统实现分析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Siwei PENG</cp:lastModifiedBy>
  <cp:revision>37</cp:revision>
  <dcterms:created xsi:type="dcterms:W3CDTF">2003-03-19T12:29:26Z</dcterms:created>
  <dcterms:modified xsi:type="dcterms:W3CDTF">2018-11-13T07:58:58Z</dcterms:modified>
</cp:coreProperties>
</file>