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5" r:id="rId5"/>
    <p:sldId id="270" r:id="rId6"/>
    <p:sldId id="268" r:id="rId7"/>
    <p:sldId id="264" r:id="rId8"/>
    <p:sldId id="261" r:id="rId9"/>
    <p:sldId id="262" r:id="rId10"/>
    <p:sldId id="263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581" autoAdjust="0"/>
  </p:normalViewPr>
  <p:slideViewPr>
    <p:cSldViewPr>
      <p:cViewPr varScale="1">
        <p:scale>
          <a:sx n="155" d="100"/>
          <a:sy n="155" d="100"/>
        </p:scale>
        <p:origin x="49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156846-D03A-4B2F-8F4A-26AA32B03D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61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98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26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377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748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7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32E4-0842-4E9C-8665-F451832B897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24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0C5F-0BC1-4BA7-8FAF-515CAEF6CB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9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A62A-F1DC-4875-9788-E429BECC4A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83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EDEC6-B349-4732-ABC5-01802273821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44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35A2C6-D8F2-479B-8A2E-800F9095A0F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70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757C34-120F-4C80-A071-2A7FD9A817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53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669-A9D3-4261-A4FC-8AE491CDA6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64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7F12-B577-42EE-8CD1-A8F32CE9F31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22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FC28-7059-4D83-AB10-1D1ADEF06A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85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E14FB5-E0AD-4937-B485-08AD7F4DC4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71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D9F0BF-192F-45F6-827E-C5951BB43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42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7249742-9F1A-4CB1-A530-116F194501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95BADFB9-CB7F-47E0-A3E3-80FF9EAAAB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>
                <a:solidFill>
                  <a:srgbClr val="000000"/>
                </a:solidFill>
              </a:rPr>
              <a:t>彭四伟  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pengsw@mail.buct.edu.cn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9D5CB5C-C068-4C69-BD81-65EFCFC51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三、算法和算法复杂度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8D08146-AD16-4906-BA34-1A0192A778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复杂度</a:t>
            </a:r>
          </a:p>
          <a:p>
            <a:pPr lvl="1"/>
            <a:r>
              <a:rPr lang="zh-CN" altLang="en-US"/>
              <a:t>对度量值的阶的评估。</a:t>
            </a:r>
          </a:p>
          <a:p>
            <a:pPr lvl="1"/>
            <a:r>
              <a:rPr lang="zh-CN" altLang="en-US"/>
              <a:t>设某函数</a:t>
            </a:r>
            <a:r>
              <a:rPr lang="en-US" altLang="zh-CN"/>
              <a:t>f(x)</a:t>
            </a:r>
            <a:r>
              <a:rPr lang="zh-CN" altLang="en-US"/>
              <a:t>，若存在另一函数</a:t>
            </a:r>
            <a:r>
              <a:rPr lang="en-US" altLang="zh-CN"/>
              <a:t>g(x)</a:t>
            </a:r>
            <a:r>
              <a:rPr lang="zh-CN" altLang="en-US"/>
              <a:t>，满足当</a:t>
            </a:r>
            <a:r>
              <a:rPr lang="en-US" altLang="zh-CN"/>
              <a:t>x</a:t>
            </a:r>
            <a:r>
              <a:rPr lang="zh-CN" altLang="en-US"/>
              <a:t>趋近于无穷时，</a:t>
            </a:r>
            <a:r>
              <a:rPr lang="en-US" altLang="zh-CN"/>
              <a:t>limf(x)/g(x)</a:t>
            </a:r>
            <a:r>
              <a:rPr lang="zh-CN" altLang="en-US"/>
              <a:t>趋近于一个非０的常数，则称</a:t>
            </a:r>
            <a:r>
              <a:rPr lang="en-US" altLang="zh-CN"/>
              <a:t>f(x)</a:t>
            </a:r>
            <a:r>
              <a:rPr lang="zh-CN" altLang="en-US"/>
              <a:t>的度为</a:t>
            </a:r>
            <a:r>
              <a:rPr lang="en-US" altLang="zh-CN"/>
              <a:t>O(g(x))</a:t>
            </a:r>
            <a:r>
              <a:rPr lang="zh-CN" altLang="en-US"/>
              <a:t>。</a:t>
            </a:r>
          </a:p>
          <a:p>
            <a:r>
              <a:rPr lang="zh-CN" altLang="en-US"/>
              <a:t>算法复杂度</a:t>
            </a:r>
          </a:p>
          <a:p>
            <a:pPr lvl="1"/>
            <a:r>
              <a:rPr lang="zh-CN" altLang="en-US"/>
              <a:t>一般分为时间复杂度和空间复杂度。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CF1C852-A0BF-4373-ADAB-A373CF07A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三、算法和算法复杂度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44CEE6D-9E6B-4848-A569-41DCC1EEF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程序执行时间的计算</a:t>
            </a:r>
          </a:p>
          <a:p>
            <a:pPr lvl="1"/>
            <a:r>
              <a:rPr lang="zh-CN" altLang="en-US"/>
              <a:t>程序的执行时间与众多的外部因素有关，如硬件环境、运行平台、输入数据等等，因此，很难计算出程序的准确执行时间。</a:t>
            </a:r>
          </a:p>
          <a:p>
            <a:pPr lvl="1"/>
            <a:r>
              <a:rPr lang="zh-CN" altLang="en-US"/>
              <a:t>通常用程序中关键步的执行次数来做为程序执行时间的评估值，并取问题规模作为自变量。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>
            <a:extLst>
              <a:ext uri="{FF2B5EF4-FFF2-40B4-BE49-F238E27FC236}">
                <a16:creationId xmlns:a16="http://schemas.microsoft.com/office/drawing/2014/main" id="{C891A3F1-FA72-442D-A106-CB9EDC79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908051"/>
            <a:ext cx="333375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/>
              <a:t>for (i=0; i&lt;n; i++)</a:t>
            </a:r>
          </a:p>
          <a:p>
            <a:r>
              <a:rPr lang="en-US" altLang="zh-CN" sz="1800"/>
              <a:t>    S(i);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DF8573E2-5D21-491E-A6CF-87B316BF2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2205038"/>
            <a:ext cx="333375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/>
              <a:t>for (i=0; i&lt;n; i++)</a:t>
            </a:r>
          </a:p>
          <a:p>
            <a:r>
              <a:rPr lang="en-US" altLang="zh-CN" sz="1800"/>
              <a:t>    for (j=0; j&lt;n; j++)</a:t>
            </a:r>
          </a:p>
          <a:p>
            <a:r>
              <a:rPr lang="en-US" altLang="zh-CN" sz="1800"/>
              <a:t>        S(i,j);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41288599-1055-4FAA-BE58-B545EC0FE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3860801"/>
            <a:ext cx="3333750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/>
              <a:t>for (i=0; i&lt;n; i++)</a:t>
            </a:r>
          </a:p>
          <a:p>
            <a:r>
              <a:rPr lang="en-US" altLang="zh-CN" sz="1800"/>
              <a:t>    for (j=0; j&lt;i; j++)</a:t>
            </a:r>
          </a:p>
          <a:p>
            <a:r>
              <a:rPr lang="en-US" altLang="zh-CN" sz="1800"/>
              <a:t>        S(i,j);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E99B282D-B615-4B25-A9B5-0EE23770A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8" y="1093788"/>
            <a:ext cx="314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f(n)=n</a:t>
            </a:r>
            <a:r>
              <a:rPr lang="zh-CN" altLang="en-US" sz="1800">
                <a:solidFill>
                  <a:schemeClr val="tx1"/>
                </a:solidFill>
              </a:rPr>
              <a:t>，时间复杂度为</a:t>
            </a:r>
            <a:r>
              <a:rPr lang="en-US" altLang="zh-CN" sz="1800">
                <a:solidFill>
                  <a:schemeClr val="tx1"/>
                </a:solidFill>
              </a:rPr>
              <a:t>O(n)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96AE9DA7-2864-46E9-A2E6-C05323D92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2349501"/>
            <a:ext cx="333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f(n)=n</a:t>
            </a:r>
            <a:r>
              <a:rPr lang="en-US" altLang="zh-CN" sz="1800" baseline="30000">
                <a:solidFill>
                  <a:schemeClr val="tx1"/>
                </a:solidFill>
              </a:rPr>
              <a:t>2</a:t>
            </a:r>
            <a:r>
              <a:rPr lang="zh-CN" altLang="en-US" sz="1800">
                <a:solidFill>
                  <a:schemeClr val="tx1"/>
                </a:solidFill>
              </a:rPr>
              <a:t>，时间复杂度为</a:t>
            </a:r>
            <a:r>
              <a:rPr lang="en-US" altLang="zh-CN" sz="1800">
                <a:solidFill>
                  <a:schemeClr val="tx1"/>
                </a:solidFill>
              </a:rPr>
              <a:t>O(n</a:t>
            </a:r>
            <a:r>
              <a:rPr lang="en-US" altLang="zh-CN" sz="1800" baseline="30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2FA5A787-5958-4806-95FF-F38C8B6EB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4149726"/>
            <a:ext cx="419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f(n)=n(n-1)/2</a:t>
            </a:r>
            <a:r>
              <a:rPr lang="zh-CN" altLang="en-US" sz="1800">
                <a:solidFill>
                  <a:schemeClr val="tx1"/>
                </a:solidFill>
              </a:rPr>
              <a:t>，时间复杂度为</a:t>
            </a:r>
            <a:r>
              <a:rPr lang="en-US" altLang="zh-CN" sz="1800">
                <a:solidFill>
                  <a:schemeClr val="tx1"/>
                </a:solidFill>
              </a:rPr>
              <a:t>O(n</a:t>
            </a:r>
            <a:r>
              <a:rPr lang="en-US" altLang="zh-CN" sz="1800" baseline="30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35F4369-0131-40CF-8C7E-94C75E33D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三、算法和算法复杂度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78019A5-77A6-44BE-A23E-D50CAE796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981201"/>
            <a:ext cx="7543800" cy="1952625"/>
          </a:xfrm>
        </p:spPr>
        <p:txBody>
          <a:bodyPr/>
          <a:lstStyle/>
          <a:p>
            <a:r>
              <a:rPr lang="zh-CN" altLang="en-US"/>
              <a:t>算法复杂度的意义</a:t>
            </a:r>
          </a:p>
          <a:p>
            <a:pPr lvl="1"/>
            <a:r>
              <a:rPr lang="zh-CN" altLang="en-US"/>
              <a:t>算法复杂度反映了随着问题规模的增加，算法在时间或空间上的消耗的增加度。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0386ECBA-FAA4-43AC-A1D6-D83D5D9F4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4724400"/>
            <a:ext cx="6338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算法</a:t>
            </a:r>
            <a:r>
              <a:rPr lang="en-US" altLang="zh-CN"/>
              <a:t>A</a:t>
            </a:r>
            <a:r>
              <a:rPr lang="zh-CN" altLang="en-US"/>
              <a:t>的执行时间函数为：</a:t>
            </a:r>
            <a:r>
              <a:rPr lang="en-US" altLang="zh-CN"/>
              <a:t>2n</a:t>
            </a:r>
            <a:r>
              <a:rPr lang="en-US" altLang="zh-CN" baseline="30000"/>
              <a:t>3</a:t>
            </a:r>
            <a:r>
              <a:rPr lang="en-US" altLang="zh-CN"/>
              <a:t>+n</a:t>
            </a:r>
            <a:r>
              <a:rPr lang="zh-CN" altLang="en-US"/>
              <a:t>，阶为</a:t>
            </a:r>
            <a:r>
              <a:rPr lang="en-US" altLang="zh-CN"/>
              <a:t>O(n</a:t>
            </a:r>
            <a:r>
              <a:rPr lang="en-US" altLang="zh-CN" baseline="30000"/>
              <a:t>3</a:t>
            </a:r>
            <a:r>
              <a:rPr lang="en-US" altLang="zh-CN"/>
              <a:t>)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4EC4746B-1C5B-4C05-BC83-83E61C6E3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5805488"/>
            <a:ext cx="682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算法</a:t>
            </a:r>
            <a:r>
              <a:rPr lang="en-US" altLang="zh-CN"/>
              <a:t>B</a:t>
            </a:r>
            <a:r>
              <a:rPr lang="zh-CN" altLang="en-US"/>
              <a:t>的执行时间函数为：</a:t>
            </a:r>
            <a:r>
              <a:rPr lang="en-US" altLang="zh-CN"/>
              <a:t>1000n+50</a:t>
            </a:r>
            <a:r>
              <a:rPr lang="zh-CN" altLang="en-US"/>
              <a:t>，阶为</a:t>
            </a:r>
            <a:r>
              <a:rPr lang="en-US" altLang="zh-CN"/>
              <a:t>O(n)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0F02B441-00E7-4279-B1A8-1FA627BAC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5229225"/>
            <a:ext cx="2262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哪一个算法更快呢？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2B4017B-E9B6-45E2-B5C4-ACB50A668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1FB5AC1-F15D-476A-A1A9-F5778F1F30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数据结构是一门什么样的课程？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数据结构是关于批量数据组织和处理的基本思想方法的一门学科。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针对批量数据中的每一个数据个体的相关术语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数据元素（记录）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数据项（字段、域）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关键字、主关键字和次关键字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BF31639-2C5F-4144-99E1-8E85462FAB86}"/>
              </a:ext>
            </a:extLst>
          </p:cNvPr>
          <p:cNvGrpSpPr/>
          <p:nvPr/>
        </p:nvGrpSpPr>
        <p:grpSpPr>
          <a:xfrm>
            <a:off x="8472264" y="4221088"/>
            <a:ext cx="2447925" cy="2447925"/>
            <a:chOff x="8040689" y="4149726"/>
            <a:chExt cx="2447925" cy="2447925"/>
          </a:xfrm>
        </p:grpSpPr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4B7F1FDE-4047-4D84-A416-0555D9EE9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689" y="4149726"/>
              <a:ext cx="2447925" cy="24479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3B5912B2-9605-4A3E-9B98-57071926A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91626" y="4437063"/>
              <a:ext cx="792163" cy="215900"/>
              <a:chOff x="4377" y="1933"/>
              <a:chExt cx="499" cy="136"/>
            </a:xfrm>
          </p:grpSpPr>
          <p:sp>
            <p:nvSpPr>
              <p:cNvPr id="57" name="Oval 5">
                <a:extLst>
                  <a:ext uri="{FF2B5EF4-FFF2-40B4-BE49-F238E27FC236}">
                    <a16:creationId xmlns:a16="http://schemas.microsoft.com/office/drawing/2014/main" id="{05E94D39-F007-4007-8D2B-F9BE1DE85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6">
                <a:extLst>
                  <a:ext uri="{FF2B5EF4-FFF2-40B4-BE49-F238E27FC236}">
                    <a16:creationId xmlns:a16="http://schemas.microsoft.com/office/drawing/2014/main" id="{EF0B0593-83BB-4D74-9B2E-F243ACE67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Rectangle 7">
                <a:extLst>
                  <a:ext uri="{FF2B5EF4-FFF2-40B4-BE49-F238E27FC236}">
                    <a16:creationId xmlns:a16="http://schemas.microsoft.com/office/drawing/2014/main" id="{01C76811-FDE9-4FC0-9970-7727DEF4D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Rectangle 8">
                <a:extLst>
                  <a:ext uri="{FF2B5EF4-FFF2-40B4-BE49-F238E27FC236}">
                    <a16:creationId xmlns:a16="http://schemas.microsoft.com/office/drawing/2014/main" id="{C1E3CAC9-4C3F-4637-B15B-78C7E5D5D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Rectangle 9">
                <a:extLst>
                  <a:ext uri="{FF2B5EF4-FFF2-40B4-BE49-F238E27FC236}">
                    <a16:creationId xmlns:a16="http://schemas.microsoft.com/office/drawing/2014/main" id="{1CB3A99F-9E03-403F-A5A1-F241C23B5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4EA472BC-6732-488F-AAF5-5AEDCD0E4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72488" y="4581525"/>
              <a:ext cx="792162" cy="215900"/>
              <a:chOff x="4377" y="1933"/>
              <a:chExt cx="499" cy="136"/>
            </a:xfrm>
          </p:grpSpPr>
          <p:sp>
            <p:nvSpPr>
              <p:cNvPr id="52" name="Oval 12">
                <a:extLst>
                  <a:ext uri="{FF2B5EF4-FFF2-40B4-BE49-F238E27FC236}">
                    <a16:creationId xmlns:a16="http://schemas.microsoft.com/office/drawing/2014/main" id="{B0AF1D08-4871-42C4-9E32-62854BABF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Rectangle 13">
                <a:extLst>
                  <a:ext uri="{FF2B5EF4-FFF2-40B4-BE49-F238E27FC236}">
                    <a16:creationId xmlns:a16="http://schemas.microsoft.com/office/drawing/2014/main" id="{07A5596B-EED4-4C9B-956D-1A019DAFB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14">
                <a:extLst>
                  <a:ext uri="{FF2B5EF4-FFF2-40B4-BE49-F238E27FC236}">
                    <a16:creationId xmlns:a16="http://schemas.microsoft.com/office/drawing/2014/main" id="{7F92DEBC-F5AF-475B-8298-1EECC382B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15">
                <a:extLst>
                  <a:ext uri="{FF2B5EF4-FFF2-40B4-BE49-F238E27FC236}">
                    <a16:creationId xmlns:a16="http://schemas.microsoft.com/office/drawing/2014/main" id="{7D4E5E0B-AF72-4E98-9D8F-240D62675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Rectangle 16">
                <a:extLst>
                  <a:ext uri="{FF2B5EF4-FFF2-40B4-BE49-F238E27FC236}">
                    <a16:creationId xmlns:a16="http://schemas.microsoft.com/office/drawing/2014/main" id="{942813A1-8DF4-4CCB-BF9E-3706EC55F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DF0D05DA-ABBA-4FB3-B3BB-5090E075F3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6588" y="5013325"/>
              <a:ext cx="792162" cy="215900"/>
              <a:chOff x="4377" y="1933"/>
              <a:chExt cx="499" cy="136"/>
            </a:xfrm>
          </p:grpSpPr>
          <p:sp>
            <p:nvSpPr>
              <p:cNvPr id="47" name="Oval 18">
                <a:extLst>
                  <a:ext uri="{FF2B5EF4-FFF2-40B4-BE49-F238E27FC236}">
                    <a16:creationId xmlns:a16="http://schemas.microsoft.com/office/drawing/2014/main" id="{5C0DBB15-C94D-4672-86B1-BCDC7B349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9">
                <a:extLst>
                  <a:ext uri="{FF2B5EF4-FFF2-40B4-BE49-F238E27FC236}">
                    <a16:creationId xmlns:a16="http://schemas.microsoft.com/office/drawing/2014/main" id="{5348695F-8C56-4198-BD69-B73635BC7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20">
                <a:extLst>
                  <a:ext uri="{FF2B5EF4-FFF2-40B4-BE49-F238E27FC236}">
                    <a16:creationId xmlns:a16="http://schemas.microsoft.com/office/drawing/2014/main" id="{2BDD1F55-DBF4-41D6-AC42-A6754EF43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21">
                <a:extLst>
                  <a:ext uri="{FF2B5EF4-FFF2-40B4-BE49-F238E27FC236}">
                    <a16:creationId xmlns:a16="http://schemas.microsoft.com/office/drawing/2014/main" id="{E487CB1A-7D54-4E7D-B10D-F98E40392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22">
                <a:extLst>
                  <a:ext uri="{FF2B5EF4-FFF2-40B4-BE49-F238E27FC236}">
                    <a16:creationId xmlns:a16="http://schemas.microsoft.com/office/drawing/2014/main" id="{DE1C1763-A545-4F13-B937-F86E6BF97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E13F6D82-71DC-4795-AD16-C5B1B8CAB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64651" y="4868863"/>
              <a:ext cx="792163" cy="215900"/>
              <a:chOff x="4377" y="1933"/>
              <a:chExt cx="499" cy="136"/>
            </a:xfrm>
          </p:grpSpPr>
          <p:sp>
            <p:nvSpPr>
              <p:cNvPr id="42" name="Oval 24">
                <a:extLst>
                  <a:ext uri="{FF2B5EF4-FFF2-40B4-BE49-F238E27FC236}">
                    <a16:creationId xmlns:a16="http://schemas.microsoft.com/office/drawing/2014/main" id="{7C543119-34D0-495B-A573-63CCFEC74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5">
                <a:extLst>
                  <a:ext uri="{FF2B5EF4-FFF2-40B4-BE49-F238E27FC236}">
                    <a16:creationId xmlns:a16="http://schemas.microsoft.com/office/drawing/2014/main" id="{02AB8E18-B906-4592-BDB3-50D512FD7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6">
                <a:extLst>
                  <a:ext uri="{FF2B5EF4-FFF2-40B4-BE49-F238E27FC236}">
                    <a16:creationId xmlns:a16="http://schemas.microsoft.com/office/drawing/2014/main" id="{201CD93F-4D03-4FE1-84BD-6CB3CE08D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Rectangle 27">
                <a:extLst>
                  <a:ext uri="{FF2B5EF4-FFF2-40B4-BE49-F238E27FC236}">
                    <a16:creationId xmlns:a16="http://schemas.microsoft.com/office/drawing/2014/main" id="{2E556C83-0E93-4AB3-8C59-2716A3B78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Rectangle 28">
                <a:extLst>
                  <a:ext uri="{FF2B5EF4-FFF2-40B4-BE49-F238E27FC236}">
                    <a16:creationId xmlns:a16="http://schemas.microsoft.com/office/drawing/2014/main" id="{DE307C73-96DE-4FA2-97EF-D993DB85C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29">
              <a:extLst>
                <a:ext uri="{FF2B5EF4-FFF2-40B4-BE49-F238E27FC236}">
                  <a16:creationId xmlns:a16="http://schemas.microsoft.com/office/drawing/2014/main" id="{DE5CB556-BBE4-4B40-945E-98ABB31FC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6088" y="5300663"/>
              <a:ext cx="792162" cy="215900"/>
              <a:chOff x="4377" y="1933"/>
              <a:chExt cx="499" cy="136"/>
            </a:xfrm>
          </p:grpSpPr>
          <p:sp>
            <p:nvSpPr>
              <p:cNvPr id="37" name="Oval 30">
                <a:extLst>
                  <a:ext uri="{FF2B5EF4-FFF2-40B4-BE49-F238E27FC236}">
                    <a16:creationId xmlns:a16="http://schemas.microsoft.com/office/drawing/2014/main" id="{DE68737E-1F9B-4738-A403-54683933C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31">
                <a:extLst>
                  <a:ext uri="{FF2B5EF4-FFF2-40B4-BE49-F238E27FC236}">
                    <a16:creationId xmlns:a16="http://schemas.microsoft.com/office/drawing/2014/main" id="{5699A841-7B1C-4BD6-9860-FA4E32580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Rectangle 32">
                <a:extLst>
                  <a:ext uri="{FF2B5EF4-FFF2-40B4-BE49-F238E27FC236}">
                    <a16:creationId xmlns:a16="http://schemas.microsoft.com/office/drawing/2014/main" id="{3B3972A7-1AD1-4696-AC9A-CE3F8A0D1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33">
                <a:extLst>
                  <a:ext uri="{FF2B5EF4-FFF2-40B4-BE49-F238E27FC236}">
                    <a16:creationId xmlns:a16="http://schemas.microsoft.com/office/drawing/2014/main" id="{EA6DAE60-A861-47F7-8E80-2E9C330B2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34">
                <a:extLst>
                  <a:ext uri="{FF2B5EF4-FFF2-40B4-BE49-F238E27FC236}">
                    <a16:creationId xmlns:a16="http://schemas.microsoft.com/office/drawing/2014/main" id="{C5D6AACC-2E72-44A9-8E3E-68E998C35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8318359B-8CE8-47FD-A1A3-DC7307D6F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43926" y="5445125"/>
              <a:ext cx="792163" cy="215900"/>
              <a:chOff x="4377" y="1933"/>
              <a:chExt cx="499" cy="136"/>
            </a:xfrm>
          </p:grpSpPr>
          <p:sp>
            <p:nvSpPr>
              <p:cNvPr id="32" name="Oval 36">
                <a:extLst>
                  <a:ext uri="{FF2B5EF4-FFF2-40B4-BE49-F238E27FC236}">
                    <a16:creationId xmlns:a16="http://schemas.microsoft.com/office/drawing/2014/main" id="{7245C1B9-C410-4D10-A9C0-24EE5FD35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37">
                <a:extLst>
                  <a:ext uri="{FF2B5EF4-FFF2-40B4-BE49-F238E27FC236}">
                    <a16:creationId xmlns:a16="http://schemas.microsoft.com/office/drawing/2014/main" id="{E1D085B5-A380-4BE9-A2DA-A98F0190A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38">
                <a:extLst>
                  <a:ext uri="{FF2B5EF4-FFF2-40B4-BE49-F238E27FC236}">
                    <a16:creationId xmlns:a16="http://schemas.microsoft.com/office/drawing/2014/main" id="{1E2F5A23-7060-4527-9C94-AE47383C4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39">
                <a:extLst>
                  <a:ext uri="{FF2B5EF4-FFF2-40B4-BE49-F238E27FC236}">
                    <a16:creationId xmlns:a16="http://schemas.microsoft.com/office/drawing/2014/main" id="{444848EA-EFFE-4279-A861-E98E34C2B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40">
                <a:extLst>
                  <a:ext uri="{FF2B5EF4-FFF2-40B4-BE49-F238E27FC236}">
                    <a16:creationId xmlns:a16="http://schemas.microsoft.com/office/drawing/2014/main" id="{8E47ABA6-2763-4206-AE99-0F893F87F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41">
              <a:extLst>
                <a:ext uri="{FF2B5EF4-FFF2-40B4-BE49-F238E27FC236}">
                  <a16:creationId xmlns:a16="http://schemas.microsoft.com/office/drawing/2014/main" id="{8A4AE334-AC48-4ABA-AA17-FC80FD9ED8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8026" y="5805488"/>
              <a:ext cx="792163" cy="215900"/>
              <a:chOff x="4377" y="1933"/>
              <a:chExt cx="499" cy="136"/>
            </a:xfrm>
          </p:grpSpPr>
          <p:sp>
            <p:nvSpPr>
              <p:cNvPr id="27" name="Oval 42">
                <a:extLst>
                  <a:ext uri="{FF2B5EF4-FFF2-40B4-BE49-F238E27FC236}">
                    <a16:creationId xmlns:a16="http://schemas.microsoft.com/office/drawing/2014/main" id="{5E1A1551-26AC-45A6-B480-F4B77945D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43">
                <a:extLst>
                  <a:ext uri="{FF2B5EF4-FFF2-40B4-BE49-F238E27FC236}">
                    <a16:creationId xmlns:a16="http://schemas.microsoft.com/office/drawing/2014/main" id="{A6251EF3-BF08-4861-A6D3-41DC1FDFC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44">
                <a:extLst>
                  <a:ext uri="{FF2B5EF4-FFF2-40B4-BE49-F238E27FC236}">
                    <a16:creationId xmlns:a16="http://schemas.microsoft.com/office/drawing/2014/main" id="{6F0075DE-4ACA-45B4-B5D0-DA0ABC883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45">
                <a:extLst>
                  <a:ext uri="{FF2B5EF4-FFF2-40B4-BE49-F238E27FC236}">
                    <a16:creationId xmlns:a16="http://schemas.microsoft.com/office/drawing/2014/main" id="{C8D08646-A588-4801-B30A-E6BDE55C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46">
                <a:extLst>
                  <a:ext uri="{FF2B5EF4-FFF2-40B4-BE49-F238E27FC236}">
                    <a16:creationId xmlns:a16="http://schemas.microsoft.com/office/drawing/2014/main" id="{251B0661-19BD-4D02-AE68-0CE9451DB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47">
              <a:extLst>
                <a:ext uri="{FF2B5EF4-FFF2-40B4-BE49-F238E27FC236}">
                  <a16:creationId xmlns:a16="http://schemas.microsoft.com/office/drawing/2014/main" id="{841E8A58-06F7-467C-B85E-B64F688DD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6088" y="5805488"/>
              <a:ext cx="792162" cy="215900"/>
              <a:chOff x="4377" y="1933"/>
              <a:chExt cx="499" cy="136"/>
            </a:xfrm>
          </p:grpSpPr>
          <p:sp>
            <p:nvSpPr>
              <p:cNvPr id="22" name="Oval 48">
                <a:extLst>
                  <a:ext uri="{FF2B5EF4-FFF2-40B4-BE49-F238E27FC236}">
                    <a16:creationId xmlns:a16="http://schemas.microsoft.com/office/drawing/2014/main" id="{B851E98A-C850-4BDF-87A8-709CDAA15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Rectangle 49">
                <a:extLst>
                  <a:ext uri="{FF2B5EF4-FFF2-40B4-BE49-F238E27FC236}">
                    <a16:creationId xmlns:a16="http://schemas.microsoft.com/office/drawing/2014/main" id="{6507390A-9517-4DC5-AAEB-8A58769C5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50">
                <a:extLst>
                  <a:ext uri="{FF2B5EF4-FFF2-40B4-BE49-F238E27FC236}">
                    <a16:creationId xmlns:a16="http://schemas.microsoft.com/office/drawing/2014/main" id="{789C3AFD-004D-46C4-9622-85813FC2A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51">
                <a:extLst>
                  <a:ext uri="{FF2B5EF4-FFF2-40B4-BE49-F238E27FC236}">
                    <a16:creationId xmlns:a16="http://schemas.microsoft.com/office/drawing/2014/main" id="{A673D7AA-6272-4B03-9A79-EC0F68CF8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52">
                <a:extLst>
                  <a:ext uri="{FF2B5EF4-FFF2-40B4-BE49-F238E27FC236}">
                    <a16:creationId xmlns:a16="http://schemas.microsoft.com/office/drawing/2014/main" id="{83015B29-62F3-4A8C-B04C-3AB6677BA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53">
              <a:extLst>
                <a:ext uri="{FF2B5EF4-FFF2-40B4-BE49-F238E27FC236}">
                  <a16:creationId xmlns:a16="http://schemas.microsoft.com/office/drawing/2014/main" id="{54A7FEEE-B471-4DA1-8D19-AF421E2D44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4288" y="6165850"/>
              <a:ext cx="792162" cy="215900"/>
              <a:chOff x="4377" y="1933"/>
              <a:chExt cx="499" cy="136"/>
            </a:xfrm>
          </p:grpSpPr>
          <p:sp>
            <p:nvSpPr>
              <p:cNvPr id="17" name="Oval 54">
                <a:extLst>
                  <a:ext uri="{FF2B5EF4-FFF2-40B4-BE49-F238E27FC236}">
                    <a16:creationId xmlns:a16="http://schemas.microsoft.com/office/drawing/2014/main" id="{259260DE-7618-49FE-9D84-A5DADEB4B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33"/>
                <a:ext cx="499" cy="1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55">
                <a:extLst>
                  <a:ext uri="{FF2B5EF4-FFF2-40B4-BE49-F238E27FC236}">
                    <a16:creationId xmlns:a16="http://schemas.microsoft.com/office/drawing/2014/main" id="{D8695BDC-99BB-4B66-8C39-0E048DA06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978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56">
                <a:extLst>
                  <a:ext uri="{FF2B5EF4-FFF2-40B4-BE49-F238E27FC236}">
                    <a16:creationId xmlns:a16="http://schemas.microsoft.com/office/drawing/2014/main" id="{4CB784E3-45FB-42E5-8F30-B1BFA9515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57">
                <a:extLst>
                  <a:ext uri="{FF2B5EF4-FFF2-40B4-BE49-F238E27FC236}">
                    <a16:creationId xmlns:a16="http://schemas.microsoft.com/office/drawing/2014/main" id="{121007E6-6C88-44EA-84AE-75F825F9C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58">
                <a:extLst>
                  <a:ext uri="{FF2B5EF4-FFF2-40B4-BE49-F238E27FC236}">
                    <a16:creationId xmlns:a16="http://schemas.microsoft.com/office/drawing/2014/main" id="{D2035EF4-BD5B-4440-96E2-EE3742768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979"/>
                <a:ext cx="45" cy="4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FFED231-6E22-4474-846A-9B4137E11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83636A7-F996-4C1F-A39D-763498855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数据个体之间的逻辑关系</a:t>
            </a:r>
            <a:r>
              <a:rPr lang="en-US" altLang="zh-CN" dirty="0"/>
              <a:t>——</a:t>
            </a:r>
            <a:r>
              <a:rPr lang="zh-CN" altLang="en-US" dirty="0"/>
              <a:t>逻辑结构</a:t>
            </a:r>
            <a:endParaRPr lang="en-US" altLang="zh-CN" dirty="0"/>
          </a:p>
          <a:p>
            <a:pPr lvl="1"/>
            <a:r>
              <a:rPr lang="zh-CN" altLang="en-US" dirty="0"/>
              <a:t>表</a:t>
            </a:r>
            <a:endParaRPr lang="en-US" altLang="zh-CN" dirty="0"/>
          </a:p>
          <a:p>
            <a:pPr lvl="1"/>
            <a:r>
              <a:rPr lang="zh-CN" altLang="en-US" dirty="0"/>
              <a:t>树</a:t>
            </a:r>
            <a:endParaRPr lang="en-US" altLang="zh-CN" dirty="0"/>
          </a:p>
          <a:p>
            <a:pPr lvl="1"/>
            <a:r>
              <a:rPr lang="zh-CN" altLang="en-US" dirty="0"/>
              <a:t>图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30" name="Group 38">
            <a:extLst>
              <a:ext uri="{FF2B5EF4-FFF2-40B4-BE49-F238E27FC236}">
                <a16:creationId xmlns:a16="http://schemas.microsoft.com/office/drawing/2014/main" id="{2007122F-737E-46C7-9A6D-8C585997C91D}"/>
              </a:ext>
            </a:extLst>
          </p:cNvPr>
          <p:cNvGraphicFramePr>
            <a:graphicFrameLocks noGrp="1"/>
          </p:cNvGraphicFramePr>
          <p:nvPr/>
        </p:nvGraphicFramePr>
        <p:xfrm>
          <a:off x="2711450" y="333375"/>
          <a:ext cx="3263900" cy="1005840"/>
        </p:xfrm>
        <a:graphic>
          <a:graphicData uri="http://schemas.openxmlformats.org/drawingml/2006/table">
            <a:tbl>
              <a:tblPr/>
              <a:tblGrid>
                <a:gridCol w="652463">
                  <a:extLst>
                    <a:ext uri="{9D8B030D-6E8A-4147-A177-3AD203B41FA5}">
                      <a16:colId xmlns:a16="http://schemas.microsoft.com/office/drawing/2014/main" val="2206718436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314670057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75583214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936342432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862159839"/>
                    </a:ext>
                  </a:extLst>
                </a:gridCol>
              </a:tblGrid>
              <a:tr h="173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生日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84937"/>
                  </a:ext>
                </a:extLst>
              </a:tr>
              <a:tr h="173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丁一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43820"/>
                  </a:ext>
                </a:extLst>
              </a:tr>
              <a:tr h="173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58981"/>
                  </a:ext>
                </a:extLst>
              </a:tr>
            </a:tbl>
          </a:graphicData>
        </a:graphic>
      </p:graphicFrame>
      <p:grpSp>
        <p:nvGrpSpPr>
          <p:cNvPr id="59597" name="Group 205">
            <a:extLst>
              <a:ext uri="{FF2B5EF4-FFF2-40B4-BE49-F238E27FC236}">
                <a16:creationId xmlns:a16="http://schemas.microsoft.com/office/drawing/2014/main" id="{E44C6372-C124-45ED-95F6-B772F660F189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2405063"/>
            <a:ext cx="3241675" cy="3765550"/>
            <a:chOff x="476" y="1247"/>
            <a:chExt cx="2042" cy="2372"/>
          </a:xfrm>
        </p:grpSpPr>
        <p:sp>
          <p:nvSpPr>
            <p:cNvPr id="59440" name="Rectangle 48">
              <a:extLst>
                <a:ext uri="{FF2B5EF4-FFF2-40B4-BE49-F238E27FC236}">
                  <a16:creationId xmlns:a16="http://schemas.microsoft.com/office/drawing/2014/main" id="{86B91CEE-B896-4232-91E6-DFAF9EDDF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55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9" name="Rectangle 47">
              <a:extLst>
                <a:ext uri="{FF2B5EF4-FFF2-40B4-BE49-F238E27FC236}">
                  <a16:creationId xmlns:a16="http://schemas.microsoft.com/office/drawing/2014/main" id="{C66274AB-2AF1-4885-B6D6-4A42515FB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553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8" name="Rectangle 46">
              <a:extLst>
                <a:ext uri="{FF2B5EF4-FFF2-40B4-BE49-F238E27FC236}">
                  <a16:creationId xmlns:a16="http://schemas.microsoft.com/office/drawing/2014/main" id="{9FBAA2A0-C0ED-4EA0-BBBB-5624D83DF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55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7" name="Rectangle 45">
              <a:extLst>
                <a:ext uri="{FF2B5EF4-FFF2-40B4-BE49-F238E27FC236}">
                  <a16:creationId xmlns:a16="http://schemas.microsoft.com/office/drawing/2014/main" id="{EBE42BAD-9D4C-4CED-A8F6-095ABAD5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40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6" name="Rectangle 44">
              <a:extLst>
                <a:ext uri="{FF2B5EF4-FFF2-40B4-BE49-F238E27FC236}">
                  <a16:creationId xmlns:a16="http://schemas.microsoft.com/office/drawing/2014/main" id="{431F5DD4-254E-4E24-9526-64A5658B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40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5" name="Rectangle 43">
              <a:extLst>
                <a:ext uri="{FF2B5EF4-FFF2-40B4-BE49-F238E27FC236}">
                  <a16:creationId xmlns:a16="http://schemas.microsoft.com/office/drawing/2014/main" id="{EF95BE8F-91ED-45A3-B538-6AD172D02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40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4" name="Rectangle 42">
              <a:extLst>
                <a:ext uri="{FF2B5EF4-FFF2-40B4-BE49-F238E27FC236}">
                  <a16:creationId xmlns:a16="http://schemas.microsoft.com/office/drawing/2014/main" id="{2B05627A-E9B3-4368-B7D8-C085200AB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24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3" name="Rectangle 41">
              <a:extLst>
                <a:ext uri="{FF2B5EF4-FFF2-40B4-BE49-F238E27FC236}">
                  <a16:creationId xmlns:a16="http://schemas.microsoft.com/office/drawing/2014/main" id="{FBC94F62-5668-44A9-90D0-E54A4055F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247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32" name="Rectangle 40">
              <a:extLst>
                <a:ext uri="{FF2B5EF4-FFF2-40B4-BE49-F238E27FC236}">
                  <a16:creationId xmlns:a16="http://schemas.microsoft.com/office/drawing/2014/main" id="{25098666-D22A-4C4F-86C1-6893A1FB5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24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41" name="Line 49">
              <a:extLst>
                <a:ext uri="{FF2B5EF4-FFF2-40B4-BE49-F238E27FC236}">
                  <a16:creationId xmlns:a16="http://schemas.microsoft.com/office/drawing/2014/main" id="{3409B368-D55A-4896-A70E-766CD4EAB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247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2" name="Line 50">
              <a:extLst>
                <a:ext uri="{FF2B5EF4-FFF2-40B4-BE49-F238E27FC236}">
                  <a16:creationId xmlns:a16="http://schemas.microsoft.com/office/drawing/2014/main" id="{444493AA-16B6-48A3-9796-CA6E2AD42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400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3" name="Line 51">
              <a:extLst>
                <a:ext uri="{FF2B5EF4-FFF2-40B4-BE49-F238E27FC236}">
                  <a16:creationId xmlns:a16="http://schemas.microsoft.com/office/drawing/2014/main" id="{516570AD-1207-4F68-9F75-AC911368A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55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4" name="Line 52">
              <a:extLst>
                <a:ext uri="{FF2B5EF4-FFF2-40B4-BE49-F238E27FC236}">
                  <a16:creationId xmlns:a16="http://schemas.microsoft.com/office/drawing/2014/main" id="{DF972059-7032-4107-97E7-3CD8B4EA4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706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5" name="Line 53">
              <a:extLst>
                <a:ext uri="{FF2B5EF4-FFF2-40B4-BE49-F238E27FC236}">
                  <a16:creationId xmlns:a16="http://schemas.microsoft.com/office/drawing/2014/main" id="{DB111A64-5D39-40DE-9246-67E8C6053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247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6" name="Line 54">
              <a:extLst>
                <a:ext uri="{FF2B5EF4-FFF2-40B4-BE49-F238E27FC236}">
                  <a16:creationId xmlns:a16="http://schemas.microsoft.com/office/drawing/2014/main" id="{5CD47CD8-13E5-40EB-BB02-D213F80CD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" y="1247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7" name="Line 55">
              <a:extLst>
                <a:ext uri="{FF2B5EF4-FFF2-40B4-BE49-F238E27FC236}">
                  <a16:creationId xmlns:a16="http://schemas.microsoft.com/office/drawing/2014/main" id="{134AF300-56D1-49D6-89BC-A25142DF4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1247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8" name="Line 56">
              <a:extLst>
                <a:ext uri="{FF2B5EF4-FFF2-40B4-BE49-F238E27FC236}">
                  <a16:creationId xmlns:a16="http://schemas.microsoft.com/office/drawing/2014/main" id="{B23703C1-9F6E-42BF-9457-25F31BD3C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1247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60" name="Rectangle 68">
              <a:extLst>
                <a:ext uri="{FF2B5EF4-FFF2-40B4-BE49-F238E27FC236}">
                  <a16:creationId xmlns:a16="http://schemas.microsoft.com/office/drawing/2014/main" id="{0B911E35-AA67-4B14-AD86-AA59C4AC6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1" name="Rectangle 69">
              <a:extLst>
                <a:ext uri="{FF2B5EF4-FFF2-40B4-BE49-F238E27FC236}">
                  <a16:creationId xmlns:a16="http://schemas.microsoft.com/office/drawing/2014/main" id="{5C4CCCB8-2066-44C1-BC4B-13E5DB517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33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2" name="Rectangle 70">
              <a:extLst>
                <a:ext uri="{FF2B5EF4-FFF2-40B4-BE49-F238E27FC236}">
                  <a16:creationId xmlns:a16="http://schemas.microsoft.com/office/drawing/2014/main" id="{8F0988B6-4FD9-40CA-9A03-2469E94A0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3" name="Rectangle 71">
              <a:extLst>
                <a:ext uri="{FF2B5EF4-FFF2-40B4-BE49-F238E27FC236}">
                  <a16:creationId xmlns:a16="http://schemas.microsoft.com/office/drawing/2014/main" id="{828E63A1-0625-43F5-9B06-DD05DBE28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4" name="Rectangle 72">
              <a:extLst>
                <a:ext uri="{FF2B5EF4-FFF2-40B4-BE49-F238E27FC236}">
                  <a16:creationId xmlns:a16="http://schemas.microsoft.com/office/drawing/2014/main" id="{4D10064C-8E06-4931-B273-94D28BB58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177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5" name="Rectangle 73">
              <a:extLst>
                <a:ext uri="{FF2B5EF4-FFF2-40B4-BE49-F238E27FC236}">
                  <a16:creationId xmlns:a16="http://schemas.microsoft.com/office/drawing/2014/main" id="{3508269E-B84D-4E16-BA1D-6C9575397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6" name="Rectangle 74">
              <a:extLst>
                <a:ext uri="{FF2B5EF4-FFF2-40B4-BE49-F238E27FC236}">
                  <a16:creationId xmlns:a16="http://schemas.microsoft.com/office/drawing/2014/main" id="{DF6817E8-E8E0-40A8-AE69-24FABA0B7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7" name="Rectangle 75">
              <a:extLst>
                <a:ext uri="{FF2B5EF4-FFF2-40B4-BE49-F238E27FC236}">
                  <a16:creationId xmlns:a16="http://schemas.microsoft.com/office/drawing/2014/main" id="{42B2D274-C833-4E21-AFFA-7D42C12CB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024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68" name="Rectangle 76">
              <a:extLst>
                <a:ext uri="{FF2B5EF4-FFF2-40B4-BE49-F238E27FC236}">
                  <a16:creationId xmlns:a16="http://schemas.microsoft.com/office/drawing/2014/main" id="{83D8EB71-F086-41F5-989A-ADB879B92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469" name="Line 77">
              <a:extLst>
                <a:ext uri="{FF2B5EF4-FFF2-40B4-BE49-F238E27FC236}">
                  <a16:creationId xmlns:a16="http://schemas.microsoft.com/office/drawing/2014/main" id="{82131F47-C297-4B85-933D-D1991C00F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024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0" name="Line 78">
              <a:extLst>
                <a:ext uri="{FF2B5EF4-FFF2-40B4-BE49-F238E27FC236}">
                  <a16:creationId xmlns:a16="http://schemas.microsoft.com/office/drawing/2014/main" id="{914C3CA7-4767-4C37-B983-4347BAD5D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177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1" name="Line 79">
              <a:extLst>
                <a:ext uri="{FF2B5EF4-FFF2-40B4-BE49-F238E27FC236}">
                  <a16:creationId xmlns:a16="http://schemas.microsoft.com/office/drawing/2014/main" id="{8FEF2406-DEFC-4FFB-97D3-41EDE141B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330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2" name="Line 80">
              <a:extLst>
                <a:ext uri="{FF2B5EF4-FFF2-40B4-BE49-F238E27FC236}">
                  <a16:creationId xmlns:a16="http://schemas.microsoft.com/office/drawing/2014/main" id="{BF15FC63-6817-46A3-AE88-BBE8C1717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483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3" name="Line 81">
              <a:extLst>
                <a:ext uri="{FF2B5EF4-FFF2-40B4-BE49-F238E27FC236}">
                  <a16:creationId xmlns:a16="http://schemas.microsoft.com/office/drawing/2014/main" id="{485273AD-F116-4024-87EA-408C8B157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4" name="Line 82">
              <a:extLst>
                <a:ext uri="{FF2B5EF4-FFF2-40B4-BE49-F238E27FC236}">
                  <a16:creationId xmlns:a16="http://schemas.microsoft.com/office/drawing/2014/main" id="{33E05860-8BBB-49C1-97F5-BE3815113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5" name="Line 83">
              <a:extLst>
                <a:ext uri="{FF2B5EF4-FFF2-40B4-BE49-F238E27FC236}">
                  <a16:creationId xmlns:a16="http://schemas.microsoft.com/office/drawing/2014/main" id="{0B861589-3EFF-41A4-AE31-A5C456C59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6" name="Line 84">
              <a:extLst>
                <a:ext uri="{FF2B5EF4-FFF2-40B4-BE49-F238E27FC236}">
                  <a16:creationId xmlns:a16="http://schemas.microsoft.com/office/drawing/2014/main" id="{CF979514-17A0-41A3-AFA7-8822BA70E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8" name="Rectangle 86">
              <a:extLst>
                <a:ext uri="{FF2B5EF4-FFF2-40B4-BE49-F238E27FC236}">
                  <a16:creationId xmlns:a16="http://schemas.microsoft.com/office/drawing/2014/main" id="{4B72B097-4752-461C-9121-1484E1E1D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79" name="Rectangle 87">
              <a:extLst>
                <a:ext uri="{FF2B5EF4-FFF2-40B4-BE49-F238E27FC236}">
                  <a16:creationId xmlns:a16="http://schemas.microsoft.com/office/drawing/2014/main" id="{98C0CBD6-2D4D-41B8-B5BD-B0F2C1479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33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0" name="Rectangle 88">
              <a:extLst>
                <a:ext uri="{FF2B5EF4-FFF2-40B4-BE49-F238E27FC236}">
                  <a16:creationId xmlns:a16="http://schemas.microsoft.com/office/drawing/2014/main" id="{24CE81B7-A6CD-452D-800D-9A0BB5EA8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1" name="Rectangle 89">
              <a:extLst>
                <a:ext uri="{FF2B5EF4-FFF2-40B4-BE49-F238E27FC236}">
                  <a16:creationId xmlns:a16="http://schemas.microsoft.com/office/drawing/2014/main" id="{1F7C35D6-11AD-44DA-A5FE-1F29D8D6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2" name="Rectangle 90">
              <a:extLst>
                <a:ext uri="{FF2B5EF4-FFF2-40B4-BE49-F238E27FC236}">
                  <a16:creationId xmlns:a16="http://schemas.microsoft.com/office/drawing/2014/main" id="{D414D123-B278-4748-A68F-8EE502E09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177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3" name="Rectangle 91">
              <a:extLst>
                <a:ext uri="{FF2B5EF4-FFF2-40B4-BE49-F238E27FC236}">
                  <a16:creationId xmlns:a16="http://schemas.microsoft.com/office/drawing/2014/main" id="{A6C2B031-C074-4EDB-A84F-D2ADC8E7C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4" name="Rectangle 92">
              <a:extLst>
                <a:ext uri="{FF2B5EF4-FFF2-40B4-BE49-F238E27FC236}">
                  <a16:creationId xmlns:a16="http://schemas.microsoft.com/office/drawing/2014/main" id="{D96BA43B-8B46-403B-B0F1-2A7DB751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5" name="Rectangle 93">
              <a:extLst>
                <a:ext uri="{FF2B5EF4-FFF2-40B4-BE49-F238E27FC236}">
                  <a16:creationId xmlns:a16="http://schemas.microsoft.com/office/drawing/2014/main" id="{1005B578-0213-49ED-BBE0-07159B2AB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024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486" name="Rectangle 94">
              <a:extLst>
                <a:ext uri="{FF2B5EF4-FFF2-40B4-BE49-F238E27FC236}">
                  <a16:creationId xmlns:a16="http://schemas.microsoft.com/office/drawing/2014/main" id="{092382E3-523D-4706-9399-51B9115E2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87" name="Line 95">
              <a:extLst>
                <a:ext uri="{FF2B5EF4-FFF2-40B4-BE49-F238E27FC236}">
                  <a16:creationId xmlns:a16="http://schemas.microsoft.com/office/drawing/2014/main" id="{33E1D9D6-46AE-4862-BCDC-1DC1350AC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024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8" name="Line 96">
              <a:extLst>
                <a:ext uri="{FF2B5EF4-FFF2-40B4-BE49-F238E27FC236}">
                  <a16:creationId xmlns:a16="http://schemas.microsoft.com/office/drawing/2014/main" id="{1CD985AA-30D7-4C2D-9F27-8341CD4AF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177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9" name="Line 97">
              <a:extLst>
                <a:ext uri="{FF2B5EF4-FFF2-40B4-BE49-F238E27FC236}">
                  <a16:creationId xmlns:a16="http://schemas.microsoft.com/office/drawing/2014/main" id="{D1880154-28C0-4522-A9DA-C9849DFEF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330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0" name="Line 98">
              <a:extLst>
                <a:ext uri="{FF2B5EF4-FFF2-40B4-BE49-F238E27FC236}">
                  <a16:creationId xmlns:a16="http://schemas.microsoft.com/office/drawing/2014/main" id="{E4F382EE-EFD4-4C30-A459-EAF484A27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483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1" name="Line 99">
              <a:extLst>
                <a:ext uri="{FF2B5EF4-FFF2-40B4-BE49-F238E27FC236}">
                  <a16:creationId xmlns:a16="http://schemas.microsoft.com/office/drawing/2014/main" id="{5040CCD4-C945-4FF4-B4F2-29F62EC12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2" name="Line 100">
              <a:extLst>
                <a:ext uri="{FF2B5EF4-FFF2-40B4-BE49-F238E27FC236}">
                  <a16:creationId xmlns:a16="http://schemas.microsoft.com/office/drawing/2014/main" id="{0E5461A6-36A4-4DC9-92FF-3BD9DD1A2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0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3" name="Line 101">
              <a:extLst>
                <a:ext uri="{FF2B5EF4-FFF2-40B4-BE49-F238E27FC236}">
                  <a16:creationId xmlns:a16="http://schemas.microsoft.com/office/drawing/2014/main" id="{57EAD228-68B1-48F5-8513-84497AC73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4" name="Line 102">
              <a:extLst>
                <a:ext uri="{FF2B5EF4-FFF2-40B4-BE49-F238E27FC236}">
                  <a16:creationId xmlns:a16="http://schemas.microsoft.com/office/drawing/2014/main" id="{8528CB39-BC31-4935-88E5-7EB81D12B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6" name="Rectangle 104">
              <a:extLst>
                <a:ext uri="{FF2B5EF4-FFF2-40B4-BE49-F238E27FC236}">
                  <a16:creationId xmlns:a16="http://schemas.microsoft.com/office/drawing/2014/main" id="{FD6E902A-6CA7-45C0-A606-2023CA726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97" name="Rectangle 105">
              <a:extLst>
                <a:ext uri="{FF2B5EF4-FFF2-40B4-BE49-F238E27FC236}">
                  <a16:creationId xmlns:a16="http://schemas.microsoft.com/office/drawing/2014/main" id="{1E969E5D-439C-4DF1-80EC-85243055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33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98" name="Rectangle 106">
              <a:extLst>
                <a:ext uri="{FF2B5EF4-FFF2-40B4-BE49-F238E27FC236}">
                  <a16:creationId xmlns:a16="http://schemas.microsoft.com/office/drawing/2014/main" id="{E1F28E61-4FB6-4E3B-8560-BF8B7EC93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3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499" name="Rectangle 107">
              <a:extLst>
                <a:ext uri="{FF2B5EF4-FFF2-40B4-BE49-F238E27FC236}">
                  <a16:creationId xmlns:a16="http://schemas.microsoft.com/office/drawing/2014/main" id="{06E49065-5436-4F96-9C81-815A64C07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0" name="Rectangle 108">
              <a:extLst>
                <a:ext uri="{FF2B5EF4-FFF2-40B4-BE49-F238E27FC236}">
                  <a16:creationId xmlns:a16="http://schemas.microsoft.com/office/drawing/2014/main" id="{9A70C649-E0EF-4B86-B131-0FA1F114D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177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501" name="Rectangle 109">
              <a:extLst>
                <a:ext uri="{FF2B5EF4-FFF2-40B4-BE49-F238E27FC236}">
                  <a16:creationId xmlns:a16="http://schemas.microsoft.com/office/drawing/2014/main" id="{79A90ED4-642C-41B8-87EA-1A9D4548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77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2" name="Rectangle 110">
              <a:extLst>
                <a:ext uri="{FF2B5EF4-FFF2-40B4-BE49-F238E27FC236}">
                  <a16:creationId xmlns:a16="http://schemas.microsoft.com/office/drawing/2014/main" id="{CD83560A-CD62-4855-880E-2833F2EB4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3" name="Rectangle 111">
              <a:extLst>
                <a:ext uri="{FF2B5EF4-FFF2-40B4-BE49-F238E27FC236}">
                  <a16:creationId xmlns:a16="http://schemas.microsoft.com/office/drawing/2014/main" id="{ED575896-034A-430C-B81F-42F4B0654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024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4" name="Rectangle 112">
              <a:extLst>
                <a:ext uri="{FF2B5EF4-FFF2-40B4-BE49-F238E27FC236}">
                  <a16:creationId xmlns:a16="http://schemas.microsoft.com/office/drawing/2014/main" id="{CB9AD4FC-9EED-4D7E-82BF-09CA0A33D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24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05" name="Line 113">
              <a:extLst>
                <a:ext uri="{FF2B5EF4-FFF2-40B4-BE49-F238E27FC236}">
                  <a16:creationId xmlns:a16="http://schemas.microsoft.com/office/drawing/2014/main" id="{1940A92C-C360-4564-B0BC-D84D96AFD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024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6" name="Line 114">
              <a:extLst>
                <a:ext uri="{FF2B5EF4-FFF2-40B4-BE49-F238E27FC236}">
                  <a16:creationId xmlns:a16="http://schemas.microsoft.com/office/drawing/2014/main" id="{3D4F994A-7AC5-44E9-B5EC-E612793A5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77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7" name="Line 115">
              <a:extLst>
                <a:ext uri="{FF2B5EF4-FFF2-40B4-BE49-F238E27FC236}">
                  <a16:creationId xmlns:a16="http://schemas.microsoft.com/office/drawing/2014/main" id="{9AB5191A-22FC-4BA6-84D5-C6285D012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330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8" name="Line 116">
              <a:extLst>
                <a:ext uri="{FF2B5EF4-FFF2-40B4-BE49-F238E27FC236}">
                  <a16:creationId xmlns:a16="http://schemas.microsoft.com/office/drawing/2014/main" id="{BBA5839F-F1F5-4889-BDBC-281E85E24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483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9" name="Line 117">
              <a:extLst>
                <a:ext uri="{FF2B5EF4-FFF2-40B4-BE49-F238E27FC236}">
                  <a16:creationId xmlns:a16="http://schemas.microsoft.com/office/drawing/2014/main" id="{173B8815-F925-4CDB-B24F-8E94F5106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10" name="Line 118">
              <a:extLst>
                <a:ext uri="{FF2B5EF4-FFF2-40B4-BE49-F238E27FC236}">
                  <a16:creationId xmlns:a16="http://schemas.microsoft.com/office/drawing/2014/main" id="{E5A3F512-8D51-47E7-9733-D0E0D70EE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5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11" name="Line 119">
              <a:extLst>
                <a:ext uri="{FF2B5EF4-FFF2-40B4-BE49-F238E27FC236}">
                  <a16:creationId xmlns:a16="http://schemas.microsoft.com/office/drawing/2014/main" id="{36C31F0C-CAA1-40A2-862D-FD28F5A07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2024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12" name="Line 120">
              <a:extLst>
                <a:ext uri="{FF2B5EF4-FFF2-40B4-BE49-F238E27FC236}">
                  <a16:creationId xmlns:a16="http://schemas.microsoft.com/office/drawing/2014/main" id="{5DC8A9A0-CE2F-45E1-9F8D-F13C364F4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" y="2024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14" name="Rectangle 122">
              <a:extLst>
                <a:ext uri="{FF2B5EF4-FFF2-40B4-BE49-F238E27FC236}">
                  <a16:creationId xmlns:a16="http://schemas.microsoft.com/office/drawing/2014/main" id="{C578D2AB-3E85-4841-A3F2-2EF36E31C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5" name="Rectangle 123">
              <a:extLst>
                <a:ext uri="{FF2B5EF4-FFF2-40B4-BE49-F238E27FC236}">
                  <a16:creationId xmlns:a16="http://schemas.microsoft.com/office/drawing/2014/main" id="{6375E714-4842-4A77-8B05-E477DA0A8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3056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6" name="Rectangle 124">
              <a:extLst>
                <a:ext uri="{FF2B5EF4-FFF2-40B4-BE49-F238E27FC236}">
                  <a16:creationId xmlns:a16="http://schemas.microsoft.com/office/drawing/2014/main" id="{87B8E0DF-2F94-4BC5-987B-96F75DB3D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7" name="Rectangle 125">
              <a:extLst>
                <a:ext uri="{FF2B5EF4-FFF2-40B4-BE49-F238E27FC236}">
                  <a16:creationId xmlns:a16="http://schemas.microsoft.com/office/drawing/2014/main" id="{88962F24-73BA-4764-A99B-532E47CB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8" name="Rectangle 126">
              <a:extLst>
                <a:ext uri="{FF2B5EF4-FFF2-40B4-BE49-F238E27FC236}">
                  <a16:creationId xmlns:a16="http://schemas.microsoft.com/office/drawing/2014/main" id="{AC9E6F4A-2B16-45F2-B5B7-FCFD3457F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2903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19" name="Rectangle 127">
              <a:extLst>
                <a:ext uri="{FF2B5EF4-FFF2-40B4-BE49-F238E27FC236}">
                  <a16:creationId xmlns:a16="http://schemas.microsoft.com/office/drawing/2014/main" id="{8E3CA098-115F-41D5-BC7F-6995F3283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20" name="Rectangle 128">
              <a:extLst>
                <a:ext uri="{FF2B5EF4-FFF2-40B4-BE49-F238E27FC236}">
                  <a16:creationId xmlns:a16="http://schemas.microsoft.com/office/drawing/2014/main" id="{23F57740-9628-4289-B005-35384F787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21" name="Rectangle 129">
              <a:extLst>
                <a:ext uri="{FF2B5EF4-FFF2-40B4-BE49-F238E27FC236}">
                  <a16:creationId xmlns:a16="http://schemas.microsoft.com/office/drawing/2014/main" id="{7ADCF0E0-8F8E-457F-9D2F-A8B681BC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275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59522" name="Rectangle 130">
              <a:extLst>
                <a:ext uri="{FF2B5EF4-FFF2-40B4-BE49-F238E27FC236}">
                  <a16:creationId xmlns:a16="http://schemas.microsoft.com/office/drawing/2014/main" id="{EE376325-DC65-454D-8C8C-E6265406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523" name="Line 131">
              <a:extLst>
                <a:ext uri="{FF2B5EF4-FFF2-40B4-BE49-F238E27FC236}">
                  <a16:creationId xmlns:a16="http://schemas.microsoft.com/office/drawing/2014/main" id="{587E65C9-B131-4463-9C29-F2435A912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750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4" name="Line 132">
              <a:extLst>
                <a:ext uri="{FF2B5EF4-FFF2-40B4-BE49-F238E27FC236}">
                  <a16:creationId xmlns:a16="http://schemas.microsoft.com/office/drawing/2014/main" id="{07F004F5-529E-47B2-9D82-26FC1ED4A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90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5" name="Line 133">
              <a:extLst>
                <a:ext uri="{FF2B5EF4-FFF2-40B4-BE49-F238E27FC236}">
                  <a16:creationId xmlns:a16="http://schemas.microsoft.com/office/drawing/2014/main" id="{DE806DEA-139A-4BB5-B2D1-B959C659D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3056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6" name="Line 134">
              <a:extLst>
                <a:ext uri="{FF2B5EF4-FFF2-40B4-BE49-F238E27FC236}">
                  <a16:creationId xmlns:a16="http://schemas.microsoft.com/office/drawing/2014/main" id="{91686722-8571-4EFB-92B2-EA5580E9B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320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7" name="Line 135">
              <a:extLst>
                <a:ext uri="{FF2B5EF4-FFF2-40B4-BE49-F238E27FC236}">
                  <a16:creationId xmlns:a16="http://schemas.microsoft.com/office/drawing/2014/main" id="{CBEC72B3-EC91-442D-88DA-664080280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8" name="Line 136">
              <a:extLst>
                <a:ext uri="{FF2B5EF4-FFF2-40B4-BE49-F238E27FC236}">
                  <a16:creationId xmlns:a16="http://schemas.microsoft.com/office/drawing/2014/main" id="{8A333FCF-6B41-4E77-B199-21D41C39C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29" name="Line 137">
              <a:extLst>
                <a:ext uri="{FF2B5EF4-FFF2-40B4-BE49-F238E27FC236}">
                  <a16:creationId xmlns:a16="http://schemas.microsoft.com/office/drawing/2014/main" id="{E80A8AE8-5CC0-48A1-A034-ED19CF725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30" name="Line 138">
              <a:extLst>
                <a:ext uri="{FF2B5EF4-FFF2-40B4-BE49-F238E27FC236}">
                  <a16:creationId xmlns:a16="http://schemas.microsoft.com/office/drawing/2014/main" id="{803E8350-E329-4A89-A67A-1552E90CB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32" name="Rectangle 140">
              <a:extLst>
                <a:ext uri="{FF2B5EF4-FFF2-40B4-BE49-F238E27FC236}">
                  <a16:creationId xmlns:a16="http://schemas.microsoft.com/office/drawing/2014/main" id="{2AD81FA3-124D-4D41-ABD8-DBC5ED065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3" name="Rectangle 141">
              <a:extLst>
                <a:ext uri="{FF2B5EF4-FFF2-40B4-BE49-F238E27FC236}">
                  <a16:creationId xmlns:a16="http://schemas.microsoft.com/office/drawing/2014/main" id="{8FD95435-178C-4C38-B627-DBE8D4DFE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3056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4" name="Rectangle 142">
              <a:extLst>
                <a:ext uri="{FF2B5EF4-FFF2-40B4-BE49-F238E27FC236}">
                  <a16:creationId xmlns:a16="http://schemas.microsoft.com/office/drawing/2014/main" id="{EC121FA2-8DB9-4CC1-A430-1E1DA2E6B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5" name="Rectangle 143">
              <a:extLst>
                <a:ext uri="{FF2B5EF4-FFF2-40B4-BE49-F238E27FC236}">
                  <a16:creationId xmlns:a16="http://schemas.microsoft.com/office/drawing/2014/main" id="{37CDF4C4-B2B7-4CD0-93F5-681D745EF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6" name="Rectangle 144">
              <a:extLst>
                <a:ext uri="{FF2B5EF4-FFF2-40B4-BE49-F238E27FC236}">
                  <a16:creationId xmlns:a16="http://schemas.microsoft.com/office/drawing/2014/main" id="{C1CC0F85-4479-4EFA-961A-5D94DA707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903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7" name="Rectangle 145">
              <a:extLst>
                <a:ext uri="{FF2B5EF4-FFF2-40B4-BE49-F238E27FC236}">
                  <a16:creationId xmlns:a16="http://schemas.microsoft.com/office/drawing/2014/main" id="{07B80877-69D7-4610-8441-BEED78896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38" name="Rectangle 146">
              <a:extLst>
                <a:ext uri="{FF2B5EF4-FFF2-40B4-BE49-F238E27FC236}">
                  <a16:creationId xmlns:a16="http://schemas.microsoft.com/office/drawing/2014/main" id="{52E712F9-0E40-4863-B805-DD01A3E5E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59539" name="Rectangle 147">
              <a:extLst>
                <a:ext uri="{FF2B5EF4-FFF2-40B4-BE49-F238E27FC236}">
                  <a16:creationId xmlns:a16="http://schemas.microsoft.com/office/drawing/2014/main" id="{B1B0A9B5-BC00-4157-B6CE-84E364FC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75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40" name="Rectangle 148">
              <a:extLst>
                <a:ext uri="{FF2B5EF4-FFF2-40B4-BE49-F238E27FC236}">
                  <a16:creationId xmlns:a16="http://schemas.microsoft.com/office/drawing/2014/main" id="{B1F894E7-825E-4893-867D-25E5AAE5A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541" name="Line 149">
              <a:extLst>
                <a:ext uri="{FF2B5EF4-FFF2-40B4-BE49-F238E27FC236}">
                  <a16:creationId xmlns:a16="http://schemas.microsoft.com/office/drawing/2014/main" id="{A01F02ED-489C-4C1F-B57C-FE5D7A574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750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2" name="Line 150">
              <a:extLst>
                <a:ext uri="{FF2B5EF4-FFF2-40B4-BE49-F238E27FC236}">
                  <a16:creationId xmlns:a16="http://schemas.microsoft.com/office/drawing/2014/main" id="{F8C46943-3022-45F9-A289-0882878C4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90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3" name="Line 151">
              <a:extLst>
                <a:ext uri="{FF2B5EF4-FFF2-40B4-BE49-F238E27FC236}">
                  <a16:creationId xmlns:a16="http://schemas.microsoft.com/office/drawing/2014/main" id="{08FEDA57-455B-4E0D-AC7D-44AC5D71B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3056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4" name="Line 152">
              <a:extLst>
                <a:ext uri="{FF2B5EF4-FFF2-40B4-BE49-F238E27FC236}">
                  <a16:creationId xmlns:a16="http://schemas.microsoft.com/office/drawing/2014/main" id="{85EDD2A4-478B-4BC2-8A56-D207815DE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320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5" name="Line 153">
              <a:extLst>
                <a:ext uri="{FF2B5EF4-FFF2-40B4-BE49-F238E27FC236}">
                  <a16:creationId xmlns:a16="http://schemas.microsoft.com/office/drawing/2014/main" id="{51B9C3FC-62B5-4D87-9DE5-2721970AB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6" name="Line 154">
              <a:extLst>
                <a:ext uri="{FF2B5EF4-FFF2-40B4-BE49-F238E27FC236}">
                  <a16:creationId xmlns:a16="http://schemas.microsoft.com/office/drawing/2014/main" id="{9669A74E-F079-4620-AF34-3F8BFE1A5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7" name="Line 155">
              <a:extLst>
                <a:ext uri="{FF2B5EF4-FFF2-40B4-BE49-F238E27FC236}">
                  <a16:creationId xmlns:a16="http://schemas.microsoft.com/office/drawing/2014/main" id="{6A4CF64C-B534-47D6-BF36-3F4FA3BA1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48" name="Line 156">
              <a:extLst>
                <a:ext uri="{FF2B5EF4-FFF2-40B4-BE49-F238E27FC236}">
                  <a16:creationId xmlns:a16="http://schemas.microsoft.com/office/drawing/2014/main" id="{6DB3F2ED-551C-4E79-A6F0-94E102AB7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50" name="Rectangle 158">
              <a:extLst>
                <a:ext uri="{FF2B5EF4-FFF2-40B4-BE49-F238E27FC236}">
                  <a16:creationId xmlns:a16="http://schemas.microsoft.com/office/drawing/2014/main" id="{F5CF2C6F-7C2A-4085-87B2-8E1515FA3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1" name="Rectangle 159">
              <a:extLst>
                <a:ext uri="{FF2B5EF4-FFF2-40B4-BE49-F238E27FC236}">
                  <a16:creationId xmlns:a16="http://schemas.microsoft.com/office/drawing/2014/main" id="{11331C7A-3F5E-49D6-9A81-B2BCEA5F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3056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2" name="Rectangle 160">
              <a:extLst>
                <a:ext uri="{FF2B5EF4-FFF2-40B4-BE49-F238E27FC236}">
                  <a16:creationId xmlns:a16="http://schemas.microsoft.com/office/drawing/2014/main" id="{F52D9133-139C-46C6-A003-033BD40C0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056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3" name="Rectangle 161">
              <a:extLst>
                <a:ext uri="{FF2B5EF4-FFF2-40B4-BE49-F238E27FC236}">
                  <a16:creationId xmlns:a16="http://schemas.microsoft.com/office/drawing/2014/main" id="{72EDA51B-E7F4-418F-923E-EB0F36E17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4" name="Rectangle 162">
              <a:extLst>
                <a:ext uri="{FF2B5EF4-FFF2-40B4-BE49-F238E27FC236}">
                  <a16:creationId xmlns:a16="http://schemas.microsoft.com/office/drawing/2014/main" id="{3E89F955-448F-4CF3-8372-EC868AA08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903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59555" name="Rectangle 163">
              <a:extLst>
                <a:ext uri="{FF2B5EF4-FFF2-40B4-BE49-F238E27FC236}">
                  <a16:creationId xmlns:a16="http://schemas.microsoft.com/office/drawing/2014/main" id="{7E1B4086-B7F9-42B8-82D9-98D4B75EE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903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6" name="Rectangle 164">
              <a:extLst>
                <a:ext uri="{FF2B5EF4-FFF2-40B4-BE49-F238E27FC236}">
                  <a16:creationId xmlns:a16="http://schemas.microsoft.com/office/drawing/2014/main" id="{576D2BB1-5C93-4723-90E8-155C48F2F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7" name="Rectangle 165">
              <a:extLst>
                <a:ext uri="{FF2B5EF4-FFF2-40B4-BE49-F238E27FC236}">
                  <a16:creationId xmlns:a16="http://schemas.microsoft.com/office/drawing/2014/main" id="{9B42735B-B59A-4897-B63A-75B20815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2750"/>
              <a:ext cx="152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1200" b="1">
                <a:solidFill>
                  <a:srgbClr val="000000"/>
                </a:solidFill>
              </a:endParaRPr>
            </a:p>
          </p:txBody>
        </p:sp>
        <p:sp>
          <p:nvSpPr>
            <p:cNvPr id="59558" name="Rectangle 166">
              <a:extLst>
                <a:ext uri="{FF2B5EF4-FFF2-40B4-BE49-F238E27FC236}">
                  <a16:creationId xmlns:a16="http://schemas.microsoft.com/office/drawing/2014/main" id="{73DC7790-56D5-4393-815B-D40BB6390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50"/>
              <a:ext cx="151" cy="15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2pPr>
              <a:lvl3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3pPr>
              <a:lvl4pPr>
                <a:spcBef>
                  <a:spcPct val="20000"/>
                </a:spcBef>
                <a:buClr>
                  <a:schemeClr val="tx1"/>
                </a:buClr>
                <a:buChar char="–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4pPr>
              <a:lvl5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Courier New" panose="02070309020205020404" pitchFamily="49" charset="0"/>
                  <a:ea typeface="华文新魏" panose="020108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12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9559" name="Line 167">
              <a:extLst>
                <a:ext uri="{FF2B5EF4-FFF2-40B4-BE49-F238E27FC236}">
                  <a16:creationId xmlns:a16="http://schemas.microsoft.com/office/drawing/2014/main" id="{2A90EC19-EDEE-4168-A462-4DB926AEA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750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0" name="Line 168">
              <a:extLst>
                <a:ext uri="{FF2B5EF4-FFF2-40B4-BE49-F238E27FC236}">
                  <a16:creationId xmlns:a16="http://schemas.microsoft.com/office/drawing/2014/main" id="{5D25F6E0-EC98-48F1-8B6A-C0BB35412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903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1" name="Line 169">
              <a:extLst>
                <a:ext uri="{FF2B5EF4-FFF2-40B4-BE49-F238E27FC236}">
                  <a16:creationId xmlns:a16="http://schemas.microsoft.com/office/drawing/2014/main" id="{A84C330C-ABB6-4BA9-A7B7-A47856AB1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056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2" name="Line 170">
              <a:extLst>
                <a:ext uri="{FF2B5EF4-FFF2-40B4-BE49-F238E27FC236}">
                  <a16:creationId xmlns:a16="http://schemas.microsoft.com/office/drawing/2014/main" id="{252A4889-A208-45C6-AC50-7FBF340AD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20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3" name="Line 171">
              <a:extLst>
                <a:ext uri="{FF2B5EF4-FFF2-40B4-BE49-F238E27FC236}">
                  <a16:creationId xmlns:a16="http://schemas.microsoft.com/office/drawing/2014/main" id="{37132F83-7EAE-4E28-ADF3-BB93448DD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4" name="Line 172">
              <a:extLst>
                <a:ext uri="{FF2B5EF4-FFF2-40B4-BE49-F238E27FC236}">
                  <a16:creationId xmlns:a16="http://schemas.microsoft.com/office/drawing/2014/main" id="{7B1FBE6D-6CBF-4140-A1F4-BB401EA7D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5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5" name="Line 173">
              <a:extLst>
                <a:ext uri="{FF2B5EF4-FFF2-40B4-BE49-F238E27FC236}">
                  <a16:creationId xmlns:a16="http://schemas.microsoft.com/office/drawing/2014/main" id="{1271A505-73FB-4E2C-87B5-BE858E86D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" y="2750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66" name="Line 174">
              <a:extLst>
                <a:ext uri="{FF2B5EF4-FFF2-40B4-BE49-F238E27FC236}">
                  <a16:creationId xmlns:a16="http://schemas.microsoft.com/office/drawing/2014/main" id="{6707A6DA-9976-4E14-8684-108C11AA8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2750"/>
              <a:ext cx="0" cy="45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59567" name="AutoShape 175">
              <a:extLst>
                <a:ext uri="{FF2B5EF4-FFF2-40B4-BE49-F238E27FC236}">
                  <a16:creationId xmlns:a16="http://schemas.microsoft.com/office/drawing/2014/main" id="{EFC6F48D-BD21-4082-9212-AB168C302D42}"/>
                </a:ext>
              </a:extLst>
            </p:cNvPr>
            <p:cNvCxnSpPr>
              <a:cxnSpLocks noChangeShapeType="1"/>
              <a:stCxn id="59439" idx="2"/>
              <a:endCxn id="59467" idx="0"/>
            </p:cNvCxnSpPr>
            <p:nvPr/>
          </p:nvCxnSpPr>
          <p:spPr bwMode="auto">
            <a:xfrm flipH="1">
              <a:off x="1020" y="1706"/>
              <a:ext cx="636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68" name="AutoShape 176">
              <a:extLst>
                <a:ext uri="{FF2B5EF4-FFF2-40B4-BE49-F238E27FC236}">
                  <a16:creationId xmlns:a16="http://schemas.microsoft.com/office/drawing/2014/main" id="{30511149-43DC-41D1-849A-62C17AF92968}"/>
                </a:ext>
              </a:extLst>
            </p:cNvPr>
            <p:cNvCxnSpPr>
              <a:cxnSpLocks noChangeShapeType="1"/>
              <a:stCxn id="59444" idx="1"/>
              <a:endCxn id="59444" idx="1"/>
            </p:cNvCxnSpPr>
            <p:nvPr/>
          </p:nvCxnSpPr>
          <p:spPr bwMode="auto">
            <a:xfrm>
              <a:off x="1883" y="1715"/>
              <a:ext cx="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69" name="AutoShape 177">
              <a:extLst>
                <a:ext uri="{FF2B5EF4-FFF2-40B4-BE49-F238E27FC236}">
                  <a16:creationId xmlns:a16="http://schemas.microsoft.com/office/drawing/2014/main" id="{B4A5A25D-3332-444F-9998-C469CEFEBFDF}"/>
                </a:ext>
              </a:extLst>
            </p:cNvPr>
            <p:cNvCxnSpPr>
              <a:cxnSpLocks noChangeShapeType="1"/>
              <a:stCxn id="59439" idx="2"/>
              <a:endCxn id="59485" idx="0"/>
            </p:cNvCxnSpPr>
            <p:nvPr/>
          </p:nvCxnSpPr>
          <p:spPr bwMode="auto">
            <a:xfrm>
              <a:off x="1656" y="1706"/>
              <a:ext cx="0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70" name="AutoShape 178">
              <a:extLst>
                <a:ext uri="{FF2B5EF4-FFF2-40B4-BE49-F238E27FC236}">
                  <a16:creationId xmlns:a16="http://schemas.microsoft.com/office/drawing/2014/main" id="{ED2C44E2-ABCA-4DDA-AD17-7CEDC9E49D21}"/>
                </a:ext>
              </a:extLst>
            </p:cNvPr>
            <p:cNvCxnSpPr>
              <a:cxnSpLocks noChangeShapeType="1"/>
              <a:stCxn id="59439" idx="2"/>
              <a:endCxn id="59503" idx="0"/>
            </p:cNvCxnSpPr>
            <p:nvPr/>
          </p:nvCxnSpPr>
          <p:spPr bwMode="auto">
            <a:xfrm>
              <a:off x="1656" y="1706"/>
              <a:ext cx="635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71" name="AutoShape 179">
              <a:extLst>
                <a:ext uri="{FF2B5EF4-FFF2-40B4-BE49-F238E27FC236}">
                  <a16:creationId xmlns:a16="http://schemas.microsoft.com/office/drawing/2014/main" id="{486D2239-9BEF-4217-A708-4DDCFD1B40A5}"/>
                </a:ext>
              </a:extLst>
            </p:cNvPr>
            <p:cNvCxnSpPr>
              <a:cxnSpLocks noChangeShapeType="1"/>
              <a:stCxn id="59461" idx="2"/>
              <a:endCxn id="59521" idx="0"/>
            </p:cNvCxnSpPr>
            <p:nvPr/>
          </p:nvCxnSpPr>
          <p:spPr bwMode="auto">
            <a:xfrm flipH="1">
              <a:off x="703" y="2483"/>
              <a:ext cx="317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72" name="AutoShape 180">
              <a:extLst>
                <a:ext uri="{FF2B5EF4-FFF2-40B4-BE49-F238E27FC236}">
                  <a16:creationId xmlns:a16="http://schemas.microsoft.com/office/drawing/2014/main" id="{3CF544D2-F03C-49C6-8AC0-8F0C1AB391BE}"/>
                </a:ext>
              </a:extLst>
            </p:cNvPr>
            <p:cNvCxnSpPr>
              <a:cxnSpLocks noChangeShapeType="1"/>
              <a:stCxn id="59461" idx="2"/>
              <a:endCxn id="59539" idx="0"/>
            </p:cNvCxnSpPr>
            <p:nvPr/>
          </p:nvCxnSpPr>
          <p:spPr bwMode="auto">
            <a:xfrm>
              <a:off x="1020" y="2483"/>
              <a:ext cx="182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73" name="AutoShape 181">
              <a:extLst>
                <a:ext uri="{FF2B5EF4-FFF2-40B4-BE49-F238E27FC236}">
                  <a16:creationId xmlns:a16="http://schemas.microsoft.com/office/drawing/2014/main" id="{0CC7CA1B-105E-4AE2-BCEE-F56774D3BE4C}"/>
                </a:ext>
              </a:extLst>
            </p:cNvPr>
            <p:cNvCxnSpPr>
              <a:cxnSpLocks noChangeShapeType="1"/>
              <a:stCxn id="59461" idx="2"/>
              <a:endCxn id="59557" idx="0"/>
            </p:cNvCxnSpPr>
            <p:nvPr/>
          </p:nvCxnSpPr>
          <p:spPr bwMode="auto">
            <a:xfrm>
              <a:off x="1020" y="2483"/>
              <a:ext cx="681" cy="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574" name="Text Box 182">
              <a:extLst>
                <a:ext uri="{FF2B5EF4-FFF2-40B4-BE49-F238E27FC236}">
                  <a16:creationId xmlns:a16="http://schemas.microsoft.com/office/drawing/2014/main" id="{FE7F93D9-AF14-41BD-BD92-9A29D8D91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2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……</a:t>
              </a:r>
              <a:endParaRPr lang="en-US" altLang="zh-CN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575" name="Text Box 183">
              <a:extLst>
                <a:ext uri="{FF2B5EF4-FFF2-40B4-BE49-F238E27FC236}">
                  <a16:creationId xmlns:a16="http://schemas.microsoft.com/office/drawing/2014/main" id="{BF6A41EC-64EE-442C-BF2E-969EA6614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36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……</a:t>
              </a:r>
              <a:endParaRPr lang="en-US" altLang="zh-CN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596" name="Group 204">
            <a:extLst>
              <a:ext uri="{FF2B5EF4-FFF2-40B4-BE49-F238E27FC236}">
                <a16:creationId xmlns:a16="http://schemas.microsoft.com/office/drawing/2014/main" id="{BD1B3CA8-81CF-4A1F-A3A1-42BB542A778B}"/>
              </a:ext>
            </a:extLst>
          </p:cNvPr>
          <p:cNvGrpSpPr>
            <a:grpSpLocks/>
          </p:cNvGrpSpPr>
          <p:nvPr/>
        </p:nvGrpSpPr>
        <p:grpSpPr bwMode="auto">
          <a:xfrm>
            <a:off x="6383338" y="404813"/>
            <a:ext cx="3802062" cy="4164012"/>
            <a:chOff x="2789" y="1298"/>
            <a:chExt cx="2395" cy="2623"/>
          </a:xfrm>
        </p:grpSpPr>
        <p:sp>
          <p:nvSpPr>
            <p:cNvPr id="59576" name="Text Box 184">
              <a:extLst>
                <a:ext uri="{FF2B5EF4-FFF2-40B4-BE49-F238E27FC236}">
                  <a16:creationId xmlns:a16="http://schemas.microsoft.com/office/drawing/2014/main" id="{C5BADD0A-6921-425B-BB37-D62C06922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298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沈阳</a:t>
              </a:r>
            </a:p>
          </p:txBody>
        </p:sp>
        <p:sp>
          <p:nvSpPr>
            <p:cNvPr id="59577" name="Text Box 185">
              <a:extLst>
                <a:ext uri="{FF2B5EF4-FFF2-40B4-BE49-F238E27FC236}">
                  <a16:creationId xmlns:a16="http://schemas.microsoft.com/office/drawing/2014/main" id="{8271554F-2FD0-4BB4-A83F-22BBEB8EE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2024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北京</a:t>
              </a:r>
            </a:p>
          </p:txBody>
        </p:sp>
        <p:sp>
          <p:nvSpPr>
            <p:cNvPr id="59578" name="Text Box 186">
              <a:extLst>
                <a:ext uri="{FF2B5EF4-FFF2-40B4-BE49-F238E27FC236}">
                  <a16:creationId xmlns:a16="http://schemas.microsoft.com/office/drawing/2014/main" id="{B75627AA-3407-4FE4-A620-C05186458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87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西安</a:t>
              </a:r>
            </a:p>
          </p:txBody>
        </p:sp>
        <p:sp>
          <p:nvSpPr>
            <p:cNvPr id="59579" name="Text Box 187">
              <a:extLst>
                <a:ext uri="{FF2B5EF4-FFF2-40B4-BE49-F238E27FC236}">
                  <a16:creationId xmlns:a16="http://schemas.microsoft.com/office/drawing/2014/main" id="{971E91C8-7CE9-4D42-85D5-63CAED509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976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长沙</a:t>
              </a:r>
            </a:p>
          </p:txBody>
        </p:sp>
        <p:sp>
          <p:nvSpPr>
            <p:cNvPr id="59580" name="Text Box 188">
              <a:extLst>
                <a:ext uri="{FF2B5EF4-FFF2-40B4-BE49-F238E27FC236}">
                  <a16:creationId xmlns:a16="http://schemas.microsoft.com/office/drawing/2014/main" id="{7169E8CF-5445-45F7-9791-7BA83C340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3748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广州</a:t>
              </a:r>
            </a:p>
          </p:txBody>
        </p:sp>
        <p:sp>
          <p:nvSpPr>
            <p:cNvPr id="59581" name="Text Box 189">
              <a:extLst>
                <a:ext uri="{FF2B5EF4-FFF2-40B4-BE49-F238E27FC236}">
                  <a16:creationId xmlns:a16="http://schemas.microsoft.com/office/drawing/2014/main" id="{E9A1886F-1F1E-4EDD-BB68-81EA311FC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976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重庆</a:t>
              </a:r>
            </a:p>
          </p:txBody>
        </p:sp>
        <p:sp>
          <p:nvSpPr>
            <p:cNvPr id="59582" name="Text Box 190">
              <a:extLst>
                <a:ext uri="{FF2B5EF4-FFF2-40B4-BE49-F238E27FC236}">
                  <a16:creationId xmlns:a16="http://schemas.microsoft.com/office/drawing/2014/main" id="{44E1C65F-CAEC-4C38-91ED-26FAC9478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706"/>
              <a:ext cx="5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乌鲁木齐</a:t>
              </a:r>
            </a:p>
          </p:txBody>
        </p:sp>
        <p:sp>
          <p:nvSpPr>
            <p:cNvPr id="59583" name="Text Box 191">
              <a:extLst>
                <a:ext uri="{FF2B5EF4-FFF2-40B4-BE49-F238E27FC236}">
                  <a16:creationId xmlns:a16="http://schemas.microsoft.com/office/drawing/2014/main" id="{006F7582-E57C-437A-A879-9B7684168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795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拉萨</a:t>
              </a:r>
            </a:p>
          </p:txBody>
        </p:sp>
        <p:cxnSp>
          <p:nvCxnSpPr>
            <p:cNvPr id="59584" name="AutoShape 192">
              <a:extLst>
                <a:ext uri="{FF2B5EF4-FFF2-40B4-BE49-F238E27FC236}">
                  <a16:creationId xmlns:a16="http://schemas.microsoft.com/office/drawing/2014/main" id="{475836C7-A3C1-466E-A46D-A6A22263052C}"/>
                </a:ext>
              </a:extLst>
            </p:cNvPr>
            <p:cNvCxnSpPr>
              <a:cxnSpLocks noChangeShapeType="1"/>
              <a:stCxn id="59576" idx="2"/>
              <a:endCxn id="59577" idx="0"/>
            </p:cNvCxnSpPr>
            <p:nvPr/>
          </p:nvCxnSpPr>
          <p:spPr bwMode="auto">
            <a:xfrm>
              <a:off x="5030" y="1471"/>
              <a:ext cx="0" cy="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5" name="AutoShape 193">
              <a:extLst>
                <a:ext uri="{FF2B5EF4-FFF2-40B4-BE49-F238E27FC236}">
                  <a16:creationId xmlns:a16="http://schemas.microsoft.com/office/drawing/2014/main" id="{D63A24A2-FE34-49B0-97AD-03954516CD3F}"/>
                </a:ext>
              </a:extLst>
            </p:cNvPr>
            <p:cNvCxnSpPr>
              <a:cxnSpLocks noChangeShapeType="1"/>
              <a:stCxn id="59577" idx="0"/>
              <a:endCxn id="59582" idx="3"/>
            </p:cNvCxnSpPr>
            <p:nvPr/>
          </p:nvCxnSpPr>
          <p:spPr bwMode="auto">
            <a:xfrm flipH="1" flipV="1">
              <a:off x="3607" y="1793"/>
              <a:ext cx="1423" cy="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6" name="AutoShape 194">
              <a:extLst>
                <a:ext uri="{FF2B5EF4-FFF2-40B4-BE49-F238E27FC236}">
                  <a16:creationId xmlns:a16="http://schemas.microsoft.com/office/drawing/2014/main" id="{CA953E54-7176-4A5E-BA49-9841D7CD1B5D}"/>
                </a:ext>
              </a:extLst>
            </p:cNvPr>
            <p:cNvCxnSpPr>
              <a:cxnSpLocks noChangeShapeType="1"/>
              <a:stCxn id="59582" idx="3"/>
              <a:endCxn id="59578" idx="0"/>
            </p:cNvCxnSpPr>
            <p:nvPr/>
          </p:nvCxnSpPr>
          <p:spPr bwMode="auto">
            <a:xfrm>
              <a:off x="3607" y="1793"/>
              <a:ext cx="243" cy="5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7" name="AutoShape 195">
              <a:extLst>
                <a:ext uri="{FF2B5EF4-FFF2-40B4-BE49-F238E27FC236}">
                  <a16:creationId xmlns:a16="http://schemas.microsoft.com/office/drawing/2014/main" id="{2F33EF82-406A-44F1-AF36-8FAEE942C808}"/>
                </a:ext>
              </a:extLst>
            </p:cNvPr>
            <p:cNvCxnSpPr>
              <a:cxnSpLocks noChangeShapeType="1"/>
              <a:stCxn id="59578" idx="2"/>
              <a:endCxn id="59583" idx="3"/>
            </p:cNvCxnSpPr>
            <p:nvPr/>
          </p:nvCxnSpPr>
          <p:spPr bwMode="auto">
            <a:xfrm flipH="1">
              <a:off x="3097" y="2560"/>
              <a:ext cx="753" cy="3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8" name="AutoShape 196">
              <a:extLst>
                <a:ext uri="{FF2B5EF4-FFF2-40B4-BE49-F238E27FC236}">
                  <a16:creationId xmlns:a16="http://schemas.microsoft.com/office/drawing/2014/main" id="{787D076D-1F3D-4B9C-B8CB-6AC070F8A0E9}"/>
                </a:ext>
              </a:extLst>
            </p:cNvPr>
            <p:cNvCxnSpPr>
              <a:cxnSpLocks noChangeShapeType="1"/>
              <a:stCxn id="59578" idx="2"/>
              <a:endCxn id="59581" idx="3"/>
            </p:cNvCxnSpPr>
            <p:nvPr/>
          </p:nvCxnSpPr>
          <p:spPr bwMode="auto">
            <a:xfrm>
              <a:off x="3850" y="2560"/>
              <a:ext cx="109" cy="5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89" name="AutoShape 197">
              <a:extLst>
                <a:ext uri="{FF2B5EF4-FFF2-40B4-BE49-F238E27FC236}">
                  <a16:creationId xmlns:a16="http://schemas.microsoft.com/office/drawing/2014/main" id="{AD7E2B2C-1282-45DA-A005-EA867A3F0C7F}"/>
                </a:ext>
              </a:extLst>
            </p:cNvPr>
            <p:cNvCxnSpPr>
              <a:cxnSpLocks noChangeShapeType="1"/>
              <a:stCxn id="59581" idx="3"/>
              <a:endCxn id="59579" idx="2"/>
            </p:cNvCxnSpPr>
            <p:nvPr/>
          </p:nvCxnSpPr>
          <p:spPr bwMode="auto">
            <a:xfrm>
              <a:off x="3959" y="3063"/>
              <a:ext cx="572" cy="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0" name="AutoShape 198">
              <a:extLst>
                <a:ext uri="{FF2B5EF4-FFF2-40B4-BE49-F238E27FC236}">
                  <a16:creationId xmlns:a16="http://schemas.microsoft.com/office/drawing/2014/main" id="{4FE26C49-C2DF-4C3B-BAB7-9020EA527FA0}"/>
                </a:ext>
              </a:extLst>
            </p:cNvPr>
            <p:cNvCxnSpPr>
              <a:cxnSpLocks noChangeShapeType="1"/>
              <a:stCxn id="59578" idx="3"/>
              <a:endCxn id="59577" idx="2"/>
            </p:cNvCxnSpPr>
            <p:nvPr/>
          </p:nvCxnSpPr>
          <p:spPr bwMode="auto">
            <a:xfrm flipV="1">
              <a:off x="4004" y="2197"/>
              <a:ext cx="1026" cy="2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1" name="AutoShape 199">
              <a:extLst>
                <a:ext uri="{FF2B5EF4-FFF2-40B4-BE49-F238E27FC236}">
                  <a16:creationId xmlns:a16="http://schemas.microsoft.com/office/drawing/2014/main" id="{AA941C30-A475-4447-A6A9-9E0D47D3889F}"/>
                </a:ext>
              </a:extLst>
            </p:cNvPr>
            <p:cNvCxnSpPr>
              <a:cxnSpLocks noChangeShapeType="1"/>
              <a:stCxn id="59577" idx="2"/>
              <a:endCxn id="59580" idx="0"/>
            </p:cNvCxnSpPr>
            <p:nvPr/>
          </p:nvCxnSpPr>
          <p:spPr bwMode="auto">
            <a:xfrm flipH="1">
              <a:off x="4531" y="2197"/>
              <a:ext cx="499" cy="15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2" name="AutoShape 200">
              <a:extLst>
                <a:ext uri="{FF2B5EF4-FFF2-40B4-BE49-F238E27FC236}">
                  <a16:creationId xmlns:a16="http://schemas.microsoft.com/office/drawing/2014/main" id="{48EAD9CA-2621-4B2D-BC26-435934389C74}"/>
                </a:ext>
              </a:extLst>
            </p:cNvPr>
            <p:cNvCxnSpPr>
              <a:cxnSpLocks noChangeShapeType="1"/>
              <a:stCxn id="59580" idx="0"/>
              <a:endCxn id="59579" idx="2"/>
            </p:cNvCxnSpPr>
            <p:nvPr/>
          </p:nvCxnSpPr>
          <p:spPr bwMode="auto">
            <a:xfrm flipV="1">
              <a:off x="4531" y="3149"/>
              <a:ext cx="0" cy="5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3" name="AutoShape 201">
              <a:extLst>
                <a:ext uri="{FF2B5EF4-FFF2-40B4-BE49-F238E27FC236}">
                  <a16:creationId xmlns:a16="http://schemas.microsoft.com/office/drawing/2014/main" id="{E1A45702-988B-4FC2-9F02-E531660FD99F}"/>
                </a:ext>
              </a:extLst>
            </p:cNvPr>
            <p:cNvCxnSpPr>
              <a:cxnSpLocks noChangeShapeType="1"/>
              <a:stCxn id="59579" idx="0"/>
              <a:endCxn id="59577" idx="2"/>
            </p:cNvCxnSpPr>
            <p:nvPr/>
          </p:nvCxnSpPr>
          <p:spPr bwMode="auto">
            <a:xfrm flipV="1">
              <a:off x="4531" y="2197"/>
              <a:ext cx="499" cy="7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594" name="AutoShape 202">
              <a:extLst>
                <a:ext uri="{FF2B5EF4-FFF2-40B4-BE49-F238E27FC236}">
                  <a16:creationId xmlns:a16="http://schemas.microsoft.com/office/drawing/2014/main" id="{7289674A-9E17-40CC-830C-35A49AC03949}"/>
                </a:ext>
              </a:extLst>
            </p:cNvPr>
            <p:cNvCxnSpPr>
              <a:cxnSpLocks noChangeShapeType="1"/>
              <a:stCxn id="59579" idx="0"/>
              <a:endCxn id="59578" idx="3"/>
            </p:cNvCxnSpPr>
            <p:nvPr/>
          </p:nvCxnSpPr>
          <p:spPr bwMode="auto">
            <a:xfrm flipH="1" flipV="1">
              <a:off x="4004" y="2474"/>
              <a:ext cx="527" cy="5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612" name="Group 220">
            <a:extLst>
              <a:ext uri="{FF2B5EF4-FFF2-40B4-BE49-F238E27FC236}">
                <a16:creationId xmlns:a16="http://schemas.microsoft.com/office/drawing/2014/main" id="{7D985381-E5A6-4379-81E5-A34B1587D25E}"/>
              </a:ext>
            </a:extLst>
          </p:cNvPr>
          <p:cNvGrpSpPr>
            <a:grpSpLocks/>
          </p:cNvGrpSpPr>
          <p:nvPr/>
        </p:nvGrpSpPr>
        <p:grpSpPr bwMode="auto">
          <a:xfrm>
            <a:off x="6238876" y="4797426"/>
            <a:ext cx="3529013" cy="1800225"/>
            <a:chOff x="2880" y="3067"/>
            <a:chExt cx="2223" cy="1134"/>
          </a:xfrm>
        </p:grpSpPr>
        <p:sp>
          <p:nvSpPr>
            <p:cNvPr id="59598" name="Oval 206">
              <a:extLst>
                <a:ext uri="{FF2B5EF4-FFF2-40B4-BE49-F238E27FC236}">
                  <a16:creationId xmlns:a16="http://schemas.microsoft.com/office/drawing/2014/main" id="{B36D3707-B691-43CD-868E-468DC7748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067"/>
              <a:ext cx="2223" cy="1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600" name="Text Box 208">
              <a:extLst>
                <a:ext uri="{FF2B5EF4-FFF2-40B4-BE49-F238E27FC236}">
                  <a16:creationId xmlns:a16="http://schemas.microsoft.com/office/drawing/2014/main" id="{EE1D223E-9B61-4F94-B398-1037EA981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475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9601" name="Text Box 209">
              <a:extLst>
                <a:ext uri="{FF2B5EF4-FFF2-40B4-BE49-F238E27FC236}">
                  <a16:creationId xmlns:a16="http://schemas.microsoft.com/office/drawing/2014/main" id="{6EF2E4F8-23CD-41C1-9ED9-03F0A45A1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3702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9602" name="Text Box 210">
              <a:extLst>
                <a:ext uri="{FF2B5EF4-FFF2-40B4-BE49-F238E27FC236}">
                  <a16:creationId xmlns:a16="http://schemas.microsoft.com/office/drawing/2014/main" id="{54170EFE-1108-45C0-92CA-9B2653C11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3793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9603" name="Text Box 211">
              <a:extLst>
                <a:ext uri="{FF2B5EF4-FFF2-40B4-BE49-F238E27FC236}">
                  <a16:creationId xmlns:a16="http://schemas.microsoft.com/office/drawing/2014/main" id="{8D6E292A-06AD-4229-BCB9-756839CE5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3521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9604" name="Text Box 212">
              <a:extLst>
                <a:ext uri="{FF2B5EF4-FFF2-40B4-BE49-F238E27FC236}">
                  <a16:creationId xmlns:a16="http://schemas.microsoft.com/office/drawing/2014/main" id="{609C1673-A2D4-4D02-A56B-2914BD2B1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838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59605" name="Text Box 213">
              <a:extLst>
                <a:ext uri="{FF2B5EF4-FFF2-40B4-BE49-F238E27FC236}">
                  <a16:creationId xmlns:a16="http://schemas.microsoft.com/office/drawing/2014/main" id="{E2D70BDC-23EA-4B63-8391-414118ECB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3385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59606" name="Text Box 214">
              <a:extLst>
                <a:ext uri="{FF2B5EF4-FFF2-40B4-BE49-F238E27FC236}">
                  <a16:creationId xmlns:a16="http://schemas.microsoft.com/office/drawing/2014/main" id="{86BF88A5-279E-4FAA-8CE5-E17369A2B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3748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59607" name="Text Box 215">
              <a:extLst>
                <a:ext uri="{FF2B5EF4-FFF2-40B4-BE49-F238E27FC236}">
                  <a16:creationId xmlns:a16="http://schemas.microsoft.com/office/drawing/2014/main" id="{5D1ED6C7-BC8D-45F6-A530-7FA0B23B5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3385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19</a:t>
              </a:r>
            </a:p>
          </p:txBody>
        </p:sp>
        <p:sp>
          <p:nvSpPr>
            <p:cNvPr id="59608" name="Text Box 216">
              <a:extLst>
                <a:ext uri="{FF2B5EF4-FFF2-40B4-BE49-F238E27FC236}">
                  <a16:creationId xmlns:a16="http://schemas.microsoft.com/office/drawing/2014/main" id="{25351095-CF55-4BB0-B39F-1439D03A4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3657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59609" name="Text Box 217">
              <a:extLst>
                <a:ext uri="{FF2B5EF4-FFF2-40B4-BE49-F238E27FC236}">
                  <a16:creationId xmlns:a16="http://schemas.microsoft.com/office/drawing/2014/main" id="{64836F5A-11E0-45D3-A261-622098F64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339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59610" name="Text Box 218">
              <a:extLst>
                <a:ext uri="{FF2B5EF4-FFF2-40B4-BE49-F238E27FC236}">
                  <a16:creationId xmlns:a16="http://schemas.microsoft.com/office/drawing/2014/main" id="{F25668D8-49F5-4A1C-A65C-2CBED9B48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249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59611" name="Text Box 219">
              <a:extLst>
                <a:ext uri="{FF2B5EF4-FFF2-40B4-BE49-F238E27FC236}">
                  <a16:creationId xmlns:a16="http://schemas.microsoft.com/office/drawing/2014/main" id="{74589222-24D7-47BD-8614-BC997A9C8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612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37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86128-2395-47DE-951D-5FD7B152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5B4A2-5E64-4A84-BECA-8A1566F5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数据在存储空间中的存储方法</a:t>
            </a:r>
            <a:r>
              <a:rPr lang="en-US" altLang="zh-CN" dirty="0"/>
              <a:t>——</a:t>
            </a:r>
            <a:r>
              <a:rPr lang="zh-CN" altLang="en-US" dirty="0"/>
              <a:t>物理结构</a:t>
            </a:r>
            <a:endParaRPr lang="en-US" altLang="zh-CN" dirty="0"/>
          </a:p>
          <a:p>
            <a:pPr lvl="1"/>
            <a:r>
              <a:rPr lang="zh-CN" altLang="en-US" dirty="0"/>
              <a:t>顺序结构</a:t>
            </a:r>
            <a:endParaRPr lang="en-US" altLang="zh-CN" dirty="0"/>
          </a:p>
          <a:p>
            <a:pPr lvl="1"/>
            <a:r>
              <a:rPr lang="zh-CN" altLang="en-US" dirty="0"/>
              <a:t>链式结构</a:t>
            </a:r>
            <a:endParaRPr lang="en-US" altLang="zh-CN" dirty="0"/>
          </a:p>
          <a:p>
            <a:pPr lvl="1"/>
            <a:r>
              <a:rPr lang="zh-CN" altLang="en-US" dirty="0"/>
              <a:t>散列结构</a:t>
            </a:r>
          </a:p>
        </p:txBody>
      </p:sp>
    </p:spTree>
    <p:extLst>
      <p:ext uri="{BB962C8B-B14F-4D97-AF65-F5344CB8AC3E}">
        <p14:creationId xmlns:p14="http://schemas.microsoft.com/office/powerpoint/2010/main" val="191086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57" name="Group 193">
            <a:extLst>
              <a:ext uri="{FF2B5EF4-FFF2-40B4-BE49-F238E27FC236}">
                <a16:creationId xmlns:a16="http://schemas.microsoft.com/office/drawing/2014/main" id="{FC834FE1-445E-4356-A3D4-5F4145E48450}"/>
              </a:ext>
            </a:extLst>
          </p:cNvPr>
          <p:cNvGraphicFramePr>
            <a:graphicFrameLocks noGrp="1"/>
          </p:cNvGraphicFramePr>
          <p:nvPr/>
        </p:nvGraphicFramePr>
        <p:xfrm>
          <a:off x="2782888" y="1196976"/>
          <a:ext cx="6096000" cy="64008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809049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8895834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249229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35217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97088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311681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08869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317954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62537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54255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9034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9167210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261820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51358"/>
                  </a:ext>
                </a:extLst>
              </a:tr>
            </a:tbl>
          </a:graphicData>
        </a:graphic>
      </p:graphicFrame>
      <p:grpSp>
        <p:nvGrpSpPr>
          <p:cNvPr id="62680" name="Group 216">
            <a:extLst>
              <a:ext uri="{FF2B5EF4-FFF2-40B4-BE49-F238E27FC236}">
                <a16:creationId xmlns:a16="http://schemas.microsoft.com/office/drawing/2014/main" id="{34484846-9DAF-4598-95CA-4C13A8579B1B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3449639"/>
            <a:ext cx="7024687" cy="461962"/>
            <a:chOff x="657" y="1720"/>
            <a:chExt cx="4425" cy="291"/>
          </a:xfrm>
        </p:grpSpPr>
        <p:grpSp>
          <p:nvGrpSpPr>
            <p:cNvPr id="62661" name="Group 197">
              <a:extLst>
                <a:ext uri="{FF2B5EF4-FFF2-40B4-BE49-F238E27FC236}">
                  <a16:creationId xmlns:a16="http://schemas.microsoft.com/office/drawing/2014/main" id="{7EFE3F99-8770-41B3-B5B2-384AB2240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720"/>
              <a:ext cx="861" cy="291"/>
              <a:chOff x="1111" y="1720"/>
              <a:chExt cx="861" cy="291"/>
            </a:xfrm>
          </p:grpSpPr>
          <p:sp>
            <p:nvSpPr>
              <p:cNvPr id="62658" name="Rectangle 194">
                <a:extLst>
                  <a:ext uri="{FF2B5EF4-FFF2-40B4-BE49-F238E27FC236}">
                    <a16:creationId xmlns:a16="http://schemas.microsoft.com/office/drawing/2014/main" id="{92BBA259-378B-4698-A014-D8415877F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720"/>
                <a:ext cx="408" cy="29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59" name="Rectangle 195">
                <a:extLst>
                  <a:ext uri="{FF2B5EF4-FFF2-40B4-BE49-F238E27FC236}">
                    <a16:creationId xmlns:a16="http://schemas.microsoft.com/office/drawing/2014/main" id="{2AE4B541-78E8-4C96-895F-7ADA64AAF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720"/>
                <a:ext cx="116" cy="29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0" name="Line 196">
                <a:extLst>
                  <a:ext uri="{FF2B5EF4-FFF2-40B4-BE49-F238E27FC236}">
                    <a16:creationId xmlns:a16="http://schemas.microsoft.com/office/drawing/2014/main" id="{AB3785D2-38B7-4F8A-95AA-1FDD46D38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84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2662" name="Group 198">
              <a:extLst>
                <a:ext uri="{FF2B5EF4-FFF2-40B4-BE49-F238E27FC236}">
                  <a16:creationId xmlns:a16="http://schemas.microsoft.com/office/drawing/2014/main" id="{99A03DD7-11BF-4BD9-BD23-EAE7BE525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720"/>
              <a:ext cx="861" cy="291"/>
              <a:chOff x="1111" y="1720"/>
              <a:chExt cx="861" cy="291"/>
            </a:xfrm>
          </p:grpSpPr>
          <p:sp>
            <p:nvSpPr>
              <p:cNvPr id="62663" name="Rectangle 199">
                <a:extLst>
                  <a:ext uri="{FF2B5EF4-FFF2-40B4-BE49-F238E27FC236}">
                    <a16:creationId xmlns:a16="http://schemas.microsoft.com/office/drawing/2014/main" id="{4D601ECE-151B-4660-9B74-CCA8AE65F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720"/>
                <a:ext cx="408" cy="29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4" name="Rectangle 200">
                <a:extLst>
                  <a:ext uri="{FF2B5EF4-FFF2-40B4-BE49-F238E27FC236}">
                    <a16:creationId xmlns:a16="http://schemas.microsoft.com/office/drawing/2014/main" id="{0272E971-25F0-4AE0-98A3-2E8160672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720"/>
                <a:ext cx="116" cy="29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5" name="Line 201">
                <a:extLst>
                  <a:ext uri="{FF2B5EF4-FFF2-40B4-BE49-F238E27FC236}">
                    <a16:creationId xmlns:a16="http://schemas.microsoft.com/office/drawing/2014/main" id="{92AC2DA3-8C7D-4C42-AB0A-F687B85E0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84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2666" name="Group 202">
              <a:extLst>
                <a:ext uri="{FF2B5EF4-FFF2-40B4-BE49-F238E27FC236}">
                  <a16:creationId xmlns:a16="http://schemas.microsoft.com/office/drawing/2014/main" id="{A2858C0A-9FE3-417A-8453-A90BBE34A9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" y="1720"/>
              <a:ext cx="861" cy="291"/>
              <a:chOff x="1111" y="1720"/>
              <a:chExt cx="861" cy="291"/>
            </a:xfrm>
          </p:grpSpPr>
          <p:sp>
            <p:nvSpPr>
              <p:cNvPr id="62667" name="Rectangle 203">
                <a:extLst>
                  <a:ext uri="{FF2B5EF4-FFF2-40B4-BE49-F238E27FC236}">
                    <a16:creationId xmlns:a16="http://schemas.microsoft.com/office/drawing/2014/main" id="{176DB41E-AC1A-416F-87FC-E2D936F9E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720"/>
                <a:ext cx="408" cy="29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8" name="Rectangle 204">
                <a:extLst>
                  <a:ext uri="{FF2B5EF4-FFF2-40B4-BE49-F238E27FC236}">
                    <a16:creationId xmlns:a16="http://schemas.microsoft.com/office/drawing/2014/main" id="{0AF825BF-62AF-452D-B2E3-9651AF9C5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720"/>
                <a:ext cx="116" cy="29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69" name="Line 205">
                <a:extLst>
                  <a:ext uri="{FF2B5EF4-FFF2-40B4-BE49-F238E27FC236}">
                    <a16:creationId xmlns:a16="http://schemas.microsoft.com/office/drawing/2014/main" id="{E890D0C1-B5A6-42EC-AFCF-697E437F0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84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2670" name="Group 206">
              <a:extLst>
                <a:ext uri="{FF2B5EF4-FFF2-40B4-BE49-F238E27FC236}">
                  <a16:creationId xmlns:a16="http://schemas.microsoft.com/office/drawing/2014/main" id="{367647B4-928F-4924-B705-FEFDD08F90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720"/>
              <a:ext cx="861" cy="291"/>
              <a:chOff x="1111" y="1720"/>
              <a:chExt cx="861" cy="291"/>
            </a:xfrm>
          </p:grpSpPr>
          <p:sp>
            <p:nvSpPr>
              <p:cNvPr id="62671" name="Rectangle 207">
                <a:extLst>
                  <a:ext uri="{FF2B5EF4-FFF2-40B4-BE49-F238E27FC236}">
                    <a16:creationId xmlns:a16="http://schemas.microsoft.com/office/drawing/2014/main" id="{B7637A4D-9079-4933-819A-48DC06302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1720"/>
                <a:ext cx="408" cy="29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72" name="Rectangle 208">
                <a:extLst>
                  <a:ext uri="{FF2B5EF4-FFF2-40B4-BE49-F238E27FC236}">
                    <a16:creationId xmlns:a16="http://schemas.microsoft.com/office/drawing/2014/main" id="{818B9119-DA89-4D51-AA78-9130FB8D6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1720"/>
                <a:ext cx="116" cy="29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73" name="Line 209">
                <a:extLst>
                  <a:ext uri="{FF2B5EF4-FFF2-40B4-BE49-F238E27FC236}">
                    <a16:creationId xmlns:a16="http://schemas.microsoft.com/office/drawing/2014/main" id="{36C728D2-CAD4-4F42-9D0B-987D7AA45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0" y="184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675" name="Rectangle 211">
              <a:extLst>
                <a:ext uri="{FF2B5EF4-FFF2-40B4-BE49-F238E27FC236}">
                  <a16:creationId xmlns:a16="http://schemas.microsoft.com/office/drawing/2014/main" id="{A28F8240-81E3-43CD-B23E-C36BCE405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720"/>
              <a:ext cx="408" cy="29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676" name="Rectangle 212">
              <a:extLst>
                <a:ext uri="{FF2B5EF4-FFF2-40B4-BE49-F238E27FC236}">
                  <a16:creationId xmlns:a16="http://schemas.microsoft.com/office/drawing/2014/main" id="{D59EA457-0F22-42DC-98C6-D68D455A0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720"/>
              <a:ext cx="116" cy="2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678" name="Rectangle 214">
              <a:extLst>
                <a:ext uri="{FF2B5EF4-FFF2-40B4-BE49-F238E27FC236}">
                  <a16:creationId xmlns:a16="http://schemas.microsoft.com/office/drawing/2014/main" id="{317A07ED-9A92-4562-9086-6BAC02CFC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720"/>
              <a:ext cx="116" cy="2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679" name="Line 215">
              <a:extLst>
                <a:ext uri="{FF2B5EF4-FFF2-40B4-BE49-F238E27FC236}">
                  <a16:creationId xmlns:a16="http://schemas.microsoft.com/office/drawing/2014/main" id="{14679C54-7DB2-4D4D-8EC5-513D415BF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842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62737" name="Group 273">
            <a:extLst>
              <a:ext uri="{FF2B5EF4-FFF2-40B4-BE49-F238E27FC236}">
                <a16:creationId xmlns:a16="http://schemas.microsoft.com/office/drawing/2014/main" id="{3799EFB2-4E05-4BEA-B23E-EC87C947AFFE}"/>
              </a:ext>
            </a:extLst>
          </p:cNvPr>
          <p:cNvGraphicFramePr>
            <a:graphicFrameLocks noGrp="1"/>
          </p:cNvGraphicFramePr>
          <p:nvPr/>
        </p:nvGraphicFramePr>
        <p:xfrm>
          <a:off x="2782888" y="5661026"/>
          <a:ext cx="6096000" cy="64008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10190805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44399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15089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1611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506491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7699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66450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36459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08923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592879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92181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92751572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华文新魏" panose="02010800040101010101" pitchFamily="2" charset="-122"/>
                        </a:rPr>
                        <a:t>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836003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982766"/>
                  </a:ext>
                </a:extLst>
              </a:tr>
            </a:tbl>
          </a:graphicData>
        </a:graphic>
      </p:graphicFrame>
      <p:sp>
        <p:nvSpPr>
          <p:cNvPr id="62738" name="Text Box 274">
            <a:extLst>
              <a:ext uri="{FF2B5EF4-FFF2-40B4-BE49-F238E27FC236}">
                <a16:creationId xmlns:a16="http://schemas.microsoft.com/office/drawing/2014/main" id="{F19793E3-6BFA-493C-A7B6-56AC9F4B6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692150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顺序结构空间示意图</a:t>
            </a:r>
          </a:p>
        </p:txBody>
      </p:sp>
      <p:sp>
        <p:nvSpPr>
          <p:cNvPr id="62739" name="Text Box 275">
            <a:extLst>
              <a:ext uri="{FF2B5EF4-FFF2-40B4-BE49-F238E27FC236}">
                <a16:creationId xmlns:a16="http://schemas.microsoft.com/office/drawing/2014/main" id="{3777E05F-DEA4-4A33-8FA0-5E8B732AD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2924175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链式结构空间示意图</a:t>
            </a:r>
          </a:p>
        </p:txBody>
      </p:sp>
      <p:sp>
        <p:nvSpPr>
          <p:cNvPr id="62740" name="Text Box 276">
            <a:extLst>
              <a:ext uri="{FF2B5EF4-FFF2-40B4-BE49-F238E27FC236}">
                <a16:creationId xmlns:a16="http://schemas.microsoft.com/office/drawing/2014/main" id="{DD7C4C88-5874-4666-9927-5A06D0250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5157788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散列结构空间示意图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582FE23-3B82-4172-8C1E-03D2B7656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二、数据结构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528C1D7-DF3D-4488-859D-713E6207C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逻辑结构与物理结构的关系</a:t>
            </a:r>
          </a:p>
          <a:p>
            <a:pPr lvl="1"/>
            <a:r>
              <a:rPr lang="zh-CN" altLang="en-US"/>
              <a:t>一种逻辑结构可以用不同的物理结构来实现。</a:t>
            </a:r>
          </a:p>
          <a:p>
            <a:pPr lvl="1"/>
            <a:r>
              <a:rPr lang="zh-CN" altLang="en-US"/>
              <a:t>逻辑结构决定了算法的设计。</a:t>
            </a:r>
          </a:p>
          <a:p>
            <a:pPr lvl="1"/>
            <a:r>
              <a:rPr lang="zh-CN" altLang="en-US"/>
              <a:t>物理结构决定了算法的实现。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0F457BF-2F2C-4EB2-80A3-36A54294B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三、算法与算法复杂度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410EF3D-A2B7-4126-8DF9-655B13316C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</a:t>
            </a:r>
          </a:p>
          <a:p>
            <a:pPr lvl="1"/>
            <a:r>
              <a:rPr lang="zh-CN" altLang="en-US"/>
              <a:t>为了实现特定的目标而设计的一组有序的操作步骤。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70D0F059-47B5-43D1-9433-2428432C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4" y="4652963"/>
            <a:ext cx="366077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E1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：清洗水壶；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E2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：将水壶灌入适量的水；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E3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：把水壶放到灶上；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E4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：打开火；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E5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：注意倾听，直到听到水开的声音；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E6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：关火；</a:t>
            </a:r>
          </a:p>
          <a:p>
            <a:r>
              <a:rPr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E7</a:t>
            </a:r>
            <a:r>
              <a:rPr lang="zh-CN" altLang="en-US" sz="1600">
                <a:latin typeface="Tahoma" panose="020B0604030504040204" pitchFamily="34" charset="0"/>
                <a:ea typeface="宋体" panose="02010600030101010101" pitchFamily="2" charset="-122"/>
              </a:rPr>
              <a:t>：把开水灌入开水瓶中；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06B5A62-28A0-4DAE-B70E-C7D6DBC5A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三、算法与算法复杂度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1070CF5-A39E-4027-8664-2BB1DC604E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算法的基本要求</a:t>
            </a:r>
          </a:p>
          <a:p>
            <a:pPr lvl="1"/>
            <a:r>
              <a:rPr lang="zh-CN" altLang="en-US"/>
              <a:t>可行性</a:t>
            </a:r>
          </a:p>
          <a:p>
            <a:pPr lvl="1"/>
            <a:r>
              <a:rPr lang="zh-CN" altLang="en-US"/>
              <a:t>有穷性</a:t>
            </a:r>
          </a:p>
          <a:p>
            <a:pPr lvl="1"/>
            <a:r>
              <a:rPr lang="zh-CN" altLang="en-US"/>
              <a:t>可理解性</a:t>
            </a:r>
          </a:p>
          <a:p>
            <a:pPr lvl="1"/>
            <a:r>
              <a:rPr lang="zh-CN" altLang="en-US"/>
              <a:t>输入和输出</a:t>
            </a:r>
          </a:p>
          <a:p>
            <a:pPr lvl="1"/>
            <a:r>
              <a:rPr lang="zh-CN" altLang="en-US"/>
              <a:t>健壮性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344</TotalTime>
  <Words>671</Words>
  <Application>Microsoft Office PowerPoint</Application>
  <PresentationFormat>宽屏</PresentationFormat>
  <Paragraphs>128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华文新魏</vt:lpstr>
      <vt:lpstr>宋体</vt:lpstr>
      <vt:lpstr>幼圆</vt:lpstr>
      <vt:lpstr>Arial</vt:lpstr>
      <vt:lpstr>Century Gothic</vt:lpstr>
      <vt:lpstr>Courier New</vt:lpstr>
      <vt:lpstr>Tahoma</vt:lpstr>
      <vt:lpstr>Wingdings</vt:lpstr>
      <vt:lpstr>Wingdings 3</vt:lpstr>
      <vt:lpstr>丝状</vt:lpstr>
      <vt:lpstr>第一章 绪论</vt:lpstr>
      <vt:lpstr>第一章 绪论</vt:lpstr>
      <vt:lpstr>第一章 绪论</vt:lpstr>
      <vt:lpstr>PowerPoint 演示文稿</vt:lpstr>
      <vt:lpstr>第一章 绪论</vt:lpstr>
      <vt:lpstr>PowerPoint 演示文稿</vt:lpstr>
      <vt:lpstr>二、数据结构</vt:lpstr>
      <vt:lpstr>三、算法与算法复杂度</vt:lpstr>
      <vt:lpstr>三、算法与算法复杂度</vt:lpstr>
      <vt:lpstr>三、算法和算法复杂度</vt:lpstr>
      <vt:lpstr>三、算法和算法复杂度</vt:lpstr>
      <vt:lpstr>PowerPoint 演示文稿</vt:lpstr>
      <vt:lpstr>三、算法和算法复杂度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PengSW</dc:creator>
  <cp:lastModifiedBy>PENG SiWei</cp:lastModifiedBy>
  <cp:revision>23</cp:revision>
  <dcterms:created xsi:type="dcterms:W3CDTF">2003-07-26T04:22:29Z</dcterms:created>
  <dcterms:modified xsi:type="dcterms:W3CDTF">2018-09-18T01:20:18Z</dcterms:modified>
</cp:coreProperties>
</file>