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sldIdLst>
    <p:sldId id="286" r:id="rId2"/>
    <p:sldId id="291" r:id="rId3"/>
    <p:sldId id="292" r:id="rId4"/>
    <p:sldId id="256" r:id="rId5"/>
    <p:sldId id="257" r:id="rId6"/>
    <p:sldId id="290" r:id="rId7"/>
    <p:sldId id="259" r:id="rId8"/>
    <p:sldId id="260" r:id="rId9"/>
    <p:sldId id="261" r:id="rId10"/>
    <p:sldId id="262" r:id="rId11"/>
    <p:sldId id="295" r:id="rId12"/>
    <p:sldId id="296" r:id="rId13"/>
    <p:sldId id="297" r:id="rId14"/>
    <p:sldId id="293" r:id="rId15"/>
    <p:sldId id="298" r:id="rId16"/>
    <p:sldId id="283" r:id="rId17"/>
    <p:sldId id="299" r:id="rId18"/>
    <p:sldId id="300" r:id="rId19"/>
    <p:sldId id="301" r:id="rId20"/>
    <p:sldId id="302" r:id="rId21"/>
    <p:sldId id="294" r:id="rId22"/>
    <p:sldId id="263" r:id="rId23"/>
    <p:sldId id="303" r:id="rId24"/>
    <p:sldId id="267" r:id="rId25"/>
    <p:sldId id="264" r:id="rId26"/>
    <p:sldId id="265" r:id="rId27"/>
    <p:sldId id="285" r:id="rId28"/>
    <p:sldId id="288" r:id="rId29"/>
    <p:sldId id="268" r:id="rId30"/>
    <p:sldId id="269" r:id="rId31"/>
    <p:sldId id="270" r:id="rId32"/>
    <p:sldId id="271" r:id="rId33"/>
    <p:sldId id="272" r:id="rId34"/>
    <p:sldId id="273" r:id="rId35"/>
    <p:sldId id="284" r:id="rId36"/>
    <p:sldId id="304" r:id="rId37"/>
    <p:sldId id="274" r:id="rId38"/>
    <p:sldId id="275" r:id="rId39"/>
    <p:sldId id="308" r:id="rId40"/>
    <p:sldId id="309" r:id="rId41"/>
    <p:sldId id="310" r:id="rId42"/>
    <p:sldId id="311" r:id="rId43"/>
    <p:sldId id="312" r:id="rId44"/>
    <p:sldId id="305" r:id="rId45"/>
    <p:sldId id="276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280" r:id="rId54"/>
    <p:sldId id="306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00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07" autoAdjust="0"/>
  </p:normalViewPr>
  <p:slideViewPr>
    <p:cSldViewPr>
      <p:cViewPr varScale="1">
        <p:scale>
          <a:sx n="121" d="100"/>
          <a:sy n="121" d="100"/>
        </p:scale>
        <p:origin x="102" y="240"/>
      </p:cViewPr>
      <p:guideLst>
        <p:guide orient="horz" pos="256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1C7483EB-E61C-4612-BC18-79805DE94B1D}"/>
    <pc:docChg chg="undo custSel addSld modSld">
      <pc:chgData name="Siwei PENG" userId="8c9d49ea30389574" providerId="LiveId" clId="{1C7483EB-E61C-4612-BC18-79805DE94B1D}" dt="2017-10-07T07:35:00.298" v="91" actId="1076"/>
      <pc:docMkLst>
        <pc:docMk/>
      </pc:docMkLst>
      <pc:sldChg chg="modSp">
        <pc:chgData name="Siwei PENG" userId="8c9d49ea30389574" providerId="LiveId" clId="{1C7483EB-E61C-4612-BC18-79805DE94B1D}" dt="2017-10-07T07:17:06.333" v="70" actId="6549"/>
        <pc:sldMkLst>
          <pc:docMk/>
          <pc:sldMk cId="0" sldId="256"/>
        </pc:sldMkLst>
        <pc:spChg chg="mod">
          <ac:chgData name="Siwei PENG" userId="8c9d49ea30389574" providerId="LiveId" clId="{1C7483EB-E61C-4612-BC18-79805DE94B1D}" dt="2017-10-07T07:17:06.333" v="70" actId="6549"/>
          <ac:spMkLst>
            <pc:docMk/>
            <pc:sldMk cId="0" sldId="256"/>
            <ac:spMk id="2052" creationId="{AD671239-7C7E-43B5-9F66-56ECE053A75D}"/>
          </ac:spMkLst>
        </pc:spChg>
      </pc:sldChg>
      <pc:sldChg chg="addSp delSp modSp add">
        <pc:chgData name="Siwei PENG" userId="8c9d49ea30389574" providerId="LiveId" clId="{1C7483EB-E61C-4612-BC18-79805DE94B1D}" dt="2017-10-07T07:35:00.298" v="91" actId="1076"/>
        <pc:sldMkLst>
          <pc:docMk/>
          <pc:sldMk cId="2546613672" sldId="291"/>
        </pc:sldMkLst>
        <pc:spChg chg="mod">
          <ac:chgData name="Siwei PENG" userId="8c9d49ea30389574" providerId="LiveId" clId="{1C7483EB-E61C-4612-BC18-79805DE94B1D}" dt="2017-10-07T07:17:11.943" v="86" actId="1076"/>
          <ac:spMkLst>
            <pc:docMk/>
            <pc:sldMk cId="2546613672" sldId="291"/>
            <ac:spMk id="2" creationId="{A35BD412-DDE7-4664-9583-83DC86BBD57E}"/>
          </ac:spMkLst>
        </pc:spChg>
        <pc:spChg chg="del">
          <ac:chgData name="Siwei PENG" userId="8c9d49ea30389574" providerId="LiveId" clId="{1C7483EB-E61C-4612-BC18-79805DE94B1D}" dt="2017-10-07T07:09:35.009" v="13" actId="1076"/>
          <ac:spMkLst>
            <pc:docMk/>
            <pc:sldMk cId="2546613672" sldId="291"/>
            <ac:spMk id="3" creationId="{7EA41975-DDD9-4ED8-B93B-6058C910BB2F}"/>
          </ac:spMkLst>
        </pc:spChg>
        <pc:spChg chg="add del mod">
          <ac:chgData name="Siwei PENG" userId="8c9d49ea30389574" providerId="LiveId" clId="{1C7483EB-E61C-4612-BC18-79805DE94B1D}" dt="2017-10-07T07:11:13.621" v="17" actId="478"/>
          <ac:spMkLst>
            <pc:docMk/>
            <pc:sldMk cId="2546613672" sldId="291"/>
            <ac:spMk id="4" creationId="{BD626BF4-5CD3-4D20-8FF0-689A52118278}"/>
          </ac:spMkLst>
        </pc:spChg>
        <pc:spChg chg="add del mod">
          <ac:chgData name="Siwei PENG" userId="8c9d49ea30389574" providerId="LiveId" clId="{1C7483EB-E61C-4612-BC18-79805DE94B1D}" dt="2017-10-07T07:11:13.621" v="17" actId="478"/>
          <ac:spMkLst>
            <pc:docMk/>
            <pc:sldMk cId="2546613672" sldId="291"/>
            <ac:spMk id="5" creationId="{2D3B36F4-2B48-4DA9-9B85-B921C4F19346}"/>
          </ac:spMkLst>
        </pc:spChg>
        <pc:spChg chg="add del mod">
          <ac:chgData name="Siwei PENG" userId="8c9d49ea30389574" providerId="LiveId" clId="{1C7483EB-E61C-4612-BC18-79805DE94B1D}" dt="2017-10-07T07:12:10.951" v="20" actId="478"/>
          <ac:spMkLst>
            <pc:docMk/>
            <pc:sldMk cId="2546613672" sldId="291"/>
            <ac:spMk id="8" creationId="{BF51FF29-4DDF-4FA8-9FA0-68D7A0AA1FEC}"/>
          </ac:spMkLst>
        </pc:spChg>
        <pc:spChg chg="add del mod">
          <ac:chgData name="Siwei PENG" userId="8c9d49ea30389574" providerId="LiveId" clId="{1C7483EB-E61C-4612-BC18-79805DE94B1D}" dt="2017-10-07T07:12:25.045" v="22" actId="478"/>
          <ac:spMkLst>
            <pc:docMk/>
            <pc:sldMk cId="2546613672" sldId="291"/>
            <ac:spMk id="9" creationId="{31B7678A-0F19-4553-98CD-52C195B6DA5B}"/>
          </ac:spMkLst>
        </pc:spChg>
        <pc:spChg chg="add mod">
          <ac:chgData name="Siwei PENG" userId="8c9d49ea30389574" providerId="LiveId" clId="{1C7483EB-E61C-4612-BC18-79805DE94B1D}" dt="2017-10-07T07:16:56.270" v="64" actId="1076"/>
          <ac:spMkLst>
            <pc:docMk/>
            <pc:sldMk cId="2546613672" sldId="291"/>
            <ac:spMk id="10" creationId="{BED3B8DE-1F01-444B-8351-17AF3272C50E}"/>
          </ac:spMkLst>
        </pc:spChg>
        <pc:spChg chg="add mod">
          <ac:chgData name="Siwei PENG" userId="8c9d49ea30389574" providerId="LiveId" clId="{1C7483EB-E61C-4612-BC18-79805DE94B1D}" dt="2017-10-07T07:16:56.270" v="64" actId="1076"/>
          <ac:spMkLst>
            <pc:docMk/>
            <pc:sldMk cId="2546613672" sldId="291"/>
            <ac:spMk id="14" creationId="{739C5574-3C3E-46D3-AF68-92F0AE32EEC8}"/>
          </ac:spMkLst>
        </pc:spChg>
        <pc:spChg chg="add mod">
          <ac:chgData name="Siwei PENG" userId="8c9d49ea30389574" providerId="LiveId" clId="{1C7483EB-E61C-4612-BC18-79805DE94B1D}" dt="2017-10-07T07:34:39.125" v="87" actId="1076"/>
          <ac:spMkLst>
            <pc:docMk/>
            <pc:sldMk cId="2546613672" sldId="291"/>
            <ac:spMk id="18" creationId="{9731007C-7BDF-4CB3-B6A4-81F684487193}"/>
          </ac:spMkLst>
        </pc:spChg>
        <pc:spChg chg="add mod">
          <ac:chgData name="Siwei PENG" userId="8c9d49ea30389574" providerId="LiveId" clId="{1C7483EB-E61C-4612-BC18-79805DE94B1D}" dt="2017-10-07T07:34:45.751" v="88" actId="1076"/>
          <ac:spMkLst>
            <pc:docMk/>
            <pc:sldMk cId="2546613672" sldId="291"/>
            <ac:spMk id="19" creationId="{A1752027-3BEE-4D5D-ABA5-93CAB5E0B8AC}"/>
          </ac:spMkLst>
        </pc:spChg>
        <pc:spChg chg="add mod">
          <ac:chgData name="Siwei PENG" userId="8c9d49ea30389574" providerId="LiveId" clId="{1C7483EB-E61C-4612-BC18-79805DE94B1D}" dt="2017-10-07T07:35:00.298" v="91" actId="1076"/>
          <ac:spMkLst>
            <pc:docMk/>
            <pc:sldMk cId="2546613672" sldId="291"/>
            <ac:spMk id="20" creationId="{46D3EDC4-384F-4146-9978-70D84D451190}"/>
          </ac:spMkLst>
        </pc:spChg>
        <pc:spChg chg="add mod">
          <ac:chgData name="Siwei PENG" userId="8c9d49ea30389574" providerId="LiveId" clId="{1C7483EB-E61C-4612-BC18-79805DE94B1D}" dt="2017-10-07T07:34:55.251" v="90" actId="1076"/>
          <ac:spMkLst>
            <pc:docMk/>
            <pc:sldMk cId="2546613672" sldId="291"/>
            <ac:spMk id="21" creationId="{9ACDF219-DB2D-4227-9AF8-06B2B6B5050B}"/>
          </ac:spMkLst>
        </pc:spChg>
        <pc:spChg chg="add mod">
          <ac:chgData name="Siwei PENG" userId="8c9d49ea30389574" providerId="LiveId" clId="{1C7483EB-E61C-4612-BC18-79805DE94B1D}" dt="2017-10-07T07:16:56.270" v="64" actId="1076"/>
          <ac:spMkLst>
            <pc:docMk/>
            <pc:sldMk cId="2546613672" sldId="291"/>
            <ac:spMk id="22" creationId="{A56C1C52-C41B-47B9-9EE5-C0D212349926}"/>
          </ac:spMkLst>
        </pc:spChg>
        <pc:spChg chg="add mod">
          <ac:chgData name="Siwei PENG" userId="8c9d49ea30389574" providerId="LiveId" clId="{1C7483EB-E61C-4612-BC18-79805DE94B1D}" dt="2017-10-07T07:16:56.270" v="64" actId="1076"/>
          <ac:spMkLst>
            <pc:docMk/>
            <pc:sldMk cId="2546613672" sldId="291"/>
            <ac:spMk id="23" creationId="{1FEEA4BD-8A59-40DD-B0E1-B7DA4B48B409}"/>
          </ac:spMkLst>
        </pc:spChg>
        <pc:cxnChg chg="add mod">
          <ac:chgData name="Siwei PENG" userId="8c9d49ea30389574" providerId="LiveId" clId="{1C7483EB-E61C-4612-BC18-79805DE94B1D}" dt="2017-10-07T07:16:56.270" v="64" actId="1076"/>
          <ac:cxnSpMkLst>
            <pc:docMk/>
            <pc:sldMk cId="2546613672" sldId="291"/>
            <ac:cxnSpMk id="7" creationId="{1D6B2B5F-5B0B-49E1-981C-4BBABB5B547F}"/>
          </ac:cxnSpMkLst>
        </pc:cxnChg>
        <pc:cxnChg chg="add mod">
          <ac:chgData name="Siwei PENG" userId="8c9d49ea30389574" providerId="LiveId" clId="{1C7483EB-E61C-4612-BC18-79805DE94B1D}" dt="2017-10-07T07:16:56.270" v="64" actId="1076"/>
          <ac:cxnSpMkLst>
            <pc:docMk/>
            <pc:sldMk cId="2546613672" sldId="291"/>
            <ac:cxnSpMk id="12" creationId="{D982E84C-F4B2-49F2-9BE9-6F2C53F9723D}"/>
          </ac:cxnSpMkLst>
        </pc:cxnChg>
        <pc:cxnChg chg="add mod">
          <ac:chgData name="Siwei PENG" userId="8c9d49ea30389574" providerId="LiveId" clId="{1C7483EB-E61C-4612-BC18-79805DE94B1D}" dt="2017-10-07T07:16:56.270" v="64" actId="1076"/>
          <ac:cxnSpMkLst>
            <pc:docMk/>
            <pc:sldMk cId="2546613672" sldId="291"/>
            <ac:cxnSpMk id="13" creationId="{BA5152C0-FE31-4715-861F-59CA3D174298}"/>
          </ac:cxnSpMkLst>
        </pc:cxnChg>
        <pc:cxnChg chg="add mod">
          <ac:chgData name="Siwei PENG" userId="8c9d49ea30389574" providerId="LiveId" clId="{1C7483EB-E61C-4612-BC18-79805DE94B1D}" dt="2017-10-07T07:16:56.270" v="64" actId="1076"/>
          <ac:cxnSpMkLst>
            <pc:docMk/>
            <pc:sldMk cId="2546613672" sldId="291"/>
            <ac:cxnSpMk id="15" creationId="{6E161F2C-6006-45C1-BFC1-956FAFF61944}"/>
          </ac:cxnSpMkLst>
        </pc:cxnChg>
        <pc:cxnChg chg="add mod">
          <ac:chgData name="Siwei PENG" userId="8c9d49ea30389574" providerId="LiveId" clId="{1C7483EB-E61C-4612-BC18-79805DE94B1D}" dt="2017-10-07T07:16:56.270" v="64" actId="1076"/>
          <ac:cxnSpMkLst>
            <pc:docMk/>
            <pc:sldMk cId="2546613672" sldId="291"/>
            <ac:cxnSpMk id="25" creationId="{082F9A40-8E85-40F9-A10D-08A971CD18BE}"/>
          </ac:cxnSpMkLst>
        </pc:cxnChg>
      </pc:sldChg>
    </pc:docChg>
  </pc:docChgLst>
  <pc:docChgLst>
    <pc:chgData name="Siwei PENG" userId="8c9d49ea30389574" providerId="LiveId" clId="{7AB2D827-763B-4ACF-9BD5-602FB50798B2}"/>
    <pc:docChg chg="undo custSel addSld delSld modSld sldOrd">
      <pc:chgData name="Siwei PENG" userId="8c9d49ea30389574" providerId="LiveId" clId="{7AB2D827-763B-4ACF-9BD5-602FB50798B2}" dt="2017-11-04T12:56:58.609" v="765" actId="1076"/>
      <pc:docMkLst>
        <pc:docMk/>
      </pc:docMkLst>
      <pc:sldChg chg="modSp">
        <pc:chgData name="Siwei PENG" userId="8c9d49ea30389574" providerId="LiveId" clId="{7AB2D827-763B-4ACF-9BD5-602FB50798B2}" dt="2017-10-26T07:25:01.885" v="223" actId="255"/>
        <pc:sldMkLst>
          <pc:docMk/>
          <pc:sldMk cId="0" sldId="257"/>
        </pc:sldMkLst>
        <pc:spChg chg="mod">
          <ac:chgData name="Siwei PENG" userId="8c9d49ea30389574" providerId="LiveId" clId="{7AB2D827-763B-4ACF-9BD5-602FB50798B2}" dt="2017-10-26T07:25:01.885" v="223" actId="255"/>
          <ac:spMkLst>
            <pc:docMk/>
            <pc:sldMk cId="0" sldId="257"/>
            <ac:spMk id="10243" creationId="{A068933B-037E-48A0-9E6E-311347E80E35}"/>
          </ac:spMkLst>
        </pc:spChg>
      </pc:sldChg>
      <pc:sldChg chg="addSp delSp modSp modAnim">
        <pc:chgData name="Siwei PENG" userId="8c9d49ea30389574" providerId="LiveId" clId="{7AB2D827-763B-4ACF-9BD5-602FB50798B2}" dt="2017-10-26T07:11:09.310" v="144" actId="14100"/>
        <pc:sldMkLst>
          <pc:docMk/>
          <pc:sldMk cId="0" sldId="259"/>
        </pc:sldMkLst>
        <pc:spChg chg="mod">
          <ac:chgData name="Siwei PENG" userId="8c9d49ea30389574" providerId="LiveId" clId="{7AB2D827-763B-4ACF-9BD5-602FB50798B2}" dt="2017-10-26T06:54:36.393" v="22" actId="1076"/>
          <ac:spMkLst>
            <pc:docMk/>
            <pc:sldMk cId="0" sldId="259"/>
            <ac:spMk id="12352" creationId="{9AE94B1A-0CC9-44EE-9A77-FE8E41FDB039}"/>
          </ac:spMkLst>
        </pc:spChg>
        <pc:spChg chg="mod">
          <ac:chgData name="Siwei PENG" userId="8c9d49ea30389574" providerId="LiveId" clId="{7AB2D827-763B-4ACF-9BD5-602FB50798B2}" dt="2017-10-26T06:54:38.082" v="23" actId="1076"/>
          <ac:spMkLst>
            <pc:docMk/>
            <pc:sldMk cId="0" sldId="259"/>
            <ac:spMk id="12358" creationId="{FFF8686D-3D3F-4967-8A75-9641A097448F}"/>
          </ac:spMkLst>
        </pc:spChg>
        <pc:cxnChg chg="add del mod">
          <ac:chgData name="Siwei PENG" userId="8c9d49ea30389574" providerId="LiveId" clId="{7AB2D827-763B-4ACF-9BD5-602FB50798B2}" dt="2017-10-26T06:58:04.867" v="71" actId="478"/>
          <ac:cxnSpMkLst>
            <pc:docMk/>
            <pc:sldMk cId="0" sldId="259"/>
            <ac:cxnSpMk id="3" creationId="{786B5CD2-DDD0-484A-9CAD-A81C5C374B8A}"/>
          </ac:cxnSpMkLst>
        </pc:cxnChg>
        <pc:cxnChg chg="add del mod">
          <ac:chgData name="Siwei PENG" userId="8c9d49ea30389574" providerId="LiveId" clId="{7AB2D827-763B-4ACF-9BD5-602FB50798B2}" dt="2017-10-26T07:00:38.515" v="106" actId="478"/>
          <ac:cxnSpMkLst>
            <pc:docMk/>
            <pc:sldMk cId="0" sldId="259"/>
            <ac:cxnSpMk id="7" creationId="{91E6840B-4ADD-4711-B112-A10D55786190}"/>
          </ac:cxnSpMkLst>
        </pc:cxnChg>
      </pc:sldChg>
      <pc:sldChg chg="addSp delSp modSp modAnim">
        <pc:chgData name="Siwei PENG" userId="8c9d49ea30389574" providerId="LiveId" clId="{7AB2D827-763B-4ACF-9BD5-602FB50798B2}" dt="2017-10-26T07:10:05.419" v="138" actId="2085"/>
        <pc:sldMkLst>
          <pc:docMk/>
          <pc:sldMk cId="0" sldId="260"/>
        </pc:sldMkLst>
        <pc:spChg chg="mod">
          <ac:chgData name="Siwei PENG" userId="8c9d49ea30389574" providerId="LiveId" clId="{7AB2D827-763B-4ACF-9BD5-602FB50798B2}" dt="2017-10-26T07:06:57.274" v="107" actId="1076"/>
          <ac:spMkLst>
            <pc:docMk/>
            <pc:sldMk cId="0" sldId="260"/>
            <ac:spMk id="13364" creationId="{FF10AAF6-C0A6-452C-BDC7-320FFD0E9C7F}"/>
          </ac:spMkLst>
        </pc:spChg>
        <pc:spChg chg="mod">
          <ac:chgData name="Siwei PENG" userId="8c9d49ea30389574" providerId="LiveId" clId="{7AB2D827-763B-4ACF-9BD5-602FB50798B2}" dt="2017-10-26T07:10:05.419" v="138" actId="2085"/>
          <ac:spMkLst>
            <pc:docMk/>
            <pc:sldMk cId="0" sldId="260"/>
            <ac:spMk id="13365" creationId="{B26C7472-D66E-45CD-B742-65800A5148F9}"/>
          </ac:spMkLst>
        </pc:spChg>
        <pc:spChg chg="mod">
          <ac:chgData name="Siwei PENG" userId="8c9d49ea30389574" providerId="LiveId" clId="{7AB2D827-763B-4ACF-9BD5-602FB50798B2}" dt="2017-10-26T07:10:05.419" v="138" actId="2085"/>
          <ac:spMkLst>
            <pc:docMk/>
            <pc:sldMk cId="0" sldId="260"/>
            <ac:spMk id="13366" creationId="{845CA98D-856B-4B99-9B89-6117C2AF9DCB}"/>
          </ac:spMkLst>
        </pc:spChg>
        <pc:spChg chg="mod">
          <ac:chgData name="Siwei PENG" userId="8c9d49ea30389574" providerId="LiveId" clId="{7AB2D827-763B-4ACF-9BD5-602FB50798B2}" dt="2017-10-26T07:10:05.419" v="138" actId="2085"/>
          <ac:spMkLst>
            <pc:docMk/>
            <pc:sldMk cId="0" sldId="260"/>
            <ac:spMk id="13367" creationId="{2545CBD2-E518-4AA2-842F-1C00C8B1C480}"/>
          </ac:spMkLst>
        </pc:spChg>
        <pc:spChg chg="mod">
          <ac:chgData name="Siwei PENG" userId="8c9d49ea30389574" providerId="LiveId" clId="{7AB2D827-763B-4ACF-9BD5-602FB50798B2}" dt="2017-10-26T07:10:05.419" v="138" actId="2085"/>
          <ac:spMkLst>
            <pc:docMk/>
            <pc:sldMk cId="0" sldId="260"/>
            <ac:spMk id="13368" creationId="{457CADBF-4519-4A41-86CC-732116F917FD}"/>
          </ac:spMkLst>
        </pc:spChg>
        <pc:spChg chg="mod">
          <ac:chgData name="Siwei PENG" userId="8c9d49ea30389574" providerId="LiveId" clId="{7AB2D827-763B-4ACF-9BD5-602FB50798B2}" dt="2017-10-26T07:10:05.419" v="138" actId="2085"/>
          <ac:spMkLst>
            <pc:docMk/>
            <pc:sldMk cId="0" sldId="260"/>
            <ac:spMk id="13369" creationId="{CAA50CC2-69CA-47B8-B941-EB904E0B0FE3}"/>
          </ac:spMkLst>
        </pc:spChg>
        <pc:spChg chg="mod">
          <ac:chgData name="Siwei PENG" userId="8c9d49ea30389574" providerId="LiveId" clId="{7AB2D827-763B-4ACF-9BD5-602FB50798B2}" dt="2017-10-26T07:06:59.741" v="108" actId="1076"/>
          <ac:spMkLst>
            <pc:docMk/>
            <pc:sldMk cId="0" sldId="260"/>
            <ac:spMk id="13370" creationId="{4558292B-713F-4383-92E4-60C4D2DA6AE1}"/>
          </ac:spMkLst>
        </pc:spChg>
        <pc:cxnChg chg="add del mod">
          <ac:chgData name="Siwei PENG" userId="8c9d49ea30389574" providerId="LiveId" clId="{7AB2D827-763B-4ACF-9BD5-602FB50798B2}" dt="2017-10-26T07:09:45.490" v="137" actId="478"/>
          <ac:cxnSpMkLst>
            <pc:docMk/>
            <pc:sldMk cId="0" sldId="260"/>
            <ac:cxnSpMk id="3" creationId="{8D95F3DF-B34F-4335-AF2C-DF377AD7BBF1}"/>
          </ac:cxnSpMkLst>
        </pc:cxnChg>
      </pc:sldChg>
      <pc:sldChg chg="modSp">
        <pc:chgData name="Siwei PENG" userId="8c9d49ea30389574" providerId="LiveId" clId="{7AB2D827-763B-4ACF-9BD5-602FB50798B2}" dt="2017-10-26T07:11:46.280" v="159" actId="1076"/>
        <pc:sldMkLst>
          <pc:docMk/>
          <pc:sldMk cId="0" sldId="261"/>
        </pc:sldMkLst>
        <pc:spChg chg="mod">
          <ac:chgData name="Siwei PENG" userId="8c9d49ea30389574" providerId="LiveId" clId="{7AB2D827-763B-4ACF-9BD5-602FB50798B2}" dt="2017-10-26T07:11:46.280" v="159" actId="1076"/>
          <ac:spMkLst>
            <pc:docMk/>
            <pc:sldMk cId="0" sldId="261"/>
            <ac:spMk id="14340" creationId="{5FCA78A3-AB92-4B95-BC24-3068D4B05C07}"/>
          </ac:spMkLst>
        </pc:spChg>
      </pc:sldChg>
      <pc:sldChg chg="addSp modSp">
        <pc:chgData name="Siwei PENG" userId="8c9d49ea30389574" providerId="LiveId" clId="{7AB2D827-763B-4ACF-9BD5-602FB50798B2}" dt="2017-11-04T12:30:25.967" v="392" actId="14100"/>
        <pc:sldMkLst>
          <pc:docMk/>
          <pc:sldMk cId="0" sldId="263"/>
        </pc:sldMkLst>
        <pc:spChg chg="add mod">
          <ac:chgData name="Siwei PENG" userId="8c9d49ea30389574" providerId="LiveId" clId="{7AB2D827-763B-4ACF-9BD5-602FB50798B2}" dt="2017-11-04T12:30:25.967" v="392" actId="14100"/>
          <ac:spMkLst>
            <pc:docMk/>
            <pc:sldMk cId="0" sldId="263"/>
            <ac:spMk id="2" creationId="{17973FFF-81B3-45ED-BD45-2F89EE7A1496}"/>
          </ac:spMkLst>
        </pc:spChg>
        <pc:spChg chg="mod">
          <ac:chgData name="Siwei PENG" userId="8c9d49ea30389574" providerId="LiveId" clId="{7AB2D827-763B-4ACF-9BD5-602FB50798B2}" dt="2017-11-04T12:30:21.936" v="390" actId="14100"/>
          <ac:spMkLst>
            <pc:docMk/>
            <pc:sldMk cId="0" sldId="263"/>
            <ac:spMk id="17411" creationId="{301D441B-F570-444D-9770-522A866CE742}"/>
          </ac:spMkLst>
        </pc:spChg>
      </pc:sldChg>
      <pc:sldChg chg="modSp">
        <pc:chgData name="Siwei PENG" userId="8c9d49ea30389574" providerId="LiveId" clId="{7AB2D827-763B-4ACF-9BD5-602FB50798B2}" dt="2017-11-04T12:32:45.486" v="504" actId="14100"/>
        <pc:sldMkLst>
          <pc:docMk/>
          <pc:sldMk cId="0" sldId="264"/>
        </pc:sldMkLst>
        <pc:spChg chg="mod">
          <ac:chgData name="Siwei PENG" userId="8c9d49ea30389574" providerId="LiveId" clId="{7AB2D827-763B-4ACF-9BD5-602FB50798B2}" dt="2017-11-04T12:32:45.486" v="504" actId="14100"/>
          <ac:spMkLst>
            <pc:docMk/>
            <pc:sldMk cId="0" sldId="264"/>
            <ac:spMk id="18444" creationId="{A6D8BD87-BA30-47B8-8F9E-60E67D073E1B}"/>
          </ac:spMkLst>
        </pc:spChg>
      </pc:sldChg>
      <pc:sldChg chg="del">
        <pc:chgData name="Siwei PENG" userId="8c9d49ea30389574" providerId="LiveId" clId="{7AB2D827-763B-4ACF-9BD5-602FB50798B2}" dt="2017-11-04T12:51:14.937" v="723" actId="2696"/>
        <pc:sldMkLst>
          <pc:docMk/>
          <pc:sldMk cId="0" sldId="278"/>
        </pc:sldMkLst>
      </pc:sldChg>
      <pc:sldChg chg="del">
        <pc:chgData name="Siwei PENG" userId="8c9d49ea30389574" providerId="LiveId" clId="{7AB2D827-763B-4ACF-9BD5-602FB50798B2}" dt="2017-11-04T12:51:14.922" v="722" actId="2696"/>
        <pc:sldMkLst>
          <pc:docMk/>
          <pc:sldMk cId="0" sldId="279"/>
        </pc:sldMkLst>
      </pc:sldChg>
      <pc:sldChg chg="del">
        <pc:chgData name="Siwei PENG" userId="8c9d49ea30389574" providerId="LiveId" clId="{7AB2D827-763B-4ACF-9BD5-602FB50798B2}" dt="2017-11-04T12:51:14.937" v="724" actId="2696"/>
        <pc:sldMkLst>
          <pc:docMk/>
          <pc:sldMk cId="0" sldId="281"/>
        </pc:sldMkLst>
      </pc:sldChg>
      <pc:sldChg chg="del">
        <pc:chgData name="Siwei PENG" userId="8c9d49ea30389574" providerId="LiveId" clId="{7AB2D827-763B-4ACF-9BD5-602FB50798B2}" dt="2017-11-04T12:51:14.953" v="725" actId="2696"/>
        <pc:sldMkLst>
          <pc:docMk/>
          <pc:sldMk cId="0" sldId="282"/>
        </pc:sldMkLst>
      </pc:sldChg>
      <pc:sldChg chg="modSp modAnim">
        <pc:chgData name="Siwei PENG" userId="8c9d49ea30389574" providerId="LiveId" clId="{7AB2D827-763B-4ACF-9BD5-602FB50798B2}" dt="2017-10-26T06:54:10.210" v="21" actId="14100"/>
        <pc:sldMkLst>
          <pc:docMk/>
          <pc:sldMk cId="0" sldId="290"/>
        </pc:sldMkLst>
        <pc:spChg chg="mod">
          <ac:chgData name="Siwei PENG" userId="8c9d49ea30389574" providerId="LiveId" clId="{7AB2D827-763B-4ACF-9BD5-602FB50798B2}" dt="2017-10-26T06:51:49.596" v="0" actId="1076"/>
          <ac:spMkLst>
            <pc:docMk/>
            <pc:sldMk cId="0" sldId="290"/>
            <ac:spMk id="64516" creationId="{8A5EF470-565C-44C6-A3AD-34A8625315A0}"/>
          </ac:spMkLst>
        </pc:spChg>
        <pc:spChg chg="mod">
          <ac:chgData name="Siwei PENG" userId="8c9d49ea30389574" providerId="LiveId" clId="{7AB2D827-763B-4ACF-9BD5-602FB50798B2}" dt="2017-10-26T06:51:54.205" v="2" actId="1076"/>
          <ac:spMkLst>
            <pc:docMk/>
            <pc:sldMk cId="0" sldId="290"/>
            <ac:spMk id="64522" creationId="{2543FA14-D697-44DC-8327-632CBEE05FC6}"/>
          </ac:spMkLst>
        </pc:spChg>
        <pc:spChg chg="mod">
          <ac:chgData name="Siwei PENG" userId="8c9d49ea30389574" providerId="LiveId" clId="{7AB2D827-763B-4ACF-9BD5-602FB50798B2}" dt="2017-10-26T06:51:52.188" v="1" actId="1076"/>
          <ac:spMkLst>
            <pc:docMk/>
            <pc:sldMk cId="0" sldId="290"/>
            <ac:spMk id="64524" creationId="{62226564-8578-4231-9B1B-E5C247F3A0DE}"/>
          </ac:spMkLst>
        </pc:spChg>
      </pc:sldChg>
      <pc:sldChg chg="addSp delSp modSp add ord">
        <pc:chgData name="Siwei PENG" userId="8c9d49ea30389574" providerId="LiveId" clId="{7AB2D827-763B-4ACF-9BD5-602FB50798B2}" dt="2017-10-26T07:20:45.872" v="214" actId="14100"/>
        <pc:sldMkLst>
          <pc:docMk/>
          <pc:sldMk cId="190871654" sldId="292"/>
        </pc:sldMkLst>
        <pc:spChg chg="del mod">
          <ac:chgData name="Siwei PENG" userId="8c9d49ea30389574" providerId="LiveId" clId="{7AB2D827-763B-4ACF-9BD5-602FB50798B2}" dt="2017-10-26T07:12:36.679" v="175" actId="478"/>
          <ac:spMkLst>
            <pc:docMk/>
            <pc:sldMk cId="190871654" sldId="292"/>
            <ac:spMk id="2" creationId="{9782985A-02A7-4585-A12B-F85449CE5A11}"/>
          </ac:spMkLst>
        </pc:spChg>
        <pc:spChg chg="add del mod">
          <ac:chgData name="Siwei PENG" userId="8c9d49ea30389574" providerId="LiveId" clId="{7AB2D827-763B-4ACF-9BD5-602FB50798B2}" dt="2017-10-26T07:12:40.377" v="176" actId="14100"/>
          <ac:spMkLst>
            <pc:docMk/>
            <pc:sldMk cId="190871654" sldId="292"/>
            <ac:spMk id="4" creationId="{4963D64C-0E5B-444E-B315-378E528BF76B}"/>
          </ac:spMkLst>
        </pc:spChg>
        <pc:spChg chg="add mod">
          <ac:chgData name="Siwei PENG" userId="8c9d49ea30389574" providerId="LiveId" clId="{7AB2D827-763B-4ACF-9BD5-602FB50798B2}" dt="2017-10-26T07:20:10.659" v="213" actId="1076"/>
          <ac:spMkLst>
            <pc:docMk/>
            <pc:sldMk cId="190871654" sldId="292"/>
            <ac:spMk id="5" creationId="{F31734B3-D2E6-4848-8801-4CEA0FEE65F9}"/>
          </ac:spMkLst>
        </pc:spChg>
        <pc:spChg chg="add mod">
          <ac:chgData name="Siwei PENG" userId="8c9d49ea30389574" providerId="LiveId" clId="{7AB2D827-763B-4ACF-9BD5-602FB50798B2}" dt="2017-10-26T07:20:10.659" v="213" actId="1076"/>
          <ac:spMkLst>
            <pc:docMk/>
            <pc:sldMk cId="190871654" sldId="292"/>
            <ac:spMk id="6" creationId="{5AA9532E-DA0E-4294-A580-81E0CC9D82F8}"/>
          </ac:spMkLst>
        </pc:spChg>
      </pc:sldChg>
      <pc:sldChg chg="addSp modSp add">
        <pc:chgData name="Siwei PENG" userId="8c9d49ea30389574" providerId="LiveId" clId="{7AB2D827-763B-4ACF-9BD5-602FB50798B2}" dt="2017-10-26T07:41:57.095" v="264" actId="14100"/>
        <pc:sldMkLst>
          <pc:docMk/>
          <pc:sldMk cId="2635252822" sldId="293"/>
        </pc:sldMkLst>
        <pc:spChg chg="add mod">
          <ac:chgData name="Siwei PENG" userId="8c9d49ea30389574" providerId="LiveId" clId="{7AB2D827-763B-4ACF-9BD5-602FB50798B2}" dt="2017-10-26T07:41:57.095" v="264" actId="14100"/>
          <ac:spMkLst>
            <pc:docMk/>
            <pc:sldMk cId="2635252822" sldId="293"/>
            <ac:spMk id="2" creationId="{24B947F9-4E6B-493A-BBFD-4DACC5AEAED8}"/>
          </ac:spMkLst>
        </pc:spChg>
        <pc:spChg chg="add mod">
          <ac:chgData name="Siwei PENG" userId="8c9d49ea30389574" providerId="LiveId" clId="{7AB2D827-763B-4ACF-9BD5-602FB50798B2}" dt="2017-10-26T07:41:32.749" v="262" actId="14100"/>
          <ac:spMkLst>
            <pc:docMk/>
            <pc:sldMk cId="2635252822" sldId="293"/>
            <ac:spMk id="3" creationId="{B502176E-AF6B-4D69-9310-AC836CB11258}"/>
          </ac:spMkLst>
        </pc:spChg>
      </pc:sldChg>
      <pc:sldChg chg="addSp modSp add ord">
        <pc:chgData name="Siwei PENG" userId="8c9d49ea30389574" providerId="LiveId" clId="{7AB2D827-763B-4ACF-9BD5-602FB50798B2}" dt="2017-10-26T08:04:27.120" v="303" actId="14100"/>
        <pc:sldMkLst>
          <pc:docMk/>
          <pc:sldMk cId="2468934093" sldId="294"/>
        </pc:sldMkLst>
        <pc:spChg chg="add mod">
          <ac:chgData name="Siwei PENG" userId="8c9d49ea30389574" providerId="LiveId" clId="{7AB2D827-763B-4ACF-9BD5-602FB50798B2}" dt="2017-10-26T08:04:11.978" v="302" actId="14100"/>
          <ac:spMkLst>
            <pc:docMk/>
            <pc:sldMk cId="2468934093" sldId="294"/>
            <ac:spMk id="2" creationId="{081F4D44-F7FA-45E8-BE80-A63F293580B6}"/>
          </ac:spMkLst>
        </pc:spChg>
        <pc:spChg chg="add mod">
          <ac:chgData name="Siwei PENG" userId="8c9d49ea30389574" providerId="LiveId" clId="{7AB2D827-763B-4ACF-9BD5-602FB50798B2}" dt="2017-10-26T08:04:05.121" v="301" actId="14100"/>
          <ac:spMkLst>
            <pc:docMk/>
            <pc:sldMk cId="2468934093" sldId="294"/>
            <ac:spMk id="3" creationId="{5E46170A-7DA7-413F-8AF9-E35CF018CE42}"/>
          </ac:spMkLst>
        </pc:spChg>
      </pc:sldChg>
      <pc:sldChg chg="modSp add">
        <pc:chgData name="Siwei PENG" userId="8c9d49ea30389574" providerId="LiveId" clId="{7AB2D827-763B-4ACF-9BD5-602FB50798B2}" dt="2017-11-04T12:32:30.033" v="503" actId="20577"/>
        <pc:sldMkLst>
          <pc:docMk/>
          <pc:sldMk cId="1796773307" sldId="303"/>
        </pc:sldMkLst>
        <pc:spChg chg="mod">
          <ac:chgData name="Siwei PENG" userId="8c9d49ea30389574" providerId="LiveId" clId="{7AB2D827-763B-4ACF-9BD5-602FB50798B2}" dt="2017-11-04T12:32:00.048" v="431" actId="20577"/>
          <ac:spMkLst>
            <pc:docMk/>
            <pc:sldMk cId="1796773307" sldId="303"/>
            <ac:spMk id="2" creationId="{228C1AED-C51A-48B6-BE2B-34260856D2E9}"/>
          </ac:spMkLst>
        </pc:spChg>
        <pc:spChg chg="mod">
          <ac:chgData name="Siwei PENG" userId="8c9d49ea30389574" providerId="LiveId" clId="{7AB2D827-763B-4ACF-9BD5-602FB50798B2}" dt="2017-11-04T12:32:30.033" v="503" actId="20577"/>
          <ac:spMkLst>
            <pc:docMk/>
            <pc:sldMk cId="1796773307" sldId="303"/>
            <ac:spMk id="3" creationId="{D9CF474D-4EF3-4D38-A106-5EFA2091FD02}"/>
          </ac:spMkLst>
        </pc:spChg>
      </pc:sldChg>
      <pc:sldChg chg="addSp delSp modSp add">
        <pc:chgData name="Siwei PENG" userId="8c9d49ea30389574" providerId="LiveId" clId="{7AB2D827-763B-4ACF-9BD5-602FB50798B2}" dt="2017-11-04T12:42:27.469" v="610" actId="1076"/>
        <pc:sldMkLst>
          <pc:docMk/>
          <pc:sldMk cId="3448187980" sldId="304"/>
        </pc:sldMkLst>
        <pc:spChg chg="mod">
          <ac:chgData name="Siwei PENG" userId="8c9d49ea30389574" providerId="LiveId" clId="{7AB2D827-763B-4ACF-9BD5-602FB50798B2}" dt="2017-11-04T12:35:05.927" v="522" actId="1076"/>
          <ac:spMkLst>
            <pc:docMk/>
            <pc:sldMk cId="3448187980" sldId="304"/>
            <ac:spMk id="2" creationId="{8393AE83-2F84-4E66-98D6-14EFF3A3FDF4}"/>
          </ac:spMkLst>
        </pc:spChg>
        <pc:spChg chg="del">
          <ac:chgData name="Siwei PENG" userId="8c9d49ea30389574" providerId="LiveId" clId="{7AB2D827-763B-4ACF-9BD5-602FB50798B2}" dt="2017-11-04T12:35:09.740" v="523" actId="1076"/>
          <ac:spMkLst>
            <pc:docMk/>
            <pc:sldMk cId="3448187980" sldId="304"/>
            <ac:spMk id="3" creationId="{F64CEAA8-B355-475B-9500-6BD50606350A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5" creationId="{2183FBA3-8529-4FB3-9D57-248D01B6CE26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8" creationId="{C3F6622C-6426-4FC8-90D3-584F80ADA547}"/>
          </ac:spMkLst>
        </pc:spChg>
        <pc:spChg chg="add del mod">
          <ac:chgData name="Siwei PENG" userId="8c9d49ea30389574" providerId="LiveId" clId="{7AB2D827-763B-4ACF-9BD5-602FB50798B2}" dt="2017-11-04T12:37:11.134" v="537" actId="478"/>
          <ac:spMkLst>
            <pc:docMk/>
            <pc:sldMk cId="3448187980" sldId="304"/>
            <ac:spMk id="10" creationId="{DD40EA67-900B-4DB3-8CC2-E237BA9FEBC5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11" creationId="{F772ED69-6289-47C5-9789-9B4D733E5058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12" creationId="{D50BFEBD-B3BE-4F72-B836-652786E0C3D8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13" creationId="{06AD607A-97F5-40FA-836C-9D0E129659B9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14" creationId="{E3AE7C50-223A-4F13-999B-27434EDDA26E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15" creationId="{17171C94-C9E2-4C91-8DA1-6A8E400CC077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17" creationId="{C9C927B7-3E5B-4063-BFB4-620189C76201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18" creationId="{D1270850-8FEF-4C56-BB22-E817979B1264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19" creationId="{169645CC-7941-46B1-A793-E3722548A5B1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20" creationId="{DBF10974-183C-44A7-8A0A-61DB77DFFA64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21" creationId="{A0245F31-B38C-48BB-AEAE-9F5D77F1EA8C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26" creationId="{9540B263-0615-49BF-86BB-D9EF507FEEFD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28" creationId="{7CC15A53-8300-4F42-892F-BBCD7CD4B02A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35" creationId="{2C1DBB4E-F9E4-45E7-923D-A240EC404766}"/>
          </ac:spMkLst>
        </pc:spChg>
        <pc:spChg chg="add del mod">
          <ac:chgData name="Siwei PENG" userId="8c9d49ea30389574" providerId="LiveId" clId="{7AB2D827-763B-4ACF-9BD5-602FB50798B2}" dt="2017-11-04T12:40:35.482" v="570" actId="478"/>
          <ac:spMkLst>
            <pc:docMk/>
            <pc:sldMk cId="3448187980" sldId="304"/>
            <ac:spMk id="36" creationId="{1C5BF28B-B22D-438E-A951-E0BE0A8AAB2E}"/>
          </ac:spMkLst>
        </pc:spChg>
        <pc:spChg chg="add del mod">
          <ac:chgData name="Siwei PENG" userId="8c9d49ea30389574" providerId="LiveId" clId="{7AB2D827-763B-4ACF-9BD5-602FB50798B2}" dt="2017-11-04T12:40:32.670" v="569" actId="478"/>
          <ac:spMkLst>
            <pc:docMk/>
            <pc:sldMk cId="3448187980" sldId="304"/>
            <ac:spMk id="37" creationId="{ECDC5E87-0ED6-4C19-A4AF-A3845B2EA642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38" creationId="{E9B5010F-93A4-48B6-96D0-A682DDDD0932}"/>
          </ac:spMkLst>
        </pc:spChg>
        <pc:cxnChg chg="add mod">
          <ac:chgData name="Siwei PENG" userId="8c9d49ea30389574" providerId="LiveId" clId="{7AB2D827-763B-4ACF-9BD5-602FB50798B2}" dt="2017-11-04T12:42:27.469" v="610" actId="1076"/>
          <ac:cxnSpMkLst>
            <pc:docMk/>
            <pc:sldMk cId="3448187980" sldId="304"/>
            <ac:cxnSpMk id="4" creationId="{4746F24D-AA77-46A6-9F03-49A3E7878D9C}"/>
          </ac:cxnSpMkLst>
        </pc:cxnChg>
        <pc:cxnChg chg="add mod">
          <ac:chgData name="Siwei PENG" userId="8c9d49ea30389574" providerId="LiveId" clId="{7AB2D827-763B-4ACF-9BD5-602FB50798B2}" dt="2017-11-04T12:42:27.469" v="610" actId="1076"/>
          <ac:cxnSpMkLst>
            <pc:docMk/>
            <pc:sldMk cId="3448187980" sldId="304"/>
            <ac:cxnSpMk id="6" creationId="{9424C0A8-6B12-4074-AB00-ED50ADD276B9}"/>
          </ac:cxnSpMkLst>
        </pc:cxnChg>
        <pc:cxnChg chg="add mod">
          <ac:chgData name="Siwei PENG" userId="8c9d49ea30389574" providerId="LiveId" clId="{7AB2D827-763B-4ACF-9BD5-602FB50798B2}" dt="2017-11-04T12:42:27.469" v="610" actId="1076"/>
          <ac:cxnSpMkLst>
            <pc:docMk/>
            <pc:sldMk cId="3448187980" sldId="304"/>
            <ac:cxnSpMk id="7" creationId="{B5FC0D91-8F22-406F-94A9-C4647EE9C90F}"/>
          </ac:cxnSpMkLst>
        </pc:cxnChg>
        <pc:cxnChg chg="add mod">
          <ac:chgData name="Siwei PENG" userId="8c9d49ea30389574" providerId="LiveId" clId="{7AB2D827-763B-4ACF-9BD5-602FB50798B2}" dt="2017-11-04T12:42:27.469" v="610" actId="1076"/>
          <ac:cxnSpMkLst>
            <pc:docMk/>
            <pc:sldMk cId="3448187980" sldId="304"/>
            <ac:cxnSpMk id="9" creationId="{5FF484D2-CCC4-48CC-A9F4-1A77F5749546}"/>
          </ac:cxnSpMkLst>
        </pc:cxnChg>
        <pc:cxnChg chg="add del mod">
          <ac:chgData name="Siwei PENG" userId="8c9d49ea30389574" providerId="LiveId" clId="{7AB2D827-763B-4ACF-9BD5-602FB50798B2}" dt="2017-11-04T12:38:20.792" v="550" actId="478"/>
          <ac:cxnSpMkLst>
            <pc:docMk/>
            <pc:sldMk cId="3448187980" sldId="304"/>
            <ac:cxnSpMk id="16" creationId="{C4082395-DCFE-4AA0-B7B6-54DCA000B3B7}"/>
          </ac:cxnSpMkLst>
        </pc:cxnChg>
        <pc:cxnChg chg="add mod">
          <ac:chgData name="Siwei PENG" userId="8c9d49ea30389574" providerId="LiveId" clId="{7AB2D827-763B-4ACF-9BD5-602FB50798B2}" dt="2017-11-04T12:42:27.469" v="610" actId="1076"/>
          <ac:cxnSpMkLst>
            <pc:docMk/>
            <pc:sldMk cId="3448187980" sldId="304"/>
            <ac:cxnSpMk id="25" creationId="{53011466-76CF-40DB-8285-30B6B325291F}"/>
          </ac:cxnSpMkLst>
        </pc:cxnChg>
        <pc:cxnChg chg="add mod">
          <ac:chgData name="Siwei PENG" userId="8c9d49ea30389574" providerId="LiveId" clId="{7AB2D827-763B-4ACF-9BD5-602FB50798B2}" dt="2017-11-04T12:42:27.469" v="610" actId="1076"/>
          <ac:cxnSpMkLst>
            <pc:docMk/>
            <pc:sldMk cId="3448187980" sldId="304"/>
            <ac:cxnSpMk id="27" creationId="{358FA47E-1CB0-4738-B6A2-7E44A9F0C3A7}"/>
          </ac:cxnSpMkLst>
        </pc:cxnChg>
      </pc:sldChg>
      <pc:sldChg chg="addSp modSp add">
        <pc:chgData name="Siwei PENG" userId="8c9d49ea30389574" providerId="LiveId" clId="{7AB2D827-763B-4ACF-9BD5-602FB50798B2}" dt="2017-11-04T12:56:58.609" v="765" actId="1076"/>
        <pc:sldMkLst>
          <pc:docMk/>
          <pc:sldMk cId="728868472" sldId="305"/>
        </pc:sldMkLst>
        <pc:spChg chg="add mod">
          <ac:chgData name="Siwei PENG" userId="8c9d49ea30389574" providerId="LiveId" clId="{7AB2D827-763B-4ACF-9BD5-602FB50798B2}" dt="2017-11-04T12:53:45.792" v="761" actId="14100"/>
          <ac:spMkLst>
            <pc:docMk/>
            <pc:sldMk cId="728868472" sldId="305"/>
            <ac:spMk id="2" creationId="{3DFAE297-E6E4-4ACF-9868-0FE0EE22CBB2}"/>
          </ac:spMkLst>
        </pc:spChg>
        <pc:spChg chg="add mod">
          <ac:chgData name="Siwei PENG" userId="8c9d49ea30389574" providerId="LiveId" clId="{7AB2D827-763B-4ACF-9BD5-602FB50798B2}" dt="2017-11-04T12:56:58.609" v="765" actId="1076"/>
          <ac:spMkLst>
            <pc:docMk/>
            <pc:sldMk cId="728868472" sldId="305"/>
            <ac:spMk id="3" creationId="{010DFCCA-A75B-4E41-A112-10902DE9995C}"/>
          </ac:spMkLst>
        </pc:spChg>
      </pc:sldChg>
      <pc:sldChg chg="addSp modSp add ord">
        <pc:chgData name="Siwei PENG" userId="8c9d49ea30389574" providerId="LiveId" clId="{7AB2D827-763B-4ACF-9BD5-602FB50798B2}" dt="2017-11-04T12:49:47.869" v="721" actId="15"/>
        <pc:sldMkLst>
          <pc:docMk/>
          <pc:sldMk cId="273032601" sldId="306"/>
        </pc:sldMkLst>
        <pc:spChg chg="mod">
          <ac:chgData name="Siwei PENG" userId="8c9d49ea30389574" providerId="LiveId" clId="{7AB2D827-763B-4ACF-9BD5-602FB50798B2}" dt="2017-11-04T12:49:07.687" v="654" actId="15"/>
          <ac:spMkLst>
            <pc:docMk/>
            <pc:sldMk cId="273032601" sldId="306"/>
            <ac:spMk id="2" creationId="{F832B4D5-6BD5-4B63-BE27-8DBE73D95CB6}"/>
          </ac:spMkLst>
        </pc:spChg>
        <pc:spChg chg="mod">
          <ac:chgData name="Siwei PENG" userId="8c9d49ea30389574" providerId="LiveId" clId="{7AB2D827-763B-4ACF-9BD5-602FB50798B2}" dt="2017-11-04T12:49:28.703" v="714" actId="14100"/>
          <ac:spMkLst>
            <pc:docMk/>
            <pc:sldMk cId="273032601" sldId="306"/>
            <ac:spMk id="3" creationId="{DCEF5241-3666-47FB-A251-AC48B5980A33}"/>
          </ac:spMkLst>
        </pc:spChg>
        <pc:spChg chg="add mod">
          <ac:chgData name="Siwei PENG" userId="8c9d49ea30389574" providerId="LiveId" clId="{7AB2D827-763B-4ACF-9BD5-602FB50798B2}" dt="2017-11-04T12:49:47.869" v="721" actId="15"/>
          <ac:spMkLst>
            <pc:docMk/>
            <pc:sldMk cId="273032601" sldId="306"/>
            <ac:spMk id="4" creationId="{A6EBA3C3-CC26-445E-81A7-5D385E8B3E7E}"/>
          </ac:spMkLst>
        </pc:spChg>
      </pc:sldChg>
    </pc:docChg>
  </pc:docChgLst>
  <pc:docChgLst>
    <pc:chgData name="Siwei PENG" userId="8c9d49ea30389574" providerId="LiveId" clId="{89C2350A-1E0F-4B5F-B0B9-7FF61EB7B5C8}"/>
    <pc:docChg chg="modSld">
      <pc:chgData name="Siwei PENG" userId="8c9d49ea30389574" providerId="LiveId" clId="{89C2350A-1E0F-4B5F-B0B9-7FF61EB7B5C8}" dt="2017-11-14T02:27:56.724" v="3" actId="6549"/>
      <pc:docMkLst>
        <pc:docMk/>
      </pc:docMkLst>
      <pc:sldChg chg="addSp modSp">
        <pc:chgData name="Siwei PENG" userId="8c9d49ea30389574" providerId="LiveId" clId="{89C2350A-1E0F-4B5F-B0B9-7FF61EB7B5C8}" dt="2017-11-07T11:29:27.568" v="1" actId="11529"/>
        <pc:sldMkLst>
          <pc:docMk/>
          <pc:sldMk cId="3448187980" sldId="304"/>
        </pc:sldMkLst>
        <pc:cxnChg chg="add mod">
          <ac:chgData name="Siwei PENG" userId="8c9d49ea30389574" providerId="LiveId" clId="{89C2350A-1E0F-4B5F-B0B9-7FF61EB7B5C8}" dt="2017-11-07T11:29:24.494" v="0" actId="11529"/>
          <ac:cxnSpMkLst>
            <pc:docMk/>
            <pc:sldMk cId="3448187980" sldId="304"/>
            <ac:cxnSpMk id="10" creationId="{9522EF0C-995A-4312-B80E-0355052E5A5B}"/>
          </ac:cxnSpMkLst>
        </pc:cxnChg>
        <pc:cxnChg chg="add mod">
          <ac:chgData name="Siwei PENG" userId="8c9d49ea30389574" providerId="LiveId" clId="{89C2350A-1E0F-4B5F-B0B9-7FF61EB7B5C8}" dt="2017-11-07T11:29:27.568" v="1" actId="11529"/>
          <ac:cxnSpMkLst>
            <pc:docMk/>
            <pc:sldMk cId="3448187980" sldId="304"/>
            <ac:cxnSpMk id="22" creationId="{E460CC00-46E0-4D64-9E7E-82341B396871}"/>
          </ac:cxnSpMkLst>
        </pc:cxnChg>
      </pc:sldChg>
      <pc:sldChg chg="modSp">
        <pc:chgData name="Siwei PENG" userId="8c9d49ea30389574" providerId="LiveId" clId="{89C2350A-1E0F-4B5F-B0B9-7FF61EB7B5C8}" dt="2017-11-14T02:27:40.457" v="2" actId="6549"/>
        <pc:sldMkLst>
          <pc:docMk/>
          <pc:sldMk cId="1070880564" sldId="318"/>
        </pc:sldMkLst>
        <pc:spChg chg="mod">
          <ac:chgData name="Siwei PENG" userId="8c9d49ea30389574" providerId="LiveId" clId="{89C2350A-1E0F-4B5F-B0B9-7FF61EB7B5C8}" dt="2017-11-14T02:27:40.457" v="2" actId="6549"/>
          <ac:spMkLst>
            <pc:docMk/>
            <pc:sldMk cId="1070880564" sldId="318"/>
            <ac:spMk id="2" creationId="{3DFAE297-E6E4-4ACF-9868-0FE0EE22CBB2}"/>
          </ac:spMkLst>
        </pc:spChg>
      </pc:sldChg>
      <pc:sldChg chg="modSp">
        <pc:chgData name="Siwei PENG" userId="8c9d49ea30389574" providerId="LiveId" clId="{89C2350A-1E0F-4B5F-B0B9-7FF61EB7B5C8}" dt="2017-11-14T02:27:56.724" v="3" actId="6549"/>
        <pc:sldMkLst>
          <pc:docMk/>
          <pc:sldMk cId="129166816" sldId="319"/>
        </pc:sldMkLst>
        <pc:spChg chg="mod">
          <ac:chgData name="Siwei PENG" userId="8c9d49ea30389574" providerId="LiveId" clId="{89C2350A-1E0F-4B5F-B0B9-7FF61EB7B5C8}" dt="2017-11-14T02:27:56.724" v="3" actId="6549"/>
          <ac:spMkLst>
            <pc:docMk/>
            <pc:sldMk cId="129166816" sldId="319"/>
            <ac:spMk id="2" creationId="{3DFAE297-E6E4-4ACF-9868-0FE0EE22CBB2}"/>
          </ac:spMkLst>
        </pc:spChg>
      </pc:sldChg>
    </pc:docChg>
  </pc:docChgLst>
  <pc:docChgLst>
    <pc:chgData name="Siwei PENG" userId="8c9d49ea30389574" providerId="LiveId" clId="{58BD648C-541D-438A-A84E-B3C69B914BE6}"/>
    <pc:docChg chg="undo custSel addSld delSld modSld sldOrd">
      <pc:chgData name="Siwei PENG" userId="8c9d49ea30389574" providerId="LiveId" clId="{58BD648C-541D-438A-A84E-B3C69B914BE6}" dt="2017-11-05T08:12:01.642" v="1531" actId="1076"/>
      <pc:docMkLst>
        <pc:docMk/>
      </pc:docMkLst>
      <pc:sldChg chg="modSp">
        <pc:chgData name="Siwei PENG" userId="8c9d49ea30389574" providerId="LiveId" clId="{58BD648C-541D-438A-A84E-B3C69B914BE6}" dt="2017-11-05T03:15:37.024" v="1003" actId="6549"/>
        <pc:sldMkLst>
          <pc:docMk/>
          <pc:sldMk cId="0" sldId="257"/>
        </pc:sldMkLst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0" sldId="257"/>
            <ac:spMk id="10243" creationId="{A068933B-037E-48A0-9E6E-311347E80E35}"/>
          </ac:spMkLst>
        </pc:spChg>
      </pc:sldChg>
      <pc:sldChg chg="modSp">
        <pc:chgData name="Siwei PENG" userId="8c9d49ea30389574" providerId="LiveId" clId="{58BD648C-541D-438A-A84E-B3C69B914BE6}" dt="2017-11-05T03:15:37.024" v="1003" actId="6549"/>
        <pc:sldMkLst>
          <pc:docMk/>
          <pc:sldMk cId="0" sldId="263"/>
        </pc:sldMkLst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0" sldId="263"/>
            <ac:spMk id="2" creationId="{17973FFF-81B3-45ED-BD45-2F89EE7A1496}"/>
          </ac:spMkLst>
        </pc:spChg>
      </pc:sldChg>
      <pc:sldChg chg="addSp modSp modAnim">
        <pc:chgData name="Siwei PENG" userId="8c9d49ea30389574" providerId="LiveId" clId="{58BD648C-541D-438A-A84E-B3C69B914BE6}" dt="2017-11-05T03:11:58.974" v="955" actId="6549"/>
        <pc:sldMkLst>
          <pc:docMk/>
          <pc:sldMk cId="0" sldId="275"/>
        </pc:sldMkLst>
        <pc:spChg chg="add mod">
          <ac:chgData name="Siwei PENG" userId="8c9d49ea30389574" providerId="LiveId" clId="{58BD648C-541D-438A-A84E-B3C69B914BE6}" dt="2017-11-05T03:09:30.355" v="859" actId="1076"/>
          <ac:spMkLst>
            <pc:docMk/>
            <pc:sldMk cId="0" sldId="275"/>
            <ac:spMk id="2" creationId="{D8757A81-500C-473F-BC94-9C45842269A6}"/>
          </ac:spMkLst>
        </pc:spChg>
        <pc:spChg chg="add mod">
          <ac:chgData name="Siwei PENG" userId="8c9d49ea30389574" providerId="LiveId" clId="{58BD648C-541D-438A-A84E-B3C69B914BE6}" dt="2017-11-05T03:11:55.755" v="954" actId="1076"/>
          <ac:spMkLst>
            <pc:docMk/>
            <pc:sldMk cId="0" sldId="275"/>
            <ac:spMk id="3" creationId="{60F5EE19-C340-4747-A16B-D449957320D5}"/>
          </ac:spMkLst>
        </pc:spChg>
        <pc:spChg chg="mod">
          <ac:chgData name="Siwei PENG" userId="8c9d49ea30389574" providerId="LiveId" clId="{58BD648C-541D-438A-A84E-B3C69B914BE6}" dt="2017-11-05T03:09:55.047" v="873" actId="20577"/>
          <ac:spMkLst>
            <pc:docMk/>
            <pc:sldMk cId="0" sldId="275"/>
            <ac:spMk id="31773" creationId="{6EE7F0AE-E30D-41A9-9AB3-62A20A15513B}"/>
          </ac:spMkLst>
        </pc:spChg>
        <pc:spChg chg="mod">
          <ac:chgData name="Siwei PENG" userId="8c9d49ea30389574" providerId="LiveId" clId="{58BD648C-541D-438A-A84E-B3C69B914BE6}" dt="2017-11-05T03:09:52.590" v="869" actId="20577"/>
          <ac:spMkLst>
            <pc:docMk/>
            <pc:sldMk cId="0" sldId="275"/>
            <ac:spMk id="31774" creationId="{4AD544FD-DF6F-45D7-BC13-01C7334320F3}"/>
          </ac:spMkLst>
        </pc:spChg>
        <pc:grpChg chg="mod">
          <ac:chgData name="Siwei PENG" userId="8c9d49ea30389574" providerId="LiveId" clId="{58BD648C-541D-438A-A84E-B3C69B914BE6}" dt="2017-11-05T03:08:30.607" v="812" actId="1076"/>
          <ac:grpSpMkLst>
            <pc:docMk/>
            <pc:sldMk cId="0" sldId="275"/>
            <ac:grpSpMk id="31765" creationId="{8B68CC21-F4B8-4045-9FF3-7DF7122EEA67}"/>
          </ac:grpSpMkLst>
        </pc:grpChg>
        <pc:grpChg chg="mod">
          <ac:chgData name="Siwei PENG" userId="8c9d49ea30389574" providerId="LiveId" clId="{58BD648C-541D-438A-A84E-B3C69B914BE6}" dt="2017-11-05T03:08:30.607" v="812" actId="1076"/>
          <ac:grpSpMkLst>
            <pc:docMk/>
            <pc:sldMk cId="0" sldId="275"/>
            <ac:grpSpMk id="31775" creationId="{782FEF48-69CE-4896-A5D7-44F12EC538BB}"/>
          </ac:grpSpMkLst>
        </pc:grpChg>
      </pc:sldChg>
      <pc:sldChg chg="modAnim">
        <pc:chgData name="Siwei PENG" userId="8c9d49ea30389574" providerId="LiveId" clId="{58BD648C-541D-438A-A84E-B3C69B914BE6}" dt="2017-10-29T08:39:29.816" v="528" actId="1076"/>
        <pc:sldMkLst>
          <pc:docMk/>
          <pc:sldMk cId="0" sldId="283"/>
        </pc:sldMkLst>
      </pc:sldChg>
      <pc:sldChg chg="modSp ord modAnim">
        <pc:chgData name="Siwei PENG" userId="8c9d49ea30389574" providerId="LiveId" clId="{58BD648C-541D-438A-A84E-B3C69B914BE6}" dt="2017-11-05T03:15:39.883" v="1004" actId="6549"/>
        <pc:sldMkLst>
          <pc:docMk/>
          <pc:sldMk cId="2635252822" sldId="293"/>
        </pc:sldMkLst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2635252822" sldId="293"/>
            <ac:spMk id="2" creationId="{24B947F9-4E6B-493A-BBFD-4DACC5AEAED8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2635252822" sldId="293"/>
            <ac:spMk id="3" creationId="{B502176E-AF6B-4D69-9310-AC836CB11258}"/>
          </ac:spMkLst>
        </pc:spChg>
      </pc:sldChg>
      <pc:sldChg chg="addSp delSp modSp modAnim">
        <pc:chgData name="Siwei PENG" userId="8c9d49ea30389574" providerId="LiveId" clId="{58BD648C-541D-438A-A84E-B3C69B914BE6}" dt="2017-11-05T03:15:39.883" v="1004" actId="6549"/>
        <pc:sldMkLst>
          <pc:docMk/>
          <pc:sldMk cId="2468934093" sldId="294"/>
        </pc:sldMkLst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2468934093" sldId="294"/>
            <ac:spMk id="2" creationId="{081F4D44-F7FA-45E8-BE80-A63F293580B6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2468934093" sldId="294"/>
            <ac:spMk id="3" creationId="{5E46170A-7DA7-413F-8AF9-E35CF018CE42}"/>
          </ac:spMkLst>
        </pc:spChg>
        <pc:spChg chg="mod topLvl">
          <ac:chgData name="Siwei PENG" userId="8c9d49ea30389574" providerId="LiveId" clId="{58BD648C-541D-438A-A84E-B3C69B914BE6}" dt="2017-11-01T06:32:10.358" v="700" actId="165"/>
          <ac:spMkLst>
            <pc:docMk/>
            <pc:sldMk cId="2468934093" sldId="294"/>
            <ac:spMk id="18" creationId="{2B3B959B-8443-4646-9701-57E5C0B58A3E}"/>
          </ac:spMkLst>
        </pc:spChg>
        <pc:spChg chg="mod topLvl">
          <ac:chgData name="Siwei PENG" userId="8c9d49ea30389574" providerId="LiveId" clId="{58BD648C-541D-438A-A84E-B3C69B914BE6}" dt="2017-11-01T06:32:10.358" v="700" actId="165"/>
          <ac:spMkLst>
            <pc:docMk/>
            <pc:sldMk cId="2468934093" sldId="294"/>
            <ac:spMk id="19" creationId="{E019A627-F782-47B6-BA91-BEDA53DCC133}"/>
          </ac:spMkLst>
        </pc:spChg>
        <pc:spChg chg="mod topLvl">
          <ac:chgData name="Siwei PENG" userId="8c9d49ea30389574" providerId="LiveId" clId="{58BD648C-541D-438A-A84E-B3C69B914BE6}" dt="2017-11-05T03:15:37.024" v="1003" actId="6549"/>
          <ac:spMkLst>
            <pc:docMk/>
            <pc:sldMk cId="2468934093" sldId="294"/>
            <ac:spMk id="20" creationId="{DE3C9C24-94A6-47F6-A4D8-4400CC177968}"/>
          </ac:spMkLst>
        </pc:spChg>
        <pc:spChg chg="add mod">
          <ac:chgData name="Siwei PENG" userId="8c9d49ea30389574" providerId="LiveId" clId="{58BD648C-541D-438A-A84E-B3C69B914BE6}" dt="2017-11-01T06:32:44.237" v="704" actId="1076"/>
          <ac:spMkLst>
            <pc:docMk/>
            <pc:sldMk cId="2468934093" sldId="294"/>
            <ac:spMk id="37" creationId="{EBABBA43-5FB6-4E7E-92E7-BFE189C49A57}"/>
          </ac:spMkLst>
        </pc:spChg>
        <pc:spChg chg="add mod">
          <ac:chgData name="Siwei PENG" userId="8c9d49ea30389574" providerId="LiveId" clId="{58BD648C-541D-438A-A84E-B3C69B914BE6}" dt="2017-11-01T06:32:53.315" v="707" actId="1037"/>
          <ac:spMkLst>
            <pc:docMk/>
            <pc:sldMk cId="2468934093" sldId="294"/>
            <ac:spMk id="38" creationId="{B99DA7FD-424D-46D0-BEA9-7814A4A370C8}"/>
          </ac:spMkLst>
        </pc:spChg>
        <pc:spChg chg="add mod">
          <ac:chgData name="Siwei PENG" userId="8c9d49ea30389574" providerId="LiveId" clId="{58BD648C-541D-438A-A84E-B3C69B914BE6}" dt="2017-11-01T06:33:57.862" v="714" actId="1582"/>
          <ac:spMkLst>
            <pc:docMk/>
            <pc:sldMk cId="2468934093" sldId="294"/>
            <ac:spMk id="43" creationId="{28C1EC9F-9C92-43B9-AAB2-D5A0F36D2954}"/>
          </ac:spMkLst>
        </pc:spChg>
        <pc:grpChg chg="add del mod">
          <ac:chgData name="Siwei PENG" userId="8c9d49ea30389574" providerId="LiveId" clId="{58BD648C-541D-438A-A84E-B3C69B914BE6}" dt="2017-11-01T06:32:10.358" v="700" actId="165"/>
          <ac:grpSpMkLst>
            <pc:docMk/>
            <pc:sldMk cId="2468934093" sldId="294"/>
            <ac:grpSpMk id="4" creationId="{59C4497C-EC2D-4DA4-AB47-2C671D37C03C}"/>
          </ac:grpSpMkLst>
        </pc:grpChg>
        <pc:grpChg chg="mod topLvl">
          <ac:chgData name="Siwei PENG" userId="8c9d49ea30389574" providerId="LiveId" clId="{58BD648C-541D-438A-A84E-B3C69B914BE6}" dt="2017-11-01T06:32:10.358" v="700" actId="165"/>
          <ac:grpSpMkLst>
            <pc:docMk/>
            <pc:sldMk cId="2468934093" sldId="294"/>
            <ac:grpSpMk id="5" creationId="{75C3A273-8A10-4398-82A7-1303B5C5942B}"/>
          </ac:grpSpMkLst>
        </pc:grpChg>
        <pc:grpChg chg="mod topLvl">
          <ac:chgData name="Siwei PENG" userId="8c9d49ea30389574" providerId="LiveId" clId="{58BD648C-541D-438A-A84E-B3C69B914BE6}" dt="2017-11-01T06:32:10.358" v="700" actId="165"/>
          <ac:grpSpMkLst>
            <pc:docMk/>
            <pc:sldMk cId="2468934093" sldId="294"/>
            <ac:grpSpMk id="6" creationId="{191E8DA4-7868-47CB-B85D-59ADE78DBAEB}"/>
          </ac:grpSpMkLst>
        </pc:grpChg>
        <pc:grpChg chg="mod topLvl">
          <ac:chgData name="Siwei PENG" userId="8c9d49ea30389574" providerId="LiveId" clId="{58BD648C-541D-438A-A84E-B3C69B914BE6}" dt="2017-11-01T06:32:10.358" v="700" actId="165"/>
          <ac:grpSpMkLst>
            <pc:docMk/>
            <pc:sldMk cId="2468934093" sldId="294"/>
            <ac:grpSpMk id="7" creationId="{8B5ABF12-115F-471B-A382-671BB3D53242}"/>
          </ac:grpSpMkLst>
        </pc:grpChg>
        <pc:grpChg chg="mod topLvl">
          <ac:chgData name="Siwei PENG" userId="8c9d49ea30389574" providerId="LiveId" clId="{58BD648C-541D-438A-A84E-B3C69B914BE6}" dt="2017-11-01T06:32:10.358" v="700" actId="165"/>
          <ac:grpSpMkLst>
            <pc:docMk/>
            <pc:sldMk cId="2468934093" sldId="294"/>
            <ac:grpSpMk id="11" creationId="{BAD1BFBC-4C0F-436F-8E2F-63D0A50FB94C}"/>
          </ac:grpSpMkLst>
        </pc:grpChg>
        <pc:grpChg chg="mod topLvl">
          <ac:chgData name="Siwei PENG" userId="8c9d49ea30389574" providerId="LiveId" clId="{58BD648C-541D-438A-A84E-B3C69B914BE6}" dt="2017-11-01T06:32:10.358" v="700" actId="165"/>
          <ac:grpSpMkLst>
            <pc:docMk/>
            <pc:sldMk cId="2468934093" sldId="294"/>
            <ac:grpSpMk id="12" creationId="{B8A8F801-85B5-44EC-93C1-09B42190C80E}"/>
          </ac:grpSpMkLst>
        </pc:grpChg>
        <pc:grpChg chg="mod topLvl">
          <ac:chgData name="Siwei PENG" userId="8c9d49ea30389574" providerId="LiveId" clId="{58BD648C-541D-438A-A84E-B3C69B914BE6}" dt="2017-11-01T06:32:10.358" v="700" actId="165"/>
          <ac:grpSpMkLst>
            <pc:docMk/>
            <pc:sldMk cId="2468934093" sldId="294"/>
            <ac:grpSpMk id="13" creationId="{C94A4829-0697-4010-86DA-88B38804AE7D}"/>
          </ac:grpSpMkLst>
        </pc:grpChg>
        <pc:grpChg chg="mod topLvl">
          <ac:chgData name="Siwei PENG" userId="8c9d49ea30389574" providerId="LiveId" clId="{58BD648C-541D-438A-A84E-B3C69B914BE6}" dt="2017-11-01T06:32:10.358" v="700" actId="165"/>
          <ac:grpSpMkLst>
            <pc:docMk/>
            <pc:sldMk cId="2468934093" sldId="294"/>
            <ac:grpSpMk id="17" creationId="{5C10FD38-2178-4593-8A06-B89C16DC2A70}"/>
          </ac:grpSpMkLst>
        </pc:grpChg>
        <pc:cxnChg chg="mod topLvl">
          <ac:chgData name="Siwei PENG" userId="8c9d49ea30389574" providerId="LiveId" clId="{58BD648C-541D-438A-A84E-B3C69B914BE6}" dt="2017-11-01T06:32:10.358" v="700" actId="165"/>
          <ac:cxnSpMkLst>
            <pc:docMk/>
            <pc:sldMk cId="2468934093" sldId="294"/>
            <ac:cxnSpMk id="8" creationId="{367B5BDF-51FD-4E1E-8AC4-DEBC2C6ED7D0}"/>
          </ac:cxnSpMkLst>
        </pc:cxnChg>
        <pc:cxnChg chg="mod topLvl">
          <ac:chgData name="Siwei PENG" userId="8c9d49ea30389574" providerId="LiveId" clId="{58BD648C-541D-438A-A84E-B3C69B914BE6}" dt="2017-11-01T06:32:10.358" v="700" actId="165"/>
          <ac:cxnSpMkLst>
            <pc:docMk/>
            <pc:sldMk cId="2468934093" sldId="294"/>
            <ac:cxnSpMk id="9" creationId="{136FA6B6-C038-4073-AEE6-2CB4322BCDEA}"/>
          </ac:cxnSpMkLst>
        </pc:cxnChg>
        <pc:cxnChg chg="mod topLvl">
          <ac:chgData name="Siwei PENG" userId="8c9d49ea30389574" providerId="LiveId" clId="{58BD648C-541D-438A-A84E-B3C69B914BE6}" dt="2017-11-01T06:32:10.358" v="700" actId="165"/>
          <ac:cxnSpMkLst>
            <pc:docMk/>
            <pc:sldMk cId="2468934093" sldId="294"/>
            <ac:cxnSpMk id="10" creationId="{194E6785-DC14-4EB2-A52A-6C691CF177CF}"/>
          </ac:cxnSpMkLst>
        </pc:cxnChg>
        <pc:cxnChg chg="mod topLvl">
          <ac:chgData name="Siwei PENG" userId="8c9d49ea30389574" providerId="LiveId" clId="{58BD648C-541D-438A-A84E-B3C69B914BE6}" dt="2017-11-01T06:32:10.358" v="700" actId="165"/>
          <ac:cxnSpMkLst>
            <pc:docMk/>
            <pc:sldMk cId="2468934093" sldId="294"/>
            <ac:cxnSpMk id="14" creationId="{568774DD-1526-4090-9AF8-49360BC82CEB}"/>
          </ac:cxnSpMkLst>
        </pc:cxnChg>
        <pc:cxnChg chg="mod topLvl">
          <ac:chgData name="Siwei PENG" userId="8c9d49ea30389574" providerId="LiveId" clId="{58BD648C-541D-438A-A84E-B3C69B914BE6}" dt="2017-11-01T06:32:10.358" v="700" actId="165"/>
          <ac:cxnSpMkLst>
            <pc:docMk/>
            <pc:sldMk cId="2468934093" sldId="294"/>
            <ac:cxnSpMk id="15" creationId="{89D67CB8-0B3A-45E3-A281-2DE12C1024CC}"/>
          </ac:cxnSpMkLst>
        </pc:cxnChg>
        <pc:cxnChg chg="mod topLvl">
          <ac:chgData name="Siwei PENG" userId="8c9d49ea30389574" providerId="LiveId" clId="{58BD648C-541D-438A-A84E-B3C69B914BE6}" dt="2017-11-01T06:32:10.358" v="700" actId="165"/>
          <ac:cxnSpMkLst>
            <pc:docMk/>
            <pc:sldMk cId="2468934093" sldId="294"/>
            <ac:cxnSpMk id="16" creationId="{D9F10CB3-A90A-4E39-8B4B-FEA2A21FE14A}"/>
          </ac:cxnSpMkLst>
        </pc:cxnChg>
        <pc:cxnChg chg="mod topLvl">
          <ac:chgData name="Siwei PENG" userId="8c9d49ea30389574" providerId="LiveId" clId="{58BD648C-541D-438A-A84E-B3C69B914BE6}" dt="2017-11-01T06:32:27.924" v="702" actId="14100"/>
          <ac:cxnSpMkLst>
            <pc:docMk/>
            <pc:sldMk cId="2468934093" sldId="294"/>
            <ac:cxnSpMk id="21" creationId="{9CBB4299-56A4-43AF-9025-4E81E35921B0}"/>
          </ac:cxnSpMkLst>
        </pc:cxnChg>
        <pc:cxnChg chg="add mod">
          <ac:chgData name="Siwei PENG" userId="8c9d49ea30389574" providerId="LiveId" clId="{58BD648C-541D-438A-A84E-B3C69B914BE6}" dt="2017-11-01T06:32:57.846" v="708" actId="14100"/>
          <ac:cxnSpMkLst>
            <pc:docMk/>
            <pc:sldMk cId="2468934093" sldId="294"/>
            <ac:cxnSpMk id="39" creationId="{3FCA6EDF-9D85-4E0C-8E96-8DCD40463D54}"/>
          </ac:cxnSpMkLst>
        </pc:cxnChg>
        <pc:cxnChg chg="add del mod">
          <ac:chgData name="Siwei PENG" userId="8c9d49ea30389574" providerId="LiveId" clId="{58BD648C-541D-438A-A84E-B3C69B914BE6}" dt="2017-11-01T06:33:32.737" v="711" actId="478"/>
          <ac:cxnSpMkLst>
            <pc:docMk/>
            <pc:sldMk cId="2468934093" sldId="294"/>
            <ac:cxnSpMk id="41" creationId="{3A5EDFBA-F4E3-4114-92A7-C3A405822C66}"/>
          </ac:cxnSpMkLst>
        </pc:cxnChg>
      </pc:sldChg>
      <pc:sldChg chg="addSp modSp add modAnim">
        <pc:chgData name="Siwei PENG" userId="8c9d49ea30389574" providerId="LiveId" clId="{58BD648C-541D-438A-A84E-B3C69B914BE6}" dt="2017-11-05T03:15:39.883" v="1004" actId="6549"/>
        <pc:sldMkLst>
          <pc:docMk/>
          <pc:sldMk cId="4121985437" sldId="295"/>
        </pc:sldMkLst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4121985437" sldId="295"/>
            <ac:spMk id="2" creationId="{24B947F9-4E6B-493A-BBFD-4DACC5AEAED8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4121985437" sldId="295"/>
            <ac:spMk id="3" creationId="{B502176E-AF6B-4D69-9310-AC836CB11258}"/>
          </ac:spMkLst>
        </pc:spChg>
        <pc:graphicFrameChg chg="add mod">
          <ac:chgData name="Siwei PENG" userId="8c9d49ea30389574" providerId="LiveId" clId="{58BD648C-541D-438A-A84E-B3C69B914BE6}" dt="2017-10-29T08:07:59.302" v="113" actId="1076"/>
          <ac:graphicFrameMkLst>
            <pc:docMk/>
            <pc:sldMk cId="4121985437" sldId="295"/>
            <ac:graphicFrameMk id="4" creationId="{774BC3CF-59C8-43D5-A371-6C019EFB3652}"/>
          </ac:graphicFrameMkLst>
        </pc:graphicFrameChg>
      </pc:sldChg>
      <pc:sldChg chg="addSp modSp add modAnim">
        <pc:chgData name="Siwei PENG" userId="8c9d49ea30389574" providerId="LiveId" clId="{58BD648C-541D-438A-A84E-B3C69B914BE6}" dt="2017-11-05T03:15:39.883" v="1004" actId="6549"/>
        <pc:sldMkLst>
          <pc:docMk/>
          <pc:sldMk cId="3036884137" sldId="296"/>
        </pc:sldMkLst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3036884137" sldId="296"/>
            <ac:spMk id="2" creationId="{24B947F9-4E6B-493A-BBFD-4DACC5AEAED8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3036884137" sldId="296"/>
            <ac:spMk id="3" creationId="{B502176E-AF6B-4D69-9310-AC836CB11258}"/>
          </ac:spMkLst>
        </pc:spChg>
        <pc:graphicFrameChg chg="add mod modGraphic">
          <ac:chgData name="Siwei PENG" userId="8c9d49ea30389574" providerId="LiveId" clId="{58BD648C-541D-438A-A84E-B3C69B914BE6}" dt="2017-10-29T08:03:47.756" v="111" actId="20577"/>
          <ac:graphicFrameMkLst>
            <pc:docMk/>
            <pc:sldMk cId="3036884137" sldId="296"/>
            <ac:graphicFrameMk id="4" creationId="{322817B6-B7CA-47F1-B4A2-41DAE6026F73}"/>
          </ac:graphicFrameMkLst>
        </pc:graphicFrameChg>
      </pc:sldChg>
      <pc:sldChg chg="addSp modSp add modAnim">
        <pc:chgData name="Siwei PENG" userId="8c9d49ea30389574" providerId="LiveId" clId="{58BD648C-541D-438A-A84E-B3C69B914BE6}" dt="2017-11-05T03:15:39.883" v="1004" actId="6549"/>
        <pc:sldMkLst>
          <pc:docMk/>
          <pc:sldMk cId="3594747549" sldId="297"/>
        </pc:sldMkLst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3594747549" sldId="297"/>
            <ac:spMk id="2" creationId="{24B947F9-4E6B-493A-BBFD-4DACC5AEAED8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3594747549" sldId="297"/>
            <ac:spMk id="3" creationId="{B502176E-AF6B-4D69-9310-AC836CB11258}"/>
          </ac:spMkLst>
        </pc:spChg>
        <pc:graphicFrameChg chg="add mod">
          <ac:chgData name="Siwei PENG" userId="8c9d49ea30389574" providerId="LiveId" clId="{58BD648C-541D-438A-A84E-B3C69B914BE6}" dt="2017-10-29T08:17:37.452" v="194" actId="1076"/>
          <ac:graphicFrameMkLst>
            <pc:docMk/>
            <pc:sldMk cId="3594747549" sldId="297"/>
            <ac:graphicFrameMk id="4" creationId="{E7D3ACEE-9714-442B-993A-98F25B2B50D8}"/>
          </ac:graphicFrameMkLst>
        </pc:graphicFrameChg>
      </pc:sldChg>
      <pc:sldChg chg="addSp delSp modSp add modAnim">
        <pc:chgData name="Siwei PENG" userId="8c9d49ea30389574" providerId="LiveId" clId="{58BD648C-541D-438A-A84E-B3C69B914BE6}" dt="2017-11-05T03:15:39.883" v="1004" actId="6549"/>
        <pc:sldMkLst>
          <pc:docMk/>
          <pc:sldMk cId="1602251052" sldId="298"/>
        </pc:sldMkLst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1602251052" sldId="298"/>
            <ac:spMk id="2" creationId="{24B947F9-4E6B-493A-BBFD-4DACC5AEAED8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1602251052" sldId="298"/>
            <ac:spMk id="3" creationId="{B502176E-AF6B-4D69-9310-AC836CB11258}"/>
          </ac:spMkLst>
        </pc:spChg>
        <pc:spChg chg="add del mod">
          <ac:chgData name="Siwei PENG" userId="8c9d49ea30389574" providerId="LiveId" clId="{58BD648C-541D-438A-A84E-B3C69B914BE6}" dt="2017-10-29T08:28:43.241" v="419" actId="478"/>
          <ac:spMkLst>
            <pc:docMk/>
            <pc:sldMk cId="1602251052" sldId="298"/>
            <ac:spMk id="4" creationId="{8C6A44C6-906C-4F14-8F66-89CCB633B72C}"/>
          </ac:spMkLst>
        </pc:spChg>
      </pc:sldChg>
      <pc:sldChg chg="add del">
        <pc:chgData name="Siwei PENG" userId="8c9d49ea30389574" providerId="LiveId" clId="{58BD648C-541D-438A-A84E-B3C69B914BE6}" dt="2017-10-29T08:31:49.194" v="429" actId="2696"/>
        <pc:sldMkLst>
          <pc:docMk/>
          <pc:sldMk cId="2886248222" sldId="299"/>
        </pc:sldMkLst>
      </pc:sldChg>
      <pc:sldChg chg="addSp delSp modSp add modAnim">
        <pc:chgData name="Siwei PENG" userId="8c9d49ea30389574" providerId="LiveId" clId="{58BD648C-541D-438A-A84E-B3C69B914BE6}" dt="2017-11-05T03:15:37.024" v="1003" actId="6549"/>
        <pc:sldMkLst>
          <pc:docMk/>
          <pc:sldMk cId="3119917100" sldId="299"/>
        </pc:sldMkLst>
        <pc:spChg chg="mod">
          <ac:chgData name="Siwei PENG" userId="8c9d49ea30389574" providerId="LiveId" clId="{58BD648C-541D-438A-A84E-B3C69B914BE6}" dt="2017-10-29T08:34:11.194" v="498" actId="6549"/>
          <ac:spMkLst>
            <pc:docMk/>
            <pc:sldMk cId="3119917100" sldId="299"/>
            <ac:spMk id="2" creationId="{081F4D44-F7FA-45E8-BE80-A63F293580B6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3119917100" sldId="299"/>
            <ac:spMk id="3" creationId="{5E46170A-7DA7-413F-8AF9-E35CF018CE42}"/>
          </ac:spMkLst>
        </pc:spChg>
        <pc:grpChg chg="add del">
          <ac:chgData name="Siwei PENG" userId="8c9d49ea30389574" providerId="LiveId" clId="{58BD648C-541D-438A-A84E-B3C69B914BE6}" dt="2017-10-29T08:45:29.581" v="588" actId="1076"/>
          <ac:grpSpMkLst>
            <pc:docMk/>
            <pc:sldMk cId="3119917100" sldId="299"/>
            <ac:grpSpMk id="4" creationId="{0C2E19E4-51FE-4C60-BFAD-86B67D5405BA}"/>
          </ac:grpSpMkLst>
        </pc:grpChg>
      </pc:sldChg>
      <pc:sldChg chg="add del">
        <pc:chgData name="Siwei PENG" userId="8c9d49ea30389574" providerId="LiveId" clId="{58BD648C-541D-438A-A84E-B3C69B914BE6}" dt="2017-10-29T08:33:54.960" v="495" actId="2696"/>
        <pc:sldMkLst>
          <pc:docMk/>
          <pc:sldMk cId="4083805812" sldId="299"/>
        </pc:sldMkLst>
      </pc:sldChg>
      <pc:sldChg chg="addSp modSp add modAnim">
        <pc:chgData name="Siwei PENG" userId="8c9d49ea30389574" providerId="LiveId" clId="{58BD648C-541D-438A-A84E-B3C69B914BE6}" dt="2017-11-05T03:15:39.883" v="1004" actId="6549"/>
        <pc:sldMkLst>
          <pc:docMk/>
          <pc:sldMk cId="3788619569" sldId="300"/>
        </pc:sldMkLst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3788619569" sldId="300"/>
            <ac:spMk id="2" creationId="{081F4D44-F7FA-45E8-BE80-A63F293580B6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3788619569" sldId="300"/>
            <ac:spMk id="3" creationId="{5E46170A-7DA7-413F-8AF9-E35CF018CE42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3788619569" sldId="300"/>
            <ac:spMk id="20" creationId="{2B7E676E-7614-42BB-9D60-53A02C7FB3FB}"/>
          </ac:spMkLst>
        </pc:spChg>
        <pc:spChg chg="mod">
          <ac:chgData name="Siwei PENG" userId="8c9d49ea30389574" providerId="LiveId" clId="{58BD648C-541D-438A-A84E-B3C69B914BE6}" dt="2017-10-29T08:40:00.909" v="534" actId="6549"/>
          <ac:spMkLst>
            <pc:docMk/>
            <pc:sldMk cId="3788619569" sldId="300"/>
            <ac:spMk id="22" creationId="{561CA0AC-FBB9-437D-A964-7C50730EA7C8}"/>
          </ac:spMkLst>
        </pc:spChg>
        <pc:spChg chg="mod">
          <ac:chgData name="Siwei PENG" userId="8c9d49ea30389574" providerId="LiveId" clId="{58BD648C-541D-438A-A84E-B3C69B914BE6}" dt="2017-10-29T08:39:58.987" v="533" actId="6549"/>
          <ac:spMkLst>
            <pc:docMk/>
            <pc:sldMk cId="3788619569" sldId="300"/>
            <ac:spMk id="24" creationId="{F0282D46-370B-46B2-B79E-B2EF5524DB07}"/>
          </ac:spMkLst>
        </pc:spChg>
        <pc:spChg chg="mod">
          <ac:chgData name="Siwei PENG" userId="8c9d49ea30389574" providerId="LiveId" clId="{58BD648C-541D-438A-A84E-B3C69B914BE6}" dt="2017-10-29T08:39:57.394" v="532" actId="6549"/>
          <ac:spMkLst>
            <pc:docMk/>
            <pc:sldMk cId="3788619569" sldId="300"/>
            <ac:spMk id="26" creationId="{8AC7A94F-738B-4D7E-AB89-6F2E5D1F20DF}"/>
          </ac:spMkLst>
        </pc:spChg>
        <pc:spChg chg="mod">
          <ac:chgData name="Siwei PENG" userId="8c9d49ea30389574" providerId="LiveId" clId="{58BD648C-541D-438A-A84E-B3C69B914BE6}" dt="2017-10-29T08:39:56.175" v="531" actId="6549"/>
          <ac:spMkLst>
            <pc:docMk/>
            <pc:sldMk cId="3788619569" sldId="300"/>
            <ac:spMk id="28" creationId="{1E25D2D0-7A6C-4246-BC07-023B28F46ED2}"/>
          </ac:spMkLst>
        </pc:spChg>
        <pc:spChg chg="mod">
          <ac:chgData name="Siwei PENG" userId="8c9d49ea30389574" providerId="LiveId" clId="{58BD648C-541D-438A-A84E-B3C69B914BE6}" dt="2017-10-29T08:39:52.347" v="530" actId="6549"/>
          <ac:spMkLst>
            <pc:docMk/>
            <pc:sldMk cId="3788619569" sldId="300"/>
            <ac:spMk id="30" creationId="{164DBB68-CD76-42AD-B431-DE931F53DA39}"/>
          </ac:spMkLst>
        </pc:spChg>
        <pc:spChg chg="mod">
          <ac:chgData name="Siwei PENG" userId="8c9d49ea30389574" providerId="LiveId" clId="{58BD648C-541D-438A-A84E-B3C69B914BE6}" dt="2017-10-29T08:39:49.362" v="529" actId="20577"/>
          <ac:spMkLst>
            <pc:docMk/>
            <pc:sldMk cId="3788619569" sldId="300"/>
            <ac:spMk id="32" creationId="{76E55F40-B13E-4CE1-A850-4B79ECB6DECB}"/>
          </ac:spMkLst>
        </pc:spChg>
        <pc:grpChg chg="add mod">
          <ac:chgData name="Siwei PENG" userId="8c9d49ea30389574" providerId="LiveId" clId="{58BD648C-541D-438A-A84E-B3C69B914BE6}" dt="2017-10-29T08:40:12.019" v="535" actId="1076"/>
          <ac:grpSpMkLst>
            <pc:docMk/>
            <pc:sldMk cId="3788619569" sldId="300"/>
            <ac:grpSpMk id="4" creationId="{4FABCB5B-5EF6-46EE-99F5-D6414EF15690}"/>
          </ac:grpSpMkLst>
        </pc:grpChg>
      </pc:sldChg>
      <pc:sldChg chg="addSp modSp add modAnim">
        <pc:chgData name="Siwei PENG" userId="8c9d49ea30389574" providerId="LiveId" clId="{58BD648C-541D-438A-A84E-B3C69B914BE6}" dt="2017-11-05T03:15:39.883" v="1004" actId="6549"/>
        <pc:sldMkLst>
          <pc:docMk/>
          <pc:sldMk cId="1443515062" sldId="301"/>
        </pc:sldMkLst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1443515062" sldId="301"/>
            <ac:spMk id="2" creationId="{081F4D44-F7FA-45E8-BE80-A63F293580B6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1443515062" sldId="301"/>
            <ac:spMk id="3" creationId="{5E46170A-7DA7-413F-8AF9-E35CF018CE42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1443515062" sldId="301"/>
            <ac:spMk id="20" creationId="{92FF497B-4C00-4E2D-AE62-5E9BF03BFCB1}"/>
          </ac:spMkLst>
        </pc:spChg>
        <pc:grpChg chg="add">
          <ac:chgData name="Siwei PENG" userId="8c9d49ea30389574" providerId="LiveId" clId="{58BD648C-541D-438A-A84E-B3C69B914BE6}" dt="2017-10-29T08:45:33.316" v="589" actId="1076"/>
          <ac:grpSpMkLst>
            <pc:docMk/>
            <pc:sldMk cId="1443515062" sldId="301"/>
            <ac:grpSpMk id="4" creationId="{CF5234CD-2F72-4090-AB8C-51134BC44037}"/>
          </ac:grpSpMkLst>
        </pc:grpChg>
      </pc:sldChg>
      <pc:sldChg chg="addSp delSp modSp add modAnim">
        <pc:chgData name="Siwei PENG" userId="8c9d49ea30389574" providerId="LiveId" clId="{58BD648C-541D-438A-A84E-B3C69B914BE6}" dt="2017-11-05T08:00:50.760" v="1451" actId="20577"/>
        <pc:sldMkLst>
          <pc:docMk/>
          <pc:sldMk cId="2077929745" sldId="302"/>
        </pc:sldMkLst>
        <pc:spChg chg="mod">
          <ac:chgData name="Siwei PENG" userId="8c9d49ea30389574" providerId="LiveId" clId="{58BD648C-541D-438A-A84E-B3C69B914BE6}" dt="2017-11-05T08:00:50.760" v="1451" actId="20577"/>
          <ac:spMkLst>
            <pc:docMk/>
            <pc:sldMk cId="2077929745" sldId="302"/>
            <ac:spMk id="2" creationId="{081F4D44-F7FA-45E8-BE80-A63F293580B6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2077929745" sldId="302"/>
            <ac:spMk id="3" creationId="{5E46170A-7DA7-413F-8AF9-E35CF018CE42}"/>
          </ac:spMkLst>
        </pc:spChg>
        <pc:spChg chg="mod topLvl">
          <ac:chgData name="Siwei PENG" userId="8c9d49ea30389574" providerId="LiveId" clId="{58BD648C-541D-438A-A84E-B3C69B914BE6}" dt="2017-11-01T06:29:56.883" v="688" actId="165"/>
          <ac:spMkLst>
            <pc:docMk/>
            <pc:sldMk cId="2077929745" sldId="302"/>
            <ac:spMk id="18" creationId="{95EC9A16-CCB4-4B92-8E85-5EF8FB6C1239}"/>
          </ac:spMkLst>
        </pc:spChg>
        <pc:spChg chg="mod topLvl">
          <ac:chgData name="Siwei PENG" userId="8c9d49ea30389574" providerId="LiveId" clId="{58BD648C-541D-438A-A84E-B3C69B914BE6}" dt="2017-11-01T06:29:56.883" v="688" actId="165"/>
          <ac:spMkLst>
            <pc:docMk/>
            <pc:sldMk cId="2077929745" sldId="302"/>
            <ac:spMk id="19" creationId="{EA7FD50D-5BCF-4C50-8214-564910857AC9}"/>
          </ac:spMkLst>
        </pc:spChg>
        <pc:spChg chg="mod topLvl">
          <ac:chgData name="Siwei PENG" userId="8c9d49ea30389574" providerId="LiveId" clId="{58BD648C-541D-438A-A84E-B3C69B914BE6}" dt="2017-11-05T03:15:37.024" v="1003" actId="6549"/>
          <ac:spMkLst>
            <pc:docMk/>
            <pc:sldMk cId="2077929745" sldId="302"/>
            <ac:spMk id="20" creationId="{F2E5EE8C-E3F4-4365-9ABE-EBB6C27FEF85}"/>
          </ac:spMkLst>
        </pc:spChg>
        <pc:spChg chg="add mod">
          <ac:chgData name="Siwei PENG" userId="8c9d49ea30389574" providerId="LiveId" clId="{58BD648C-541D-438A-A84E-B3C69B914BE6}" dt="2017-11-01T06:28:56.289" v="679" actId="1036"/>
          <ac:spMkLst>
            <pc:docMk/>
            <pc:sldMk cId="2077929745" sldId="302"/>
            <ac:spMk id="36" creationId="{384B3F35-29BE-4EAD-A4C2-35FE6A1EDAA9}"/>
          </ac:spMkLst>
        </pc:spChg>
        <pc:spChg chg="add mod">
          <ac:chgData name="Siwei PENG" userId="8c9d49ea30389574" providerId="LiveId" clId="{58BD648C-541D-438A-A84E-B3C69B914BE6}" dt="2017-11-01T06:28:56.289" v="679" actId="1036"/>
          <ac:spMkLst>
            <pc:docMk/>
            <pc:sldMk cId="2077929745" sldId="302"/>
            <ac:spMk id="37" creationId="{D1DAE476-8521-4041-AA57-BDCDF198A61E}"/>
          </ac:spMkLst>
        </pc:spChg>
        <pc:spChg chg="add mod">
          <ac:chgData name="Siwei PENG" userId="8c9d49ea30389574" providerId="LiveId" clId="{58BD648C-541D-438A-A84E-B3C69B914BE6}" dt="2017-11-01T06:28:56.289" v="679" actId="1036"/>
          <ac:spMkLst>
            <pc:docMk/>
            <pc:sldMk cId="2077929745" sldId="302"/>
            <ac:spMk id="38" creationId="{6967E24A-C3A5-46A7-A5EE-8828D1F19D6C}"/>
          </ac:spMkLst>
        </pc:spChg>
        <pc:spChg chg="add mod">
          <ac:chgData name="Siwei PENG" userId="8c9d49ea30389574" providerId="LiveId" clId="{58BD648C-541D-438A-A84E-B3C69B914BE6}" dt="2017-11-01T06:28:56.289" v="679" actId="1036"/>
          <ac:spMkLst>
            <pc:docMk/>
            <pc:sldMk cId="2077929745" sldId="302"/>
            <ac:spMk id="39" creationId="{91664188-5934-4A0B-B50A-8CCDE52EA6F3}"/>
          </ac:spMkLst>
        </pc:spChg>
        <pc:grpChg chg="add del mod">
          <ac:chgData name="Siwei PENG" userId="8c9d49ea30389574" providerId="LiveId" clId="{58BD648C-541D-438A-A84E-B3C69B914BE6}" dt="2017-11-01T06:29:56.883" v="688" actId="165"/>
          <ac:grpSpMkLst>
            <pc:docMk/>
            <pc:sldMk cId="2077929745" sldId="302"/>
            <ac:grpSpMk id="4" creationId="{64008BC1-BFBB-4BD3-8D85-6DB448C694AE}"/>
          </ac:grpSpMkLst>
        </pc:grpChg>
        <pc:grpChg chg="mod topLvl">
          <ac:chgData name="Siwei PENG" userId="8c9d49ea30389574" providerId="LiveId" clId="{58BD648C-541D-438A-A84E-B3C69B914BE6}" dt="2017-11-01T06:29:56.883" v="688" actId="165"/>
          <ac:grpSpMkLst>
            <pc:docMk/>
            <pc:sldMk cId="2077929745" sldId="302"/>
            <ac:grpSpMk id="5" creationId="{5D359CFE-B6BB-4D57-8D47-53EC06027B2C}"/>
          </ac:grpSpMkLst>
        </pc:grpChg>
        <pc:grpChg chg="mod topLvl">
          <ac:chgData name="Siwei PENG" userId="8c9d49ea30389574" providerId="LiveId" clId="{58BD648C-541D-438A-A84E-B3C69B914BE6}" dt="2017-11-01T06:29:56.883" v="688" actId="165"/>
          <ac:grpSpMkLst>
            <pc:docMk/>
            <pc:sldMk cId="2077929745" sldId="302"/>
            <ac:grpSpMk id="6" creationId="{1A118890-F2AB-4FD7-884D-F1DF0FE47CF1}"/>
          </ac:grpSpMkLst>
        </pc:grpChg>
        <pc:grpChg chg="mod topLvl">
          <ac:chgData name="Siwei PENG" userId="8c9d49ea30389574" providerId="LiveId" clId="{58BD648C-541D-438A-A84E-B3C69B914BE6}" dt="2017-11-01T06:29:56.883" v="688" actId="165"/>
          <ac:grpSpMkLst>
            <pc:docMk/>
            <pc:sldMk cId="2077929745" sldId="302"/>
            <ac:grpSpMk id="7" creationId="{28DDCF28-88B5-48AB-9A31-128DC36BE6AE}"/>
          </ac:grpSpMkLst>
        </pc:grpChg>
        <pc:grpChg chg="mod topLvl">
          <ac:chgData name="Siwei PENG" userId="8c9d49ea30389574" providerId="LiveId" clId="{58BD648C-541D-438A-A84E-B3C69B914BE6}" dt="2017-11-01T06:29:56.883" v="688" actId="165"/>
          <ac:grpSpMkLst>
            <pc:docMk/>
            <pc:sldMk cId="2077929745" sldId="302"/>
            <ac:grpSpMk id="11" creationId="{0334D5D7-A0BA-49D7-A1EC-56941C286125}"/>
          </ac:grpSpMkLst>
        </pc:grpChg>
        <pc:grpChg chg="mod topLvl">
          <ac:chgData name="Siwei PENG" userId="8c9d49ea30389574" providerId="LiveId" clId="{58BD648C-541D-438A-A84E-B3C69B914BE6}" dt="2017-11-01T06:29:56.883" v="688" actId="165"/>
          <ac:grpSpMkLst>
            <pc:docMk/>
            <pc:sldMk cId="2077929745" sldId="302"/>
            <ac:grpSpMk id="12" creationId="{83FB0670-3131-4EA7-B699-D38CBBF6D141}"/>
          </ac:grpSpMkLst>
        </pc:grpChg>
        <pc:grpChg chg="mod topLvl">
          <ac:chgData name="Siwei PENG" userId="8c9d49ea30389574" providerId="LiveId" clId="{58BD648C-541D-438A-A84E-B3C69B914BE6}" dt="2017-11-01T06:29:56.883" v="688" actId="165"/>
          <ac:grpSpMkLst>
            <pc:docMk/>
            <pc:sldMk cId="2077929745" sldId="302"/>
            <ac:grpSpMk id="13" creationId="{884D97E2-4D1A-4373-82B4-A22D9BC1060B}"/>
          </ac:grpSpMkLst>
        </pc:grpChg>
        <pc:grpChg chg="mod topLvl">
          <ac:chgData name="Siwei PENG" userId="8c9d49ea30389574" providerId="LiveId" clId="{58BD648C-541D-438A-A84E-B3C69B914BE6}" dt="2017-11-01T06:29:56.883" v="688" actId="165"/>
          <ac:grpSpMkLst>
            <pc:docMk/>
            <pc:sldMk cId="2077929745" sldId="302"/>
            <ac:grpSpMk id="17" creationId="{A2403B6A-9EF5-439A-B68B-A76D0888270E}"/>
          </ac:grpSpMkLst>
        </pc:grpChg>
        <pc:cxnChg chg="mod topLvl">
          <ac:chgData name="Siwei PENG" userId="8c9d49ea30389574" providerId="LiveId" clId="{58BD648C-541D-438A-A84E-B3C69B914BE6}" dt="2017-11-01T06:29:56.883" v="688" actId="165"/>
          <ac:cxnSpMkLst>
            <pc:docMk/>
            <pc:sldMk cId="2077929745" sldId="302"/>
            <ac:cxnSpMk id="8" creationId="{00E30F0E-DC13-4B51-BC8C-4CC6F30415C7}"/>
          </ac:cxnSpMkLst>
        </pc:cxnChg>
        <pc:cxnChg chg="mod topLvl">
          <ac:chgData name="Siwei PENG" userId="8c9d49ea30389574" providerId="LiveId" clId="{58BD648C-541D-438A-A84E-B3C69B914BE6}" dt="2017-11-01T06:29:56.883" v="688" actId="165"/>
          <ac:cxnSpMkLst>
            <pc:docMk/>
            <pc:sldMk cId="2077929745" sldId="302"/>
            <ac:cxnSpMk id="9" creationId="{1AB4E545-CBF3-4867-BD3E-343EA0DD07F2}"/>
          </ac:cxnSpMkLst>
        </pc:cxnChg>
        <pc:cxnChg chg="mod topLvl">
          <ac:chgData name="Siwei PENG" userId="8c9d49ea30389574" providerId="LiveId" clId="{58BD648C-541D-438A-A84E-B3C69B914BE6}" dt="2017-11-01T06:29:56.883" v="688" actId="165"/>
          <ac:cxnSpMkLst>
            <pc:docMk/>
            <pc:sldMk cId="2077929745" sldId="302"/>
            <ac:cxnSpMk id="10" creationId="{FBB7249A-2623-466B-A014-388E19FC8CC7}"/>
          </ac:cxnSpMkLst>
        </pc:cxnChg>
        <pc:cxnChg chg="mod topLvl">
          <ac:chgData name="Siwei PENG" userId="8c9d49ea30389574" providerId="LiveId" clId="{58BD648C-541D-438A-A84E-B3C69B914BE6}" dt="2017-11-01T06:29:56.883" v="688" actId="165"/>
          <ac:cxnSpMkLst>
            <pc:docMk/>
            <pc:sldMk cId="2077929745" sldId="302"/>
            <ac:cxnSpMk id="14" creationId="{F1FC9E6B-6B37-423E-ACD9-DFCDFD18FA74}"/>
          </ac:cxnSpMkLst>
        </pc:cxnChg>
        <pc:cxnChg chg="mod topLvl">
          <ac:chgData name="Siwei PENG" userId="8c9d49ea30389574" providerId="LiveId" clId="{58BD648C-541D-438A-A84E-B3C69B914BE6}" dt="2017-11-01T06:29:56.883" v="688" actId="165"/>
          <ac:cxnSpMkLst>
            <pc:docMk/>
            <pc:sldMk cId="2077929745" sldId="302"/>
            <ac:cxnSpMk id="15" creationId="{15F63581-46F6-4199-BBD0-36891E13C6AB}"/>
          </ac:cxnSpMkLst>
        </pc:cxnChg>
        <pc:cxnChg chg="mod topLvl">
          <ac:chgData name="Siwei PENG" userId="8c9d49ea30389574" providerId="LiveId" clId="{58BD648C-541D-438A-A84E-B3C69B914BE6}" dt="2017-11-01T06:29:56.883" v="688" actId="165"/>
          <ac:cxnSpMkLst>
            <pc:docMk/>
            <pc:sldMk cId="2077929745" sldId="302"/>
            <ac:cxnSpMk id="16" creationId="{3DA46836-9CA6-4CB4-B8B4-77AF6FE0B062}"/>
          </ac:cxnSpMkLst>
        </pc:cxnChg>
        <pc:cxnChg chg="mod topLvl">
          <ac:chgData name="Siwei PENG" userId="8c9d49ea30389574" providerId="LiveId" clId="{58BD648C-541D-438A-A84E-B3C69B914BE6}" dt="2017-11-01T06:30:06.727" v="690" actId="14100"/>
          <ac:cxnSpMkLst>
            <pc:docMk/>
            <pc:sldMk cId="2077929745" sldId="302"/>
            <ac:cxnSpMk id="21" creationId="{67C6CAB5-8BF2-45C8-8524-7BBB64FC83CE}"/>
          </ac:cxnSpMkLst>
        </pc:cxnChg>
        <pc:cxnChg chg="add mod">
          <ac:chgData name="Siwei PENG" userId="8c9d49ea30389574" providerId="LiveId" clId="{58BD648C-541D-438A-A84E-B3C69B914BE6}" dt="2017-11-01T06:28:56.289" v="679" actId="1036"/>
          <ac:cxnSpMkLst>
            <pc:docMk/>
            <pc:sldMk cId="2077929745" sldId="302"/>
            <ac:cxnSpMk id="40" creationId="{E0CEB1BA-182E-4E23-8364-05B4FCB80412}"/>
          </ac:cxnSpMkLst>
        </pc:cxnChg>
        <pc:cxnChg chg="add mod">
          <ac:chgData name="Siwei PENG" userId="8c9d49ea30389574" providerId="LiveId" clId="{58BD648C-541D-438A-A84E-B3C69B914BE6}" dt="2017-11-01T06:29:20.070" v="684" actId="1076"/>
          <ac:cxnSpMkLst>
            <pc:docMk/>
            <pc:sldMk cId="2077929745" sldId="302"/>
            <ac:cxnSpMk id="42" creationId="{31FDF1C5-54E1-439D-8348-672FD8CC90EF}"/>
          </ac:cxnSpMkLst>
        </pc:cxnChg>
        <pc:cxnChg chg="add mod">
          <ac:chgData name="Siwei PENG" userId="8c9d49ea30389574" providerId="LiveId" clId="{58BD648C-541D-438A-A84E-B3C69B914BE6}" dt="2017-11-01T06:30:31.649" v="696" actId="14100"/>
          <ac:cxnSpMkLst>
            <pc:docMk/>
            <pc:sldMk cId="2077929745" sldId="302"/>
            <ac:cxnSpMk id="47" creationId="{5B02A0A3-7722-4044-9BF6-226FC3EB6B78}"/>
          </ac:cxnSpMkLst>
        </pc:cxnChg>
      </pc:sldChg>
      <pc:sldChg chg="addSp delSp modSp modAnim">
        <pc:chgData name="Siwei PENG" userId="8c9d49ea30389574" providerId="LiveId" clId="{58BD648C-541D-438A-A84E-B3C69B914BE6}" dt="2017-11-05T08:10:43.766" v="1489" actId="1076"/>
        <pc:sldMkLst>
          <pc:docMk/>
          <pc:sldMk cId="728868472" sldId="305"/>
        </pc:sldMkLst>
        <pc:spChg chg="mod">
          <ac:chgData name="Siwei PENG" userId="8c9d49ea30389574" providerId="LiveId" clId="{58BD648C-541D-438A-A84E-B3C69B914BE6}" dt="2017-11-05T03:26:44.114" v="1199" actId="6549"/>
          <ac:spMkLst>
            <pc:docMk/>
            <pc:sldMk cId="728868472" sldId="305"/>
            <ac:spMk id="2" creationId="{3DFAE297-E6E4-4ACF-9868-0FE0EE22CBB2}"/>
          </ac:spMkLst>
        </pc:spChg>
        <pc:spChg chg="mod">
          <ac:chgData name="Siwei PENG" userId="8c9d49ea30389574" providerId="LiveId" clId="{58BD648C-541D-438A-A84E-B3C69B914BE6}" dt="2017-11-05T08:10:43.766" v="1489" actId="1076"/>
          <ac:spMkLst>
            <pc:docMk/>
            <pc:sldMk cId="728868472" sldId="305"/>
            <ac:spMk id="3" creationId="{010DFCCA-A75B-4E41-A112-10902DE9995C}"/>
          </ac:spMkLst>
        </pc:spChg>
        <pc:spChg chg="add del">
          <ac:chgData name="Siwei PENG" userId="8c9d49ea30389574" providerId="LiveId" clId="{58BD648C-541D-438A-A84E-B3C69B914BE6}" dt="2017-11-05T03:26:37.880" v="1197" actId="6549"/>
          <ac:spMkLst>
            <pc:docMk/>
            <pc:sldMk cId="728868472" sldId="305"/>
            <ac:spMk id="5" creationId="{28E401FD-59D3-4F34-B9F4-5106ECEFB934}"/>
          </ac:spMkLst>
        </pc:spChg>
        <pc:spChg chg="add del">
          <ac:chgData name="Siwei PENG" userId="8c9d49ea30389574" providerId="LiveId" clId="{58BD648C-541D-438A-A84E-B3C69B914BE6}" dt="2017-11-05T03:26:37.880" v="1197" actId="6549"/>
          <ac:spMkLst>
            <pc:docMk/>
            <pc:sldMk cId="728868472" sldId="305"/>
            <ac:spMk id="6" creationId="{E3D933B9-5C59-405A-8BFE-C8AF674CE332}"/>
          </ac:spMkLst>
        </pc:spChg>
        <pc:spChg chg="add del">
          <ac:chgData name="Siwei PENG" userId="8c9d49ea30389574" providerId="LiveId" clId="{58BD648C-541D-438A-A84E-B3C69B914BE6}" dt="2017-11-05T03:26:37.880" v="1197" actId="6549"/>
          <ac:spMkLst>
            <pc:docMk/>
            <pc:sldMk cId="728868472" sldId="305"/>
            <ac:spMk id="7" creationId="{B37F510B-B21A-4249-B595-E3F8163647BB}"/>
          </ac:spMkLst>
        </pc:spChg>
        <pc:graphicFrameChg chg="add del">
          <ac:chgData name="Siwei PENG" userId="8c9d49ea30389574" providerId="LiveId" clId="{58BD648C-541D-438A-A84E-B3C69B914BE6}" dt="2017-11-05T03:26:37.880" v="1197" actId="6549"/>
          <ac:graphicFrameMkLst>
            <pc:docMk/>
            <pc:sldMk cId="728868472" sldId="305"/>
            <ac:graphicFrameMk id="4" creationId="{D53C1526-8876-48D4-92E7-705754E6EF46}"/>
          </ac:graphicFrameMkLst>
        </pc:graphicFrameChg>
      </pc:sldChg>
      <pc:sldChg chg="delSp modSp">
        <pc:chgData name="Siwei PENG" userId="8c9d49ea30389574" providerId="LiveId" clId="{58BD648C-541D-438A-A84E-B3C69B914BE6}" dt="2017-11-05T08:12:01.642" v="1531" actId="1076"/>
        <pc:sldMkLst>
          <pc:docMk/>
          <pc:sldMk cId="273032601" sldId="306"/>
        </pc:sldMkLst>
        <pc:spChg chg="mod">
          <ac:chgData name="Siwei PENG" userId="8c9d49ea30389574" providerId="LiveId" clId="{58BD648C-541D-438A-A84E-B3C69B914BE6}" dt="2017-11-05T08:11:38.774" v="1526" actId="1076"/>
          <ac:spMkLst>
            <pc:docMk/>
            <pc:sldMk cId="273032601" sldId="306"/>
            <ac:spMk id="2" creationId="{F832B4D5-6BD5-4B63-BE27-8DBE73D95CB6}"/>
          </ac:spMkLst>
        </pc:spChg>
        <pc:spChg chg="del mod">
          <ac:chgData name="Siwei PENG" userId="8c9d49ea30389574" providerId="LiveId" clId="{58BD648C-541D-438A-A84E-B3C69B914BE6}" dt="2017-11-05T08:11:51.016" v="1528" actId="1076"/>
          <ac:spMkLst>
            <pc:docMk/>
            <pc:sldMk cId="273032601" sldId="306"/>
            <ac:spMk id="3" creationId="{DCEF5241-3666-47FB-A251-AC48B5980A33}"/>
          </ac:spMkLst>
        </pc:spChg>
        <pc:spChg chg="mod">
          <ac:chgData name="Siwei PENG" userId="8c9d49ea30389574" providerId="LiveId" clId="{58BD648C-541D-438A-A84E-B3C69B914BE6}" dt="2017-11-05T08:12:01.642" v="1531" actId="1076"/>
          <ac:spMkLst>
            <pc:docMk/>
            <pc:sldMk cId="273032601" sldId="306"/>
            <ac:spMk id="4" creationId="{A6EBA3C3-CC26-445E-81A7-5D385E8B3E7E}"/>
          </ac:spMkLst>
        </pc:spChg>
      </pc:sldChg>
      <pc:sldChg chg="addSp modSp add del">
        <pc:chgData name="Siwei PENG" userId="8c9d49ea30389574" providerId="LiveId" clId="{58BD648C-541D-438A-A84E-B3C69B914BE6}" dt="2017-11-05T08:11:01.493" v="1491" actId="2696"/>
        <pc:sldMkLst>
          <pc:docMk/>
          <pc:sldMk cId="1291435751" sldId="307"/>
        </pc:sldMkLst>
        <pc:spChg chg="add mod">
          <ac:chgData name="Siwei PENG" userId="8c9d49ea30389574" providerId="LiveId" clId="{58BD648C-541D-438A-A84E-B3C69B914BE6}" dt="2017-11-05T08:08:21.209" v="1459" actId="2696"/>
          <ac:spMkLst>
            <pc:docMk/>
            <pc:sldMk cId="1291435751" sldId="307"/>
            <ac:spMk id="2" creationId="{30547934-8824-4AED-9AFC-EF7C4EF8D8DD}"/>
          </ac:spMkLst>
        </pc:spChg>
        <pc:spChg chg="add mod">
          <ac:chgData name="Siwei PENG" userId="8c9d49ea30389574" providerId="LiveId" clId="{58BD648C-541D-438A-A84E-B3C69B914BE6}" dt="2017-11-05T07:52:58.318" v="1393" actId="2696"/>
          <ac:spMkLst>
            <pc:docMk/>
            <pc:sldMk cId="1291435751" sldId="307"/>
            <ac:spMk id="3" creationId="{54F4E339-F15E-41B5-80F9-8D9BFC86FD2A}"/>
          </ac:spMkLst>
        </pc:spChg>
      </pc:sldChg>
      <pc:sldChg chg="modSp add">
        <pc:chgData name="Siwei PENG" userId="8c9d49ea30389574" providerId="LiveId" clId="{58BD648C-541D-438A-A84E-B3C69B914BE6}" dt="2017-11-05T03:04:07.652" v="769" actId="6549"/>
        <pc:sldMkLst>
          <pc:docMk/>
          <pc:sldMk cId="4098937730" sldId="308"/>
        </pc:sldMkLst>
        <pc:spChg chg="mod">
          <ac:chgData name="Siwei PENG" userId="8c9d49ea30389574" providerId="LiveId" clId="{58BD648C-541D-438A-A84E-B3C69B914BE6}" dt="2017-11-05T03:03:48.931" v="765" actId="6549"/>
          <ac:spMkLst>
            <pc:docMk/>
            <pc:sldMk cId="4098937730" sldId="308"/>
            <ac:spMk id="2" creationId="{3DFAE297-E6E4-4ACF-9868-0FE0EE22CBB2}"/>
          </ac:spMkLst>
        </pc:spChg>
        <pc:spChg chg="mod">
          <ac:chgData name="Siwei PENG" userId="8c9d49ea30389574" providerId="LiveId" clId="{58BD648C-541D-438A-A84E-B3C69B914BE6}" dt="2017-11-05T03:04:07.652" v="769" actId="6549"/>
          <ac:spMkLst>
            <pc:docMk/>
            <pc:sldMk cId="4098937730" sldId="308"/>
            <ac:spMk id="3" creationId="{010DFCCA-A75B-4E41-A112-10902DE9995C}"/>
          </ac:spMkLst>
        </pc:spChg>
      </pc:sldChg>
      <pc:sldChg chg="addSp modSp add modAnim">
        <pc:chgData name="Siwei PENG" userId="8c9d49ea30389574" providerId="LiveId" clId="{58BD648C-541D-438A-A84E-B3C69B914BE6}" dt="2017-11-05T03:21:22.835" v="1143" actId="20577"/>
        <pc:sldMkLst>
          <pc:docMk/>
          <pc:sldMk cId="669688458" sldId="309"/>
        </pc:sldMkLst>
        <pc:spChg chg="mod">
          <ac:chgData name="Siwei PENG" userId="8c9d49ea30389574" providerId="LiveId" clId="{58BD648C-541D-438A-A84E-B3C69B914BE6}" dt="2017-11-05T03:17:20.496" v="1043" actId="20577"/>
          <ac:spMkLst>
            <pc:docMk/>
            <pc:sldMk cId="669688458" sldId="309"/>
            <ac:spMk id="2" creationId="{3DFAE297-E6E4-4ACF-9868-0FE0EE22CBB2}"/>
          </ac:spMkLst>
        </pc:spChg>
        <pc:spChg chg="mod">
          <ac:chgData name="Siwei PENG" userId="8c9d49ea30389574" providerId="LiveId" clId="{58BD648C-541D-438A-A84E-B3C69B914BE6}" dt="2017-11-05T03:17:00.300" v="1032" actId="20577"/>
          <ac:spMkLst>
            <pc:docMk/>
            <pc:sldMk cId="669688458" sldId="309"/>
            <ac:spMk id="3" creationId="{010DFCCA-A75B-4E41-A112-10902DE9995C}"/>
          </ac:spMkLst>
        </pc:spChg>
        <pc:spChg chg="add mod">
          <ac:chgData name="Siwei PENG" userId="8c9d49ea30389574" providerId="LiveId" clId="{58BD648C-541D-438A-A84E-B3C69B914BE6}" dt="2017-11-05T03:08:19.388" v="811" actId="1076"/>
          <ac:spMkLst>
            <pc:docMk/>
            <pc:sldMk cId="669688458" sldId="309"/>
            <ac:spMk id="5" creationId="{7364DCE4-BBA7-4245-8F45-7DDADE1886FA}"/>
          </ac:spMkLst>
        </pc:spChg>
        <pc:spChg chg="add mod">
          <ac:chgData name="Siwei PENG" userId="8c9d49ea30389574" providerId="LiveId" clId="{58BD648C-541D-438A-A84E-B3C69B914BE6}" dt="2017-11-05T03:08:19.388" v="811" actId="1076"/>
          <ac:spMkLst>
            <pc:docMk/>
            <pc:sldMk cId="669688458" sldId="309"/>
            <ac:spMk id="6" creationId="{80996CA4-FDB3-47A5-8CCD-FD24751E8A43}"/>
          </ac:spMkLst>
        </pc:spChg>
        <pc:spChg chg="add mod">
          <ac:chgData name="Siwei PENG" userId="8c9d49ea30389574" providerId="LiveId" clId="{58BD648C-541D-438A-A84E-B3C69B914BE6}" dt="2017-11-05T03:21:22.835" v="1143" actId="20577"/>
          <ac:spMkLst>
            <pc:docMk/>
            <pc:sldMk cId="669688458" sldId="309"/>
            <ac:spMk id="7" creationId="{A05C6CD7-3060-4961-B306-5F94B43E28C6}"/>
          </ac:spMkLst>
        </pc:spChg>
        <pc:graphicFrameChg chg="add mod modGraphic">
          <ac:chgData name="Siwei PENG" userId="8c9d49ea30389574" providerId="LiveId" clId="{58BD648C-541D-438A-A84E-B3C69B914BE6}" dt="2017-11-05T03:08:19.388" v="811" actId="1076"/>
          <ac:graphicFrameMkLst>
            <pc:docMk/>
            <pc:sldMk cId="669688458" sldId="309"/>
            <ac:graphicFrameMk id="4" creationId="{7D70EA87-B5F8-4205-BE6A-12198C6BE53B}"/>
          </ac:graphicFrameMkLst>
        </pc:graphicFrameChg>
      </pc:sldChg>
      <pc:sldChg chg="add del">
        <pc:chgData name="Siwei PENG" userId="8c9d49ea30389574" providerId="LiveId" clId="{58BD648C-541D-438A-A84E-B3C69B914BE6}" dt="2017-11-05T03:19:55.360" v="1083" actId="2696"/>
        <pc:sldMkLst>
          <pc:docMk/>
          <pc:sldMk cId="2590541321" sldId="310"/>
        </pc:sldMkLst>
      </pc:sldChg>
      <pc:sldChg chg="addSp modSp add modAnim">
        <pc:chgData name="Siwei PENG" userId="8c9d49ea30389574" providerId="LiveId" clId="{58BD648C-541D-438A-A84E-B3C69B914BE6}" dt="2017-11-05T03:25:33.534" v="1192" actId="6549"/>
        <pc:sldMkLst>
          <pc:docMk/>
          <pc:sldMk cId="4202844651" sldId="310"/>
        </pc:sldMkLst>
        <pc:spChg chg="mod">
          <ac:chgData name="Siwei PENG" userId="8c9d49ea30389574" providerId="LiveId" clId="{58BD648C-541D-438A-A84E-B3C69B914BE6}" dt="2017-11-05T03:22:25.513" v="1164" actId="6549"/>
          <ac:spMkLst>
            <pc:docMk/>
            <pc:sldMk cId="4202844651" sldId="310"/>
            <ac:spMk id="2" creationId="{3DFAE297-E6E4-4ACF-9868-0FE0EE22CBB2}"/>
          </ac:spMkLst>
        </pc:spChg>
        <pc:spChg chg="mod">
          <ac:chgData name="Siwei PENG" userId="8c9d49ea30389574" providerId="LiveId" clId="{58BD648C-541D-438A-A84E-B3C69B914BE6}" dt="2017-11-05T03:21:07.273" v="1137" actId="6549"/>
          <ac:spMkLst>
            <pc:docMk/>
            <pc:sldMk cId="4202844651" sldId="310"/>
            <ac:spMk id="3" creationId="{010DFCCA-A75B-4E41-A112-10902DE9995C}"/>
          </ac:spMkLst>
        </pc:spChg>
        <pc:spChg chg="add">
          <ac:chgData name="Siwei PENG" userId="8c9d49ea30389574" providerId="LiveId" clId="{58BD648C-541D-438A-A84E-B3C69B914BE6}" dt="2017-11-05T03:21:33.160" v="1144" actId="6549"/>
          <ac:spMkLst>
            <pc:docMk/>
            <pc:sldMk cId="4202844651" sldId="310"/>
            <ac:spMk id="5" creationId="{511E2C0A-9241-47B3-8899-BC4C1383C046}"/>
          </ac:spMkLst>
        </pc:spChg>
        <pc:spChg chg="add">
          <ac:chgData name="Siwei PENG" userId="8c9d49ea30389574" providerId="LiveId" clId="{58BD648C-541D-438A-A84E-B3C69B914BE6}" dt="2017-11-05T03:21:33.160" v="1144" actId="6549"/>
          <ac:spMkLst>
            <pc:docMk/>
            <pc:sldMk cId="4202844651" sldId="310"/>
            <ac:spMk id="6" creationId="{00EBA275-B416-474C-B29C-E685FA9B0C94}"/>
          </ac:spMkLst>
        </pc:spChg>
        <pc:spChg chg="add">
          <ac:chgData name="Siwei PENG" userId="8c9d49ea30389574" providerId="LiveId" clId="{58BD648C-541D-438A-A84E-B3C69B914BE6}" dt="2017-11-05T03:21:33.160" v="1144" actId="6549"/>
          <ac:spMkLst>
            <pc:docMk/>
            <pc:sldMk cId="4202844651" sldId="310"/>
            <ac:spMk id="7" creationId="{27ACF9F9-2F33-4BED-8C3A-632149967F01}"/>
          </ac:spMkLst>
        </pc:spChg>
        <pc:graphicFrameChg chg="add">
          <ac:chgData name="Siwei PENG" userId="8c9d49ea30389574" providerId="LiveId" clId="{58BD648C-541D-438A-A84E-B3C69B914BE6}" dt="2017-11-05T03:21:33.160" v="1144" actId="6549"/>
          <ac:graphicFrameMkLst>
            <pc:docMk/>
            <pc:sldMk cId="4202844651" sldId="310"/>
            <ac:graphicFrameMk id="4" creationId="{EEF48B7B-B1CD-4A60-A91C-892F84D418E0}"/>
          </ac:graphicFrameMkLst>
        </pc:graphicFrameChg>
      </pc:sldChg>
      <pc:sldChg chg="addSp modSp add modAnim">
        <pc:chgData name="Siwei PENG" userId="8c9d49ea30389574" providerId="LiveId" clId="{58BD648C-541D-438A-A84E-B3C69B914BE6}" dt="2017-11-05T03:24:57.107" v="1190" actId="6549"/>
        <pc:sldMkLst>
          <pc:docMk/>
          <pc:sldMk cId="2817772211" sldId="311"/>
        </pc:sldMkLst>
        <pc:spChg chg="mod">
          <ac:chgData name="Siwei PENG" userId="8c9d49ea30389574" providerId="LiveId" clId="{58BD648C-541D-438A-A84E-B3C69B914BE6}" dt="2017-11-05T03:23:43.991" v="1180" actId="6549"/>
          <ac:spMkLst>
            <pc:docMk/>
            <pc:sldMk cId="2817772211" sldId="311"/>
            <ac:spMk id="3" creationId="{010DFCCA-A75B-4E41-A112-10902DE9995C}"/>
          </ac:spMkLst>
        </pc:spChg>
        <pc:spChg chg="add">
          <ac:chgData name="Siwei PENG" userId="8c9d49ea30389574" providerId="LiveId" clId="{58BD648C-541D-438A-A84E-B3C69B914BE6}" dt="2017-11-05T03:23:52.397" v="1181" actId="6549"/>
          <ac:spMkLst>
            <pc:docMk/>
            <pc:sldMk cId="2817772211" sldId="311"/>
            <ac:spMk id="5" creationId="{99C762C6-47F1-499F-9D85-0F3556A79A8B}"/>
          </ac:spMkLst>
        </pc:spChg>
        <pc:spChg chg="add">
          <ac:chgData name="Siwei PENG" userId="8c9d49ea30389574" providerId="LiveId" clId="{58BD648C-541D-438A-A84E-B3C69B914BE6}" dt="2017-11-05T03:23:52.397" v="1181" actId="6549"/>
          <ac:spMkLst>
            <pc:docMk/>
            <pc:sldMk cId="2817772211" sldId="311"/>
            <ac:spMk id="6" creationId="{EED66279-7976-40D3-AE1B-4986E161274D}"/>
          </ac:spMkLst>
        </pc:spChg>
        <pc:spChg chg="add">
          <ac:chgData name="Siwei PENG" userId="8c9d49ea30389574" providerId="LiveId" clId="{58BD648C-541D-438A-A84E-B3C69B914BE6}" dt="2017-11-05T03:23:52.397" v="1181" actId="6549"/>
          <ac:spMkLst>
            <pc:docMk/>
            <pc:sldMk cId="2817772211" sldId="311"/>
            <ac:spMk id="7" creationId="{142349F4-492C-4AFA-B1A8-1C349D3B1738}"/>
          </ac:spMkLst>
        </pc:spChg>
        <pc:graphicFrameChg chg="add">
          <ac:chgData name="Siwei PENG" userId="8c9d49ea30389574" providerId="LiveId" clId="{58BD648C-541D-438A-A84E-B3C69B914BE6}" dt="2017-11-05T03:23:52.397" v="1181" actId="6549"/>
          <ac:graphicFrameMkLst>
            <pc:docMk/>
            <pc:sldMk cId="2817772211" sldId="311"/>
            <ac:graphicFrameMk id="4" creationId="{D3C72128-4B0A-4B2E-AF12-9820DC81115A}"/>
          </ac:graphicFrameMkLst>
        </pc:graphicFrameChg>
      </pc:sldChg>
      <pc:sldChg chg="addSp delSp modSp add modAnim">
        <pc:chgData name="Siwei PENG" userId="8c9d49ea30389574" providerId="LiveId" clId="{58BD648C-541D-438A-A84E-B3C69B914BE6}" dt="2017-11-05T08:10:34.193" v="1482" actId="1076"/>
        <pc:sldMkLst>
          <pc:docMk/>
          <pc:sldMk cId="4037476291" sldId="312"/>
        </pc:sldMkLst>
        <pc:spChg chg="mod">
          <ac:chgData name="Siwei PENG" userId="8c9d49ea30389574" providerId="LiveId" clId="{58BD648C-541D-438A-A84E-B3C69B914BE6}" dt="2017-11-05T08:10:34.193" v="1482" actId="1076"/>
          <ac:spMkLst>
            <pc:docMk/>
            <pc:sldMk cId="4037476291" sldId="312"/>
            <ac:spMk id="3" creationId="{010DFCCA-A75B-4E41-A112-10902DE9995C}"/>
          </ac:spMkLst>
        </pc:spChg>
        <pc:spChg chg="add del mod">
          <ac:chgData name="Siwei PENG" userId="8c9d49ea30389574" providerId="LiveId" clId="{58BD648C-541D-438A-A84E-B3C69B914BE6}" dt="2017-11-05T03:30:30.063" v="1258" actId="478"/>
          <ac:spMkLst>
            <pc:docMk/>
            <pc:sldMk cId="4037476291" sldId="312"/>
            <ac:spMk id="4" creationId="{88C5C1B2-FEDE-4711-9405-E137FF317CB4}"/>
          </ac:spMkLst>
        </pc:spChg>
      </pc:sldChg>
      <pc:sldChg chg="modSp add">
        <pc:chgData name="Siwei PENG" userId="8c9d49ea30389574" providerId="LiveId" clId="{58BD648C-541D-438A-A84E-B3C69B914BE6}" dt="2017-11-05T07:48:58.380" v="1365" actId="1076"/>
        <pc:sldMkLst>
          <pc:docMk/>
          <pc:sldMk cId="2207982400" sldId="313"/>
        </pc:sldMkLst>
        <pc:spChg chg="mod">
          <ac:chgData name="Siwei PENG" userId="8c9d49ea30389574" providerId="LiveId" clId="{58BD648C-541D-438A-A84E-B3C69B914BE6}" dt="2017-11-05T03:32:55.885" v="1265" actId="20577"/>
          <ac:spMkLst>
            <pc:docMk/>
            <pc:sldMk cId="2207982400" sldId="313"/>
            <ac:spMk id="2" creationId="{30547934-8824-4AED-9AFC-EF7C4EF8D8DD}"/>
          </ac:spMkLst>
        </pc:spChg>
        <pc:spChg chg="mod">
          <ac:chgData name="Siwei PENG" userId="8c9d49ea30389574" providerId="LiveId" clId="{58BD648C-541D-438A-A84E-B3C69B914BE6}" dt="2017-11-05T07:48:58.380" v="1365" actId="1076"/>
          <ac:spMkLst>
            <pc:docMk/>
            <pc:sldMk cId="2207982400" sldId="313"/>
            <ac:spMk id="3" creationId="{54F4E339-F15E-41B5-80F9-8D9BFC86FD2A}"/>
          </ac:spMkLst>
        </pc:spChg>
      </pc:sldChg>
      <pc:sldChg chg="addSp delSp modSp add modAnim">
        <pc:chgData name="Siwei PENG" userId="8c9d49ea30389574" providerId="LiveId" clId="{58BD648C-541D-438A-A84E-B3C69B914BE6}" dt="2017-11-05T07:51:24.177" v="1379" actId="1076"/>
        <pc:sldMkLst>
          <pc:docMk/>
          <pc:sldMk cId="3356871108" sldId="314"/>
        </pc:sldMkLst>
        <pc:spChg chg="mod">
          <ac:chgData name="Siwei PENG" userId="8c9d49ea30389574" providerId="LiveId" clId="{58BD648C-541D-438A-A84E-B3C69B914BE6}" dt="2017-11-05T07:44:20.521" v="1298" actId="20577"/>
          <ac:spMkLst>
            <pc:docMk/>
            <pc:sldMk cId="3356871108" sldId="314"/>
            <ac:spMk id="2" creationId="{30547934-8824-4AED-9AFC-EF7C4EF8D8DD}"/>
          </ac:spMkLst>
        </pc:spChg>
        <pc:spChg chg="mod">
          <ac:chgData name="Siwei PENG" userId="8c9d49ea30389574" providerId="LiveId" clId="{58BD648C-541D-438A-A84E-B3C69B914BE6}" dt="2017-11-05T07:48:51.334" v="1358" actId="1076"/>
          <ac:spMkLst>
            <pc:docMk/>
            <pc:sldMk cId="3356871108" sldId="314"/>
            <ac:spMk id="3" creationId="{54F4E339-F15E-41B5-80F9-8D9BFC86FD2A}"/>
          </ac:spMkLst>
        </pc:spChg>
        <pc:spChg chg="mod topLvl">
          <ac:chgData name="Siwei PENG" userId="8c9d49ea30389574" providerId="LiveId" clId="{58BD648C-541D-438A-A84E-B3C69B914BE6}" dt="2017-11-05T07:48:23.318" v="1343" actId="164"/>
          <ac:spMkLst>
            <pc:docMk/>
            <pc:sldMk cId="3356871108" sldId="314"/>
            <ac:spMk id="18" creationId="{1784140D-21C9-4ED9-B317-002B89ABD76C}"/>
          </ac:spMkLst>
        </pc:spChg>
        <pc:spChg chg="mod topLvl">
          <ac:chgData name="Siwei PENG" userId="8c9d49ea30389574" providerId="LiveId" clId="{58BD648C-541D-438A-A84E-B3C69B914BE6}" dt="2017-11-05T07:48:23.318" v="1343" actId="164"/>
          <ac:spMkLst>
            <pc:docMk/>
            <pc:sldMk cId="3356871108" sldId="314"/>
            <ac:spMk id="19" creationId="{A5797EC0-2FB6-4375-B20F-441B0F8104A5}"/>
          </ac:spMkLst>
        </pc:spChg>
        <pc:spChg chg="mod topLvl">
          <ac:chgData name="Siwei PENG" userId="8c9d49ea30389574" providerId="LiveId" clId="{58BD648C-541D-438A-A84E-B3C69B914BE6}" dt="2017-11-05T07:48:23.318" v="1343" actId="164"/>
          <ac:spMkLst>
            <pc:docMk/>
            <pc:sldMk cId="3356871108" sldId="314"/>
            <ac:spMk id="20" creationId="{C7639C44-0F13-4896-8CEE-7F3EEF9F9BC0}"/>
          </ac:spMkLst>
        </pc:spChg>
        <pc:spChg chg="add mod">
          <ac:chgData name="Siwei PENG" userId="8c9d49ea30389574" providerId="LiveId" clId="{58BD648C-541D-438A-A84E-B3C69B914BE6}" dt="2017-11-05T07:48:23.318" v="1343" actId="164"/>
          <ac:spMkLst>
            <pc:docMk/>
            <pc:sldMk cId="3356871108" sldId="314"/>
            <ac:spMk id="38" creationId="{CBBA0D9A-93F8-47B1-9331-99E4F87D5193}"/>
          </ac:spMkLst>
        </pc:spChg>
        <pc:spChg chg="add mod">
          <ac:chgData name="Siwei PENG" userId="8c9d49ea30389574" providerId="LiveId" clId="{58BD648C-541D-438A-A84E-B3C69B914BE6}" dt="2017-11-05T07:48:23.318" v="1343" actId="164"/>
          <ac:spMkLst>
            <pc:docMk/>
            <pc:sldMk cId="3356871108" sldId="314"/>
            <ac:spMk id="39" creationId="{87AA44D6-20DA-4EA6-8591-5AA47BA43A7B}"/>
          </ac:spMkLst>
        </pc:spChg>
        <pc:spChg chg="add mod">
          <ac:chgData name="Siwei PENG" userId="8c9d49ea30389574" providerId="LiveId" clId="{58BD648C-541D-438A-A84E-B3C69B914BE6}" dt="2017-11-05T07:50:11.599" v="1370" actId="571"/>
          <ac:spMkLst>
            <pc:docMk/>
            <pc:sldMk cId="3356871108" sldId="314"/>
            <ac:spMk id="42" creationId="{41E6FD9B-B114-4C15-92B1-0EB4528EB46D}"/>
          </ac:spMkLst>
        </pc:spChg>
        <pc:grpChg chg="add del mod">
          <ac:chgData name="Siwei PENG" userId="8c9d49ea30389574" providerId="LiveId" clId="{58BD648C-541D-438A-A84E-B3C69B914BE6}" dt="2017-11-05T07:45:48.490" v="1303" actId="165"/>
          <ac:grpSpMkLst>
            <pc:docMk/>
            <pc:sldMk cId="3356871108" sldId="314"/>
            <ac:grpSpMk id="4" creationId="{D581E0F9-D52A-4D7C-BC73-FB82065C3717}"/>
          </ac:grpSpMkLst>
        </pc:grpChg>
        <pc:grpChg chg="mod topLvl">
          <ac:chgData name="Siwei PENG" userId="8c9d49ea30389574" providerId="LiveId" clId="{58BD648C-541D-438A-A84E-B3C69B914BE6}" dt="2017-11-05T07:48:23.318" v="1343" actId="164"/>
          <ac:grpSpMkLst>
            <pc:docMk/>
            <pc:sldMk cId="3356871108" sldId="314"/>
            <ac:grpSpMk id="5" creationId="{D37A320A-BFB0-46AC-8F13-6A89B33ABCB3}"/>
          </ac:grpSpMkLst>
        </pc:grpChg>
        <pc:grpChg chg="mod topLvl">
          <ac:chgData name="Siwei PENG" userId="8c9d49ea30389574" providerId="LiveId" clId="{58BD648C-541D-438A-A84E-B3C69B914BE6}" dt="2017-11-05T07:48:23.318" v="1343" actId="164"/>
          <ac:grpSpMkLst>
            <pc:docMk/>
            <pc:sldMk cId="3356871108" sldId="314"/>
            <ac:grpSpMk id="6" creationId="{1C7AEC25-7E18-4D8B-A56A-FBD492BF9AE4}"/>
          </ac:grpSpMkLst>
        </pc:grpChg>
        <pc:grpChg chg="mod topLvl">
          <ac:chgData name="Siwei PENG" userId="8c9d49ea30389574" providerId="LiveId" clId="{58BD648C-541D-438A-A84E-B3C69B914BE6}" dt="2017-11-05T07:48:23.318" v="1343" actId="164"/>
          <ac:grpSpMkLst>
            <pc:docMk/>
            <pc:sldMk cId="3356871108" sldId="314"/>
            <ac:grpSpMk id="7" creationId="{08B16542-E119-4441-9AA9-4629DD81B038}"/>
          </ac:grpSpMkLst>
        </pc:grpChg>
        <pc:grpChg chg="mod topLvl">
          <ac:chgData name="Siwei PENG" userId="8c9d49ea30389574" providerId="LiveId" clId="{58BD648C-541D-438A-A84E-B3C69B914BE6}" dt="2017-11-05T07:48:23.318" v="1343" actId="164"/>
          <ac:grpSpMkLst>
            <pc:docMk/>
            <pc:sldMk cId="3356871108" sldId="314"/>
            <ac:grpSpMk id="11" creationId="{C444D86C-0E49-4E4F-9A3B-15EF5AAF8C7A}"/>
          </ac:grpSpMkLst>
        </pc:grpChg>
        <pc:grpChg chg="mod topLvl">
          <ac:chgData name="Siwei PENG" userId="8c9d49ea30389574" providerId="LiveId" clId="{58BD648C-541D-438A-A84E-B3C69B914BE6}" dt="2017-11-05T07:48:23.318" v="1343" actId="164"/>
          <ac:grpSpMkLst>
            <pc:docMk/>
            <pc:sldMk cId="3356871108" sldId="314"/>
            <ac:grpSpMk id="12" creationId="{0EC305E2-9DA4-4EE1-A8DC-DF70D7B2B293}"/>
          </ac:grpSpMkLst>
        </pc:grpChg>
        <pc:grpChg chg="mod topLvl">
          <ac:chgData name="Siwei PENG" userId="8c9d49ea30389574" providerId="LiveId" clId="{58BD648C-541D-438A-A84E-B3C69B914BE6}" dt="2017-11-05T07:48:23.318" v="1343" actId="164"/>
          <ac:grpSpMkLst>
            <pc:docMk/>
            <pc:sldMk cId="3356871108" sldId="314"/>
            <ac:grpSpMk id="13" creationId="{F8ED7278-B219-45FC-93E6-7D4708C20B62}"/>
          </ac:grpSpMkLst>
        </pc:grpChg>
        <pc:grpChg chg="mod topLvl">
          <ac:chgData name="Siwei PENG" userId="8c9d49ea30389574" providerId="LiveId" clId="{58BD648C-541D-438A-A84E-B3C69B914BE6}" dt="2017-11-05T07:48:23.318" v="1343" actId="164"/>
          <ac:grpSpMkLst>
            <pc:docMk/>
            <pc:sldMk cId="3356871108" sldId="314"/>
            <ac:grpSpMk id="17" creationId="{0C26FB0F-103C-4CAF-A6A1-59C1E20AF73B}"/>
          </ac:grpSpMkLst>
        </pc:grpChg>
        <pc:grpChg chg="add mod">
          <ac:chgData name="Siwei PENG" userId="8c9d49ea30389574" providerId="LiveId" clId="{58BD648C-541D-438A-A84E-B3C69B914BE6}" dt="2017-11-05T07:48:23.318" v="1343" actId="164"/>
          <ac:grpSpMkLst>
            <pc:docMk/>
            <pc:sldMk cId="3356871108" sldId="314"/>
            <ac:grpSpMk id="41" creationId="{E16D2FD1-F9C8-43CE-857B-BC656524637C}"/>
          </ac:grpSpMkLst>
        </pc:grpChg>
        <pc:cxnChg chg="mod topLvl">
          <ac:chgData name="Siwei PENG" userId="8c9d49ea30389574" providerId="LiveId" clId="{58BD648C-541D-438A-A84E-B3C69B914BE6}" dt="2017-11-05T07:48:23.318" v="1343" actId="164"/>
          <ac:cxnSpMkLst>
            <pc:docMk/>
            <pc:sldMk cId="3356871108" sldId="314"/>
            <ac:cxnSpMk id="8" creationId="{A714E1C4-931C-49DD-A323-5B3631C6B81C}"/>
          </ac:cxnSpMkLst>
        </pc:cxnChg>
        <pc:cxnChg chg="mod topLvl">
          <ac:chgData name="Siwei PENG" userId="8c9d49ea30389574" providerId="LiveId" clId="{58BD648C-541D-438A-A84E-B3C69B914BE6}" dt="2017-11-05T07:48:23.318" v="1343" actId="164"/>
          <ac:cxnSpMkLst>
            <pc:docMk/>
            <pc:sldMk cId="3356871108" sldId="314"/>
            <ac:cxnSpMk id="9" creationId="{05CA31A6-65BC-4548-9AAB-67B312C2B4A7}"/>
          </ac:cxnSpMkLst>
        </pc:cxnChg>
        <pc:cxnChg chg="mod topLvl">
          <ac:chgData name="Siwei PENG" userId="8c9d49ea30389574" providerId="LiveId" clId="{58BD648C-541D-438A-A84E-B3C69B914BE6}" dt="2017-11-05T07:48:23.318" v="1343" actId="164"/>
          <ac:cxnSpMkLst>
            <pc:docMk/>
            <pc:sldMk cId="3356871108" sldId="314"/>
            <ac:cxnSpMk id="10" creationId="{9B28CF96-6415-46A3-AAF6-305A5B2127BD}"/>
          </ac:cxnSpMkLst>
        </pc:cxnChg>
        <pc:cxnChg chg="mod topLvl">
          <ac:chgData name="Siwei PENG" userId="8c9d49ea30389574" providerId="LiveId" clId="{58BD648C-541D-438A-A84E-B3C69B914BE6}" dt="2017-11-05T07:48:23.318" v="1343" actId="164"/>
          <ac:cxnSpMkLst>
            <pc:docMk/>
            <pc:sldMk cId="3356871108" sldId="314"/>
            <ac:cxnSpMk id="14" creationId="{3418BAA9-E914-4D1C-B07A-1A7D1FB13A7F}"/>
          </ac:cxnSpMkLst>
        </pc:cxnChg>
        <pc:cxnChg chg="mod topLvl">
          <ac:chgData name="Siwei PENG" userId="8c9d49ea30389574" providerId="LiveId" clId="{58BD648C-541D-438A-A84E-B3C69B914BE6}" dt="2017-11-05T07:48:23.318" v="1343" actId="164"/>
          <ac:cxnSpMkLst>
            <pc:docMk/>
            <pc:sldMk cId="3356871108" sldId="314"/>
            <ac:cxnSpMk id="15" creationId="{C240A616-6134-42C6-9108-7CB7901E5A0F}"/>
          </ac:cxnSpMkLst>
        </pc:cxnChg>
        <pc:cxnChg chg="mod topLvl">
          <ac:chgData name="Siwei PENG" userId="8c9d49ea30389574" providerId="LiveId" clId="{58BD648C-541D-438A-A84E-B3C69B914BE6}" dt="2017-11-05T07:48:23.318" v="1343" actId="164"/>
          <ac:cxnSpMkLst>
            <pc:docMk/>
            <pc:sldMk cId="3356871108" sldId="314"/>
            <ac:cxnSpMk id="16" creationId="{ACABEC28-E128-4D1B-8CBC-74FD6E2C1601}"/>
          </ac:cxnSpMkLst>
        </pc:cxnChg>
        <pc:cxnChg chg="mod topLvl">
          <ac:chgData name="Siwei PENG" userId="8c9d49ea30389574" providerId="LiveId" clId="{58BD648C-541D-438A-A84E-B3C69B914BE6}" dt="2017-11-05T07:48:23.318" v="1343" actId="164"/>
          <ac:cxnSpMkLst>
            <pc:docMk/>
            <pc:sldMk cId="3356871108" sldId="314"/>
            <ac:cxnSpMk id="21" creationId="{1EBE73F6-5CF4-40B2-BAA5-7070CF98F72C}"/>
          </ac:cxnSpMkLst>
        </pc:cxnChg>
        <pc:cxnChg chg="add mod">
          <ac:chgData name="Siwei PENG" userId="8c9d49ea30389574" providerId="LiveId" clId="{58BD648C-541D-438A-A84E-B3C69B914BE6}" dt="2017-11-05T07:48:23.318" v="1343" actId="164"/>
          <ac:cxnSpMkLst>
            <pc:docMk/>
            <pc:sldMk cId="3356871108" sldId="314"/>
            <ac:cxnSpMk id="40" creationId="{62914A5A-3352-497E-BA06-ACCC5C9B3E2C}"/>
          </ac:cxnSpMkLst>
        </pc:cxnChg>
      </pc:sldChg>
      <pc:sldChg chg="addSp modSp add modAnim">
        <pc:chgData name="Siwei PENG" userId="8c9d49ea30389574" providerId="LiveId" clId="{58BD648C-541D-438A-A84E-B3C69B914BE6}" dt="2017-11-05T07:56:52.707" v="1431" actId="20577"/>
        <pc:sldMkLst>
          <pc:docMk/>
          <pc:sldMk cId="1491555071" sldId="315"/>
        </pc:sldMkLst>
        <pc:spChg chg="mod">
          <ac:chgData name="Siwei PENG" userId="8c9d49ea30389574" providerId="LiveId" clId="{58BD648C-541D-438A-A84E-B3C69B914BE6}" dt="2017-11-05T07:56:52.707" v="1431" actId="20577"/>
          <ac:spMkLst>
            <pc:docMk/>
            <pc:sldMk cId="1491555071" sldId="315"/>
            <ac:spMk id="2" creationId="{30547934-8824-4AED-9AFC-EF7C4EF8D8DD}"/>
          </ac:spMkLst>
        </pc:spChg>
        <pc:spChg chg="mod">
          <ac:chgData name="Siwei PENG" userId="8c9d49ea30389574" providerId="LiveId" clId="{58BD648C-541D-438A-A84E-B3C69B914BE6}" dt="2017-11-05T07:55:29.952" v="1423" actId="20577"/>
          <ac:spMkLst>
            <pc:docMk/>
            <pc:sldMk cId="1491555071" sldId="315"/>
            <ac:spMk id="3" creationId="{54F4E339-F15E-41B5-80F9-8D9BFC86FD2A}"/>
          </ac:spMkLst>
        </pc:spChg>
        <pc:grpChg chg="add">
          <ac:chgData name="Siwei PENG" userId="8c9d49ea30389574" providerId="LiveId" clId="{58BD648C-541D-438A-A84E-B3C69B914BE6}" dt="2017-11-05T07:55:38.452" v="1424" actId="20577"/>
          <ac:grpSpMkLst>
            <pc:docMk/>
            <pc:sldMk cId="1491555071" sldId="315"/>
            <ac:grpSpMk id="4" creationId="{1E0B58D8-0F22-4CF1-A884-D45A6C956147}"/>
          </ac:grpSpMkLst>
        </pc:grpChg>
      </pc:sldChg>
      <pc:sldChg chg="addSp modSp add modAnim">
        <pc:chgData name="Siwei PENG" userId="8c9d49ea30389574" providerId="LiveId" clId="{58BD648C-541D-438A-A84E-B3C69B914BE6}" dt="2017-11-05T08:07:01.381" v="1455" actId="1076"/>
        <pc:sldMkLst>
          <pc:docMk/>
          <pc:sldMk cId="3323827553" sldId="316"/>
        </pc:sldMkLst>
        <pc:spChg chg="mod">
          <ac:chgData name="Siwei PENG" userId="8c9d49ea30389574" providerId="LiveId" clId="{58BD648C-541D-438A-A84E-B3C69B914BE6}" dt="2017-11-05T07:58:30.785" v="1448" actId="20577"/>
          <ac:spMkLst>
            <pc:docMk/>
            <pc:sldMk cId="3323827553" sldId="316"/>
            <ac:spMk id="2" creationId="{30547934-8824-4AED-9AFC-EF7C4EF8D8DD}"/>
          </ac:spMkLst>
        </pc:spChg>
        <pc:spChg chg="mod">
          <ac:chgData name="Siwei PENG" userId="8c9d49ea30389574" providerId="LiveId" clId="{58BD648C-541D-438A-A84E-B3C69B914BE6}" dt="2017-11-05T07:58:11.675" v="1444" actId="20577"/>
          <ac:spMkLst>
            <pc:docMk/>
            <pc:sldMk cId="3323827553" sldId="316"/>
            <ac:spMk id="3" creationId="{54F4E339-F15E-41B5-80F9-8D9BFC86FD2A}"/>
          </ac:spMkLst>
        </pc:spChg>
        <pc:grpChg chg="add">
          <ac:chgData name="Siwei PENG" userId="8c9d49ea30389574" providerId="LiveId" clId="{58BD648C-541D-438A-A84E-B3C69B914BE6}" dt="2017-11-05T07:58:19.583" v="1445" actId="1076"/>
          <ac:grpSpMkLst>
            <pc:docMk/>
            <pc:sldMk cId="3323827553" sldId="316"/>
            <ac:grpSpMk id="4" creationId="{C7F520CA-987E-479C-B7C5-64311F85F68B}"/>
          </ac:grpSpMkLst>
        </pc:grpChg>
      </pc:sldChg>
      <pc:sldChg chg="addSp modSp add modAnim">
        <pc:chgData name="Siwei PENG" userId="8c9d49ea30389574" providerId="LiveId" clId="{58BD648C-541D-438A-A84E-B3C69B914BE6}" dt="2017-11-05T08:09:56.943" v="1471" actId="1076"/>
        <pc:sldMkLst>
          <pc:docMk/>
          <pc:sldMk cId="3356010316" sldId="317"/>
        </pc:sldMkLst>
        <pc:spChg chg="mod">
          <ac:chgData name="Siwei PENG" userId="8c9d49ea30389574" providerId="LiveId" clId="{58BD648C-541D-438A-A84E-B3C69B914BE6}" dt="2017-11-05T08:08:44.474" v="1464" actId="6549"/>
          <ac:spMkLst>
            <pc:docMk/>
            <pc:sldMk cId="3356010316" sldId="317"/>
            <ac:spMk id="3" creationId="{54F4E339-F15E-41B5-80F9-8D9BFC86FD2A}"/>
          </ac:spMkLst>
        </pc:spChg>
        <pc:grpChg chg="add">
          <ac:chgData name="Siwei PENG" userId="8c9d49ea30389574" providerId="LiveId" clId="{58BD648C-541D-438A-A84E-B3C69B914BE6}" dt="2017-11-05T08:08:50.428" v="1465" actId="1076"/>
          <ac:grpSpMkLst>
            <pc:docMk/>
            <pc:sldMk cId="3356010316" sldId="317"/>
            <ac:grpSpMk id="4" creationId="{6D35BC74-86EA-4A63-BB6D-C9C432B9FBF8}"/>
          </ac:grpSpMkLst>
        </pc:grpChg>
      </pc:sldChg>
      <pc:sldChg chg="add">
        <pc:chgData name="Siwei PENG" userId="8c9d49ea30389574" providerId="LiveId" clId="{58BD648C-541D-438A-A84E-B3C69B914BE6}" dt="2017-11-05T08:10:56.055" v="1490" actId="1076"/>
        <pc:sldMkLst>
          <pc:docMk/>
          <pc:sldMk cId="1070880564" sldId="318"/>
        </pc:sldMkLst>
      </pc:sldChg>
      <pc:sldChg chg="add">
        <pc:chgData name="Siwei PENG" userId="8c9d49ea30389574" providerId="LiveId" clId="{58BD648C-541D-438A-A84E-B3C69B914BE6}" dt="2017-11-05T08:10:56.055" v="1490" actId="1076"/>
        <pc:sldMkLst>
          <pc:docMk/>
          <pc:sldMk cId="129166816" sldId="319"/>
        </pc:sldMkLst>
      </pc:sldChg>
    </pc:docChg>
  </pc:docChgLst>
  <pc:docChgLst>
    <pc:chgData name="Siwei PENG" userId="8c9d49ea30389574" providerId="LiveId" clId="{EAC193E0-E2CB-4379-8E54-D48DC2393213}"/>
    <pc:docChg chg="undo custSel modSld">
      <pc:chgData name="Siwei PENG" userId="8c9d49ea30389574" providerId="LiveId" clId="{EAC193E0-E2CB-4379-8E54-D48DC2393213}" dt="2017-10-07T13:05:08.749" v="274" actId="27636"/>
      <pc:docMkLst>
        <pc:docMk/>
      </pc:docMkLst>
      <pc:sldChg chg="modSp">
        <pc:chgData name="Siwei PENG" userId="8c9d49ea30389574" providerId="LiveId" clId="{EAC193E0-E2CB-4379-8E54-D48DC2393213}" dt="2017-10-07T12:46:19.605" v="154" actId="2710"/>
        <pc:sldMkLst>
          <pc:docMk/>
          <pc:sldMk cId="0" sldId="256"/>
        </pc:sldMkLst>
        <pc:spChg chg="mod">
          <ac:chgData name="Siwei PENG" userId="8c9d49ea30389574" providerId="LiveId" clId="{EAC193E0-E2CB-4379-8E54-D48DC2393213}" dt="2017-10-07T12:46:19.605" v="154" actId="2710"/>
          <ac:spMkLst>
            <pc:docMk/>
            <pc:sldMk cId="0" sldId="256"/>
            <ac:spMk id="2053" creationId="{FB7AA408-EDFF-4D95-A3C1-B66185023512}"/>
          </ac:spMkLst>
        </pc:spChg>
      </pc:sldChg>
      <pc:sldChg chg="modSp">
        <pc:chgData name="Siwei PENG" userId="8c9d49ea30389574" providerId="LiveId" clId="{EAC193E0-E2CB-4379-8E54-D48DC2393213}" dt="2017-10-07T12:46:15.283" v="153" actId="2710"/>
        <pc:sldMkLst>
          <pc:docMk/>
          <pc:sldMk cId="0" sldId="257"/>
        </pc:sldMkLst>
        <pc:spChg chg="mod">
          <ac:chgData name="Siwei PENG" userId="8c9d49ea30389574" providerId="LiveId" clId="{EAC193E0-E2CB-4379-8E54-D48DC2393213}" dt="2017-10-07T12:46:15.283" v="153" actId="2710"/>
          <ac:spMkLst>
            <pc:docMk/>
            <pc:sldMk cId="0" sldId="257"/>
            <ac:spMk id="10243" creationId="{A068933B-037E-48A0-9E6E-311347E80E35}"/>
          </ac:spMkLst>
        </pc:spChg>
      </pc:sldChg>
      <pc:sldChg chg="modSp">
        <pc:chgData name="Siwei PENG" userId="8c9d49ea30389574" providerId="LiveId" clId="{EAC193E0-E2CB-4379-8E54-D48DC2393213}" dt="2017-10-07T12:45:45.407" v="151" actId="2710"/>
        <pc:sldMkLst>
          <pc:docMk/>
          <pc:sldMk cId="0" sldId="259"/>
        </pc:sldMkLst>
        <pc:spChg chg="mod">
          <ac:chgData name="Siwei PENG" userId="8c9d49ea30389574" providerId="LiveId" clId="{EAC193E0-E2CB-4379-8E54-D48DC2393213}" dt="2017-10-07T12:45:45.407" v="151" actId="2710"/>
          <ac:spMkLst>
            <pc:docMk/>
            <pc:sldMk cId="0" sldId="259"/>
            <ac:spMk id="12291" creationId="{DA2FE6D0-CF6C-4891-9060-959E349D0D60}"/>
          </ac:spMkLst>
        </pc:spChg>
      </pc:sldChg>
      <pc:sldChg chg="modSp">
        <pc:chgData name="Siwei PENG" userId="8c9d49ea30389574" providerId="LiveId" clId="{EAC193E0-E2CB-4379-8E54-D48DC2393213}" dt="2017-10-07T12:46:35.874" v="156" actId="2710"/>
        <pc:sldMkLst>
          <pc:docMk/>
          <pc:sldMk cId="0" sldId="260"/>
        </pc:sldMkLst>
        <pc:spChg chg="mod">
          <ac:chgData name="Siwei PENG" userId="8c9d49ea30389574" providerId="LiveId" clId="{EAC193E0-E2CB-4379-8E54-D48DC2393213}" dt="2017-10-07T12:46:35.874" v="156" actId="2710"/>
          <ac:spMkLst>
            <pc:docMk/>
            <pc:sldMk cId="0" sldId="260"/>
            <ac:spMk id="13315" creationId="{59DA45E4-E7B5-4DFB-A42B-BCADA5EE5C3F}"/>
          </ac:spMkLst>
        </pc:spChg>
      </pc:sldChg>
      <pc:sldChg chg="modSp">
        <pc:chgData name="Siwei PENG" userId="8c9d49ea30389574" providerId="LiveId" clId="{EAC193E0-E2CB-4379-8E54-D48DC2393213}" dt="2017-10-07T12:46:45.090" v="157" actId="2710"/>
        <pc:sldMkLst>
          <pc:docMk/>
          <pc:sldMk cId="0" sldId="261"/>
        </pc:sldMkLst>
        <pc:spChg chg="mod">
          <ac:chgData name="Siwei PENG" userId="8c9d49ea30389574" providerId="LiveId" clId="{EAC193E0-E2CB-4379-8E54-D48DC2393213}" dt="2017-10-07T12:46:45.090" v="157" actId="2710"/>
          <ac:spMkLst>
            <pc:docMk/>
            <pc:sldMk cId="0" sldId="261"/>
            <ac:spMk id="14339" creationId="{94F145EB-70DA-4EF4-8E47-3A59119BB8D6}"/>
          </ac:spMkLst>
        </pc:spChg>
        <pc:spChg chg="mod">
          <ac:chgData name="Siwei PENG" userId="8c9d49ea30389574" providerId="LiveId" clId="{EAC193E0-E2CB-4379-8E54-D48DC2393213}" dt="2017-10-07T12:44:31.556" v="148" actId="2710"/>
          <ac:spMkLst>
            <pc:docMk/>
            <pc:sldMk cId="0" sldId="261"/>
            <ac:spMk id="14340" creationId="{5FCA78A3-AB92-4B95-BC24-3068D4B05C07}"/>
          </ac:spMkLst>
        </pc:spChg>
      </pc:sldChg>
      <pc:sldChg chg="modSp">
        <pc:chgData name="Siwei PENG" userId="8c9d49ea30389574" providerId="LiveId" clId="{EAC193E0-E2CB-4379-8E54-D48DC2393213}" dt="2017-10-07T12:47:03.073" v="159" actId="2710"/>
        <pc:sldMkLst>
          <pc:docMk/>
          <pc:sldMk cId="0" sldId="263"/>
        </pc:sldMkLst>
        <pc:spChg chg="mod">
          <ac:chgData name="Siwei PENG" userId="8c9d49ea30389574" providerId="LiveId" clId="{EAC193E0-E2CB-4379-8E54-D48DC2393213}" dt="2017-10-07T12:47:03.073" v="159" actId="2710"/>
          <ac:spMkLst>
            <pc:docMk/>
            <pc:sldMk cId="0" sldId="263"/>
            <ac:spMk id="17411" creationId="{301D441B-F570-444D-9770-522A866CE742}"/>
          </ac:spMkLst>
        </pc:spChg>
      </pc:sldChg>
      <pc:sldChg chg="modSp">
        <pc:chgData name="Siwei PENG" userId="8c9d49ea30389574" providerId="LiveId" clId="{EAC193E0-E2CB-4379-8E54-D48DC2393213}" dt="2017-10-07T12:49:39.692" v="170" actId="13822"/>
        <pc:sldMkLst>
          <pc:docMk/>
          <pc:sldMk cId="0" sldId="264"/>
        </pc:sldMkLst>
        <pc:spChg chg="mod">
          <ac:chgData name="Siwei PENG" userId="8c9d49ea30389574" providerId="LiveId" clId="{EAC193E0-E2CB-4379-8E54-D48DC2393213}" dt="2017-10-07T12:47:40.155" v="164" actId="2710"/>
          <ac:spMkLst>
            <pc:docMk/>
            <pc:sldMk cId="0" sldId="264"/>
            <ac:spMk id="18435" creationId="{AA776CBB-CCA5-4151-A9DE-1D7A30B9A68D}"/>
          </ac:spMkLst>
        </pc:spChg>
        <pc:spChg chg="mod">
          <ac:chgData name="Siwei PENG" userId="8c9d49ea30389574" providerId="LiveId" clId="{EAC193E0-E2CB-4379-8E54-D48DC2393213}" dt="2017-10-07T12:49:39.692" v="170" actId="13822"/>
          <ac:spMkLst>
            <pc:docMk/>
            <pc:sldMk cId="0" sldId="264"/>
            <ac:spMk id="18444" creationId="{A6D8BD87-BA30-47B8-8F9E-60E67D073E1B}"/>
          </ac:spMkLst>
        </pc:spChg>
      </pc:sldChg>
      <pc:sldChg chg="delSp modSp">
        <pc:chgData name="Siwei PENG" userId="8c9d49ea30389574" providerId="LiveId" clId="{EAC193E0-E2CB-4379-8E54-D48DC2393213}" dt="2017-10-07T12:50:14.691" v="173" actId="1076"/>
        <pc:sldMkLst>
          <pc:docMk/>
          <pc:sldMk cId="0" sldId="265"/>
        </pc:sldMkLst>
        <pc:spChg chg="del">
          <ac:chgData name="Siwei PENG" userId="8c9d49ea30389574" providerId="LiveId" clId="{EAC193E0-E2CB-4379-8E54-D48DC2393213}" dt="2017-10-07T12:50:09.873" v="172" actId="478"/>
          <ac:spMkLst>
            <pc:docMk/>
            <pc:sldMk cId="0" sldId="265"/>
            <ac:spMk id="19459" creationId="{A29CE6C2-89AF-4C13-8D44-A7ACE10F64AC}"/>
          </ac:spMkLst>
        </pc:spChg>
        <pc:graphicFrameChg chg="mod">
          <ac:chgData name="Siwei PENG" userId="8c9d49ea30389574" providerId="LiveId" clId="{EAC193E0-E2CB-4379-8E54-D48DC2393213}" dt="2017-10-07T12:50:14.691" v="173" actId="1076"/>
          <ac:graphicFrameMkLst>
            <pc:docMk/>
            <pc:sldMk cId="0" sldId="265"/>
            <ac:graphicFrameMk id="19680" creationId="{118713E0-77E9-4FBF-99DB-E83E83C41FCA}"/>
          </ac:graphicFrameMkLst>
        </pc:graphicFrameChg>
      </pc:sldChg>
      <pc:sldChg chg="modSp">
        <pc:chgData name="Siwei PENG" userId="8c9d49ea30389574" providerId="LiveId" clId="{EAC193E0-E2CB-4379-8E54-D48DC2393213}" dt="2017-10-07T12:48:13.551" v="166" actId="1076"/>
        <pc:sldMkLst>
          <pc:docMk/>
          <pc:sldMk cId="0" sldId="267"/>
        </pc:sldMkLst>
        <pc:spChg chg="mod">
          <ac:chgData name="Siwei PENG" userId="8c9d49ea30389574" providerId="LiveId" clId="{EAC193E0-E2CB-4379-8E54-D48DC2393213}" dt="2017-10-07T12:47:12.875" v="160" actId="255"/>
          <ac:spMkLst>
            <pc:docMk/>
            <pc:sldMk cId="0" sldId="267"/>
            <ac:spMk id="22531" creationId="{96C7FED5-8B28-4B45-A3BA-F29A00154426}"/>
          </ac:spMkLst>
        </pc:spChg>
        <pc:spChg chg="mod">
          <ac:chgData name="Siwei PENG" userId="8c9d49ea30389574" providerId="LiveId" clId="{EAC193E0-E2CB-4379-8E54-D48DC2393213}" dt="2017-10-07T12:48:13.551" v="166" actId="1076"/>
          <ac:spMkLst>
            <pc:docMk/>
            <pc:sldMk cId="0" sldId="267"/>
            <ac:spMk id="22532" creationId="{67D1AC90-0F58-4BAA-A6B3-C4F22EFE8DA5}"/>
          </ac:spMkLst>
        </pc:spChg>
      </pc:sldChg>
      <pc:sldChg chg="modSp">
        <pc:chgData name="Siwei PENG" userId="8c9d49ea30389574" providerId="LiveId" clId="{EAC193E0-E2CB-4379-8E54-D48DC2393213}" dt="2017-10-07T12:53:25.671" v="202" actId="255"/>
        <pc:sldMkLst>
          <pc:docMk/>
          <pc:sldMk cId="0" sldId="268"/>
        </pc:sldMkLst>
        <pc:spChg chg="mod">
          <ac:chgData name="Siwei PENG" userId="8c9d49ea30389574" providerId="LiveId" clId="{EAC193E0-E2CB-4379-8E54-D48DC2393213}" dt="2017-10-07T12:53:25.671" v="202" actId="255"/>
          <ac:spMkLst>
            <pc:docMk/>
            <pc:sldMk cId="0" sldId="268"/>
            <ac:spMk id="23555" creationId="{0C25AFB6-9D3F-4BDA-AD3B-9882C31DBCAC}"/>
          </ac:spMkLst>
        </pc:spChg>
      </pc:sldChg>
      <pc:sldChg chg="modSp">
        <pc:chgData name="Siwei PENG" userId="8c9d49ea30389574" providerId="LiveId" clId="{EAC193E0-E2CB-4379-8E54-D48DC2393213}" dt="2017-10-07T12:54:20.346" v="208" actId="1076"/>
        <pc:sldMkLst>
          <pc:docMk/>
          <pc:sldMk cId="0" sldId="269"/>
        </pc:sldMkLst>
        <pc:spChg chg="mod">
          <ac:chgData name="Siwei PENG" userId="8c9d49ea30389574" providerId="LiveId" clId="{EAC193E0-E2CB-4379-8E54-D48DC2393213}" dt="2017-10-07T12:53:43.456" v="204" actId="255"/>
          <ac:spMkLst>
            <pc:docMk/>
            <pc:sldMk cId="0" sldId="269"/>
            <ac:spMk id="24579" creationId="{676AA353-08DF-4B25-A5F8-E082D0876CE0}"/>
          </ac:spMkLst>
        </pc:spChg>
        <pc:spChg chg="mod">
          <ac:chgData name="Siwei PENG" userId="8c9d49ea30389574" providerId="LiveId" clId="{EAC193E0-E2CB-4379-8E54-D48DC2393213}" dt="2017-10-07T12:53:55.215" v="206" actId="1076"/>
          <ac:spMkLst>
            <pc:docMk/>
            <pc:sldMk cId="0" sldId="269"/>
            <ac:spMk id="24580" creationId="{95F61745-48F8-4A24-AB1B-FF27EE0F3A41}"/>
          </ac:spMkLst>
        </pc:spChg>
        <pc:spChg chg="mod">
          <ac:chgData name="Siwei PENG" userId="8c9d49ea30389574" providerId="LiveId" clId="{EAC193E0-E2CB-4379-8E54-D48DC2393213}" dt="2017-10-07T12:54:09.996" v="207" actId="1076"/>
          <ac:spMkLst>
            <pc:docMk/>
            <pc:sldMk cId="0" sldId="269"/>
            <ac:spMk id="24581" creationId="{4F16EC95-A469-4A52-8DE3-141815FB1A3E}"/>
          </ac:spMkLst>
        </pc:spChg>
        <pc:spChg chg="mod">
          <ac:chgData name="Siwei PENG" userId="8c9d49ea30389574" providerId="LiveId" clId="{EAC193E0-E2CB-4379-8E54-D48DC2393213}" dt="2017-10-07T12:54:20.346" v="208" actId="1076"/>
          <ac:spMkLst>
            <pc:docMk/>
            <pc:sldMk cId="0" sldId="269"/>
            <ac:spMk id="24582" creationId="{C97B7352-F480-473D-A90A-7E819028C1D7}"/>
          </ac:spMkLst>
        </pc:spChg>
      </pc:sldChg>
      <pc:sldChg chg="delSp modSp">
        <pc:chgData name="Siwei PENG" userId="8c9d49ea30389574" providerId="LiveId" clId="{EAC193E0-E2CB-4379-8E54-D48DC2393213}" dt="2017-10-07T12:55:11.875" v="216" actId="20577"/>
        <pc:sldMkLst>
          <pc:docMk/>
          <pc:sldMk cId="0" sldId="270"/>
        </pc:sldMkLst>
        <pc:spChg chg="del">
          <ac:chgData name="Siwei PENG" userId="8c9d49ea30389574" providerId="LiveId" clId="{EAC193E0-E2CB-4379-8E54-D48DC2393213}" dt="2017-10-07T12:54:40.061" v="209" actId="478"/>
          <ac:spMkLst>
            <pc:docMk/>
            <pc:sldMk cId="0" sldId="270"/>
            <ac:spMk id="25603" creationId="{2997BD4C-A0C8-4C91-8150-47578D6A6D81}"/>
          </ac:spMkLst>
        </pc:spChg>
        <pc:spChg chg="mod">
          <ac:chgData name="Siwei PENG" userId="8c9d49ea30389574" providerId="LiveId" clId="{EAC193E0-E2CB-4379-8E54-D48DC2393213}" dt="2017-10-07T12:55:11.875" v="216" actId="20577"/>
          <ac:spMkLst>
            <pc:docMk/>
            <pc:sldMk cId="0" sldId="270"/>
            <ac:spMk id="25606" creationId="{60C4A0F1-7DB7-410B-A7B6-5F6EF82FAED2}"/>
          </ac:spMkLst>
        </pc:spChg>
        <pc:graphicFrameChg chg="mod">
          <ac:chgData name="Siwei PENG" userId="8c9d49ea30389574" providerId="LiveId" clId="{EAC193E0-E2CB-4379-8E54-D48DC2393213}" dt="2017-10-07T12:54:55.661" v="212" actId="1076"/>
          <ac:graphicFrameMkLst>
            <pc:docMk/>
            <pc:sldMk cId="0" sldId="270"/>
            <ac:graphicFrameMk id="25604" creationId="{25878FEC-2968-445B-B20B-5227ABFE7D35}"/>
          </ac:graphicFrameMkLst>
        </pc:graphicFrameChg>
      </pc:sldChg>
      <pc:sldChg chg="modSp">
        <pc:chgData name="Siwei PENG" userId="8c9d49ea30389574" providerId="LiveId" clId="{EAC193E0-E2CB-4379-8E54-D48DC2393213}" dt="2017-10-07T12:56:53.465" v="222" actId="1076"/>
        <pc:sldMkLst>
          <pc:docMk/>
          <pc:sldMk cId="0" sldId="271"/>
        </pc:sldMkLst>
        <pc:spChg chg="mod">
          <ac:chgData name="Siwei PENG" userId="8c9d49ea30389574" providerId="LiveId" clId="{EAC193E0-E2CB-4379-8E54-D48DC2393213}" dt="2017-10-07T12:55:40.761" v="217" actId="1076"/>
          <ac:spMkLst>
            <pc:docMk/>
            <pc:sldMk cId="0" sldId="271"/>
            <ac:spMk id="27782" creationId="{DBE87842-62DF-4A85-B85F-14035181E321}"/>
          </ac:spMkLst>
        </pc:spChg>
        <pc:spChg chg="mod">
          <ac:chgData name="Siwei PENG" userId="8c9d49ea30389574" providerId="LiveId" clId="{EAC193E0-E2CB-4379-8E54-D48DC2393213}" dt="2017-10-07T12:55:40.761" v="217" actId="1076"/>
          <ac:spMkLst>
            <pc:docMk/>
            <pc:sldMk cId="0" sldId="271"/>
            <ac:spMk id="27783" creationId="{AD9D4577-C17D-4E56-BD69-5A9E7BD537AF}"/>
          </ac:spMkLst>
        </pc:spChg>
        <pc:spChg chg="mod">
          <ac:chgData name="Siwei PENG" userId="8c9d49ea30389574" providerId="LiveId" clId="{EAC193E0-E2CB-4379-8E54-D48DC2393213}" dt="2017-10-07T12:55:40.761" v="217" actId="1076"/>
          <ac:spMkLst>
            <pc:docMk/>
            <pc:sldMk cId="0" sldId="271"/>
            <ac:spMk id="27784" creationId="{1D40BF03-F548-4F3F-ABF5-FF4E3EB0A911}"/>
          </ac:spMkLst>
        </pc:spChg>
        <pc:grpChg chg="mod">
          <ac:chgData name="Siwei PENG" userId="8c9d49ea30389574" providerId="LiveId" clId="{EAC193E0-E2CB-4379-8E54-D48DC2393213}" dt="2017-10-07T12:56:53.465" v="222" actId="1076"/>
          <ac:grpSpMkLst>
            <pc:docMk/>
            <pc:sldMk cId="0" sldId="271"/>
            <ac:grpSpMk id="27789" creationId="{ED4F7FA0-127A-4E7D-9B5F-81E6BE8A86DC}"/>
          </ac:grpSpMkLst>
        </pc:grpChg>
        <pc:grpChg chg="mod">
          <ac:chgData name="Siwei PENG" userId="8c9d49ea30389574" providerId="LiveId" clId="{EAC193E0-E2CB-4379-8E54-D48DC2393213}" dt="2017-10-07T12:56:52.930" v="221" actId="14100"/>
          <ac:grpSpMkLst>
            <pc:docMk/>
            <pc:sldMk cId="0" sldId="271"/>
            <ac:grpSpMk id="27791" creationId="{D6B38C0F-B65D-4E53-A64B-EB7BF207398D}"/>
          </ac:grpSpMkLst>
        </pc:grpChg>
        <pc:grpChg chg="mod">
          <ac:chgData name="Siwei PENG" userId="8c9d49ea30389574" providerId="LiveId" clId="{EAC193E0-E2CB-4379-8E54-D48DC2393213}" dt="2017-10-07T12:56:52.930" v="221" actId="14100"/>
          <ac:grpSpMkLst>
            <pc:docMk/>
            <pc:sldMk cId="0" sldId="271"/>
            <ac:grpSpMk id="27793" creationId="{C5DED725-52A5-4161-B160-617133EBA377}"/>
          </ac:grpSpMkLst>
        </pc:grpChg>
        <pc:grpChg chg="mod">
          <ac:chgData name="Siwei PENG" userId="8c9d49ea30389574" providerId="LiveId" clId="{EAC193E0-E2CB-4379-8E54-D48DC2393213}" dt="2017-10-07T12:56:52.930" v="221" actId="14100"/>
          <ac:grpSpMkLst>
            <pc:docMk/>
            <pc:sldMk cId="0" sldId="271"/>
            <ac:grpSpMk id="27812" creationId="{FD0B40A0-CFC7-4A03-A991-F496937C8102}"/>
          </ac:grpSpMkLst>
        </pc:grpChg>
        <pc:grpChg chg="mod">
          <ac:chgData name="Siwei PENG" userId="8c9d49ea30389574" providerId="LiveId" clId="{EAC193E0-E2CB-4379-8E54-D48DC2393213}" dt="2017-10-07T12:56:52.930" v="221" actId="14100"/>
          <ac:grpSpMkLst>
            <pc:docMk/>
            <pc:sldMk cId="0" sldId="271"/>
            <ac:grpSpMk id="27814" creationId="{9EB6A447-BE6F-4226-B1E2-C5BE77AB4F94}"/>
          </ac:grpSpMkLst>
        </pc:grpChg>
        <pc:grpChg chg="mod">
          <ac:chgData name="Siwei PENG" userId="8c9d49ea30389574" providerId="LiveId" clId="{EAC193E0-E2CB-4379-8E54-D48DC2393213}" dt="2017-10-07T12:56:52.930" v="221" actId="14100"/>
          <ac:grpSpMkLst>
            <pc:docMk/>
            <pc:sldMk cId="0" sldId="271"/>
            <ac:grpSpMk id="27816" creationId="{A444D1F5-ACAC-4E0D-8814-843C35560031}"/>
          </ac:grpSpMkLst>
        </pc:grpChg>
        <pc:grpChg chg="mod">
          <ac:chgData name="Siwei PENG" userId="8c9d49ea30389574" providerId="LiveId" clId="{EAC193E0-E2CB-4379-8E54-D48DC2393213}" dt="2017-10-07T12:56:52.930" v="221" actId="14100"/>
          <ac:grpSpMkLst>
            <pc:docMk/>
            <pc:sldMk cId="0" sldId="271"/>
            <ac:grpSpMk id="27818" creationId="{CD8C1910-C7D4-4A99-A8FF-C0BBB35B6334}"/>
          </ac:grpSpMkLst>
        </pc:grpChg>
        <pc:grpChg chg="mod">
          <ac:chgData name="Siwei PENG" userId="8c9d49ea30389574" providerId="LiveId" clId="{EAC193E0-E2CB-4379-8E54-D48DC2393213}" dt="2017-10-07T12:56:52.930" v="221" actId="14100"/>
          <ac:grpSpMkLst>
            <pc:docMk/>
            <pc:sldMk cId="0" sldId="271"/>
            <ac:grpSpMk id="27819" creationId="{DAB80D72-1110-471C-B763-ED10E0A7B2CC}"/>
          </ac:grpSpMkLst>
        </pc:grpChg>
      </pc:sldChg>
      <pc:sldChg chg="modSp">
        <pc:chgData name="Siwei PENG" userId="8c9d49ea30389574" providerId="LiveId" clId="{EAC193E0-E2CB-4379-8E54-D48DC2393213}" dt="2017-10-07T12:57:50.793" v="229" actId="1076"/>
        <pc:sldMkLst>
          <pc:docMk/>
          <pc:sldMk cId="0" sldId="272"/>
        </pc:sldMkLst>
        <pc:spChg chg="mod">
          <ac:chgData name="Siwei PENG" userId="8c9d49ea30389574" providerId="LiveId" clId="{EAC193E0-E2CB-4379-8E54-D48DC2393213}" dt="2017-10-07T12:57:40.165" v="227" actId="1076"/>
          <ac:spMkLst>
            <pc:docMk/>
            <pc:sldMk cId="0" sldId="272"/>
            <ac:spMk id="28676" creationId="{D438C999-4E97-432C-A76B-D31334092E37}"/>
          </ac:spMkLst>
        </pc:spChg>
        <pc:spChg chg="mod">
          <ac:chgData name="Siwei PENG" userId="8c9d49ea30389574" providerId="LiveId" clId="{EAC193E0-E2CB-4379-8E54-D48DC2393213}" dt="2017-10-07T12:57:43.744" v="228" actId="1076"/>
          <ac:spMkLst>
            <pc:docMk/>
            <pc:sldMk cId="0" sldId="272"/>
            <ac:spMk id="28677" creationId="{10ACAD54-18A3-40AB-95E3-7060585A6631}"/>
          </ac:spMkLst>
        </pc:spChg>
        <pc:spChg chg="mod">
          <ac:chgData name="Siwei PENG" userId="8c9d49ea30389574" providerId="LiveId" clId="{EAC193E0-E2CB-4379-8E54-D48DC2393213}" dt="2017-10-07T12:57:50.793" v="229" actId="1076"/>
          <ac:spMkLst>
            <pc:docMk/>
            <pc:sldMk cId="0" sldId="272"/>
            <ac:spMk id="28678" creationId="{1D674FF9-1D8B-4245-AA33-A97E92848E38}"/>
          </ac:spMkLst>
        </pc:spChg>
      </pc:sldChg>
      <pc:sldChg chg="modSp">
        <pc:chgData name="Siwei PENG" userId="8c9d49ea30389574" providerId="LiveId" clId="{EAC193E0-E2CB-4379-8E54-D48DC2393213}" dt="2017-10-07T12:58:01.907" v="231" actId="2710"/>
        <pc:sldMkLst>
          <pc:docMk/>
          <pc:sldMk cId="0" sldId="273"/>
        </pc:sldMkLst>
        <pc:spChg chg="mod">
          <ac:chgData name="Siwei PENG" userId="8c9d49ea30389574" providerId="LiveId" clId="{EAC193E0-E2CB-4379-8E54-D48DC2393213}" dt="2017-10-07T12:58:01.907" v="231" actId="2710"/>
          <ac:spMkLst>
            <pc:docMk/>
            <pc:sldMk cId="0" sldId="273"/>
            <ac:spMk id="29699" creationId="{DEBE0205-2734-4272-84FF-8B11212E248B}"/>
          </ac:spMkLst>
        </pc:spChg>
      </pc:sldChg>
      <pc:sldChg chg="modSp">
        <pc:chgData name="Siwei PENG" userId="8c9d49ea30389574" providerId="LiveId" clId="{EAC193E0-E2CB-4379-8E54-D48DC2393213}" dt="2017-10-07T13:03:41.843" v="264" actId="255"/>
        <pc:sldMkLst>
          <pc:docMk/>
          <pc:sldMk cId="0" sldId="276"/>
        </pc:sldMkLst>
        <pc:spChg chg="mod">
          <ac:chgData name="Siwei PENG" userId="8c9d49ea30389574" providerId="LiveId" clId="{EAC193E0-E2CB-4379-8E54-D48DC2393213}" dt="2017-10-07T13:03:41.843" v="264" actId="255"/>
          <ac:spMkLst>
            <pc:docMk/>
            <pc:sldMk cId="0" sldId="276"/>
            <ac:spMk id="33795" creationId="{F8B17978-4877-4BD9-8024-6B4DE4EF12C9}"/>
          </ac:spMkLst>
        </pc:spChg>
      </pc:sldChg>
      <pc:sldChg chg="modSp">
        <pc:chgData name="Siwei PENG" userId="8c9d49ea30389574" providerId="LiveId" clId="{EAC193E0-E2CB-4379-8E54-D48DC2393213}" dt="2017-10-07T13:05:08.749" v="274" actId="27636"/>
        <pc:sldMkLst>
          <pc:docMk/>
          <pc:sldMk cId="0" sldId="281"/>
        </pc:sldMkLst>
        <pc:spChg chg="mod">
          <ac:chgData name="Siwei PENG" userId="8c9d49ea30389574" providerId="LiveId" clId="{EAC193E0-E2CB-4379-8E54-D48DC2393213}" dt="2017-10-07T13:05:08.749" v="274" actId="27636"/>
          <ac:spMkLst>
            <pc:docMk/>
            <pc:sldMk cId="0" sldId="281"/>
            <ac:spMk id="38915" creationId="{AF4E3CB5-FD77-4B91-B8C8-6D2A69B8B359}"/>
          </ac:spMkLst>
        </pc:spChg>
      </pc:sldChg>
      <pc:sldChg chg="modSp">
        <pc:chgData name="Siwei PENG" userId="8c9d49ea30389574" providerId="LiveId" clId="{EAC193E0-E2CB-4379-8E54-D48DC2393213}" dt="2017-10-07T13:05:02.290" v="273" actId="1076"/>
        <pc:sldMkLst>
          <pc:docMk/>
          <pc:sldMk cId="0" sldId="282"/>
        </pc:sldMkLst>
        <pc:spChg chg="mod">
          <ac:chgData name="Siwei PENG" userId="8c9d49ea30389574" providerId="LiveId" clId="{EAC193E0-E2CB-4379-8E54-D48DC2393213}" dt="2017-10-07T13:05:02.290" v="273" actId="1076"/>
          <ac:spMkLst>
            <pc:docMk/>
            <pc:sldMk cId="0" sldId="282"/>
            <ac:spMk id="39940" creationId="{13C81937-1E59-439C-9151-7E420E26A24F}"/>
          </ac:spMkLst>
        </pc:spChg>
      </pc:sldChg>
      <pc:sldChg chg="modSp">
        <pc:chgData name="Siwei PENG" userId="8c9d49ea30389574" providerId="LiveId" clId="{EAC193E0-E2CB-4379-8E54-D48DC2393213}" dt="2017-10-07T13:00:14.918" v="263" actId="207"/>
        <pc:sldMkLst>
          <pc:docMk/>
          <pc:sldMk cId="0" sldId="284"/>
        </pc:sldMkLst>
        <pc:graphicFrameChg chg="modGraphic">
          <ac:chgData name="Siwei PENG" userId="8c9d49ea30389574" providerId="LiveId" clId="{EAC193E0-E2CB-4379-8E54-D48DC2393213}" dt="2017-10-07T13:00:14.918" v="263" actId="207"/>
          <ac:graphicFrameMkLst>
            <pc:docMk/>
            <pc:sldMk cId="0" sldId="284"/>
            <ac:graphicFrameMk id="43659" creationId="{2B089F92-943C-4A4E-9465-E74034C924CD}"/>
          </ac:graphicFrameMkLst>
        </pc:graphicFrameChg>
        <pc:graphicFrameChg chg="modGraphic">
          <ac:chgData name="Siwei PENG" userId="8c9d49ea30389574" providerId="LiveId" clId="{EAC193E0-E2CB-4379-8E54-D48DC2393213}" dt="2017-10-07T13:00:13.248" v="262" actId="207"/>
          <ac:graphicFrameMkLst>
            <pc:docMk/>
            <pc:sldMk cId="0" sldId="284"/>
            <ac:graphicFrameMk id="43660" creationId="{3F3EB6DA-B56A-42C9-AED6-B3B4D12B2348}"/>
          </ac:graphicFrameMkLst>
        </pc:graphicFrameChg>
        <pc:graphicFrameChg chg="modGraphic">
          <ac:chgData name="Siwei PENG" userId="8c9d49ea30389574" providerId="LiveId" clId="{EAC193E0-E2CB-4379-8E54-D48DC2393213}" dt="2017-10-07T13:00:12.240" v="261" actId="207"/>
          <ac:graphicFrameMkLst>
            <pc:docMk/>
            <pc:sldMk cId="0" sldId="284"/>
            <ac:graphicFrameMk id="43661" creationId="{319FC923-CBEB-457A-A5B4-76890E3984FC}"/>
          </ac:graphicFrameMkLst>
        </pc:graphicFrameChg>
        <pc:graphicFrameChg chg="modGraphic">
          <ac:chgData name="Siwei PENG" userId="8c9d49ea30389574" providerId="LiveId" clId="{EAC193E0-E2CB-4379-8E54-D48DC2393213}" dt="2017-10-07T13:00:11.124" v="260" actId="207"/>
          <ac:graphicFrameMkLst>
            <pc:docMk/>
            <pc:sldMk cId="0" sldId="284"/>
            <ac:graphicFrameMk id="43662" creationId="{2D5FA8EA-A363-435B-B19F-9229FD8E4E1E}"/>
          </ac:graphicFrameMkLst>
        </pc:graphicFrameChg>
        <pc:graphicFrameChg chg="modGraphic">
          <ac:chgData name="Siwei PENG" userId="8c9d49ea30389574" providerId="LiveId" clId="{EAC193E0-E2CB-4379-8E54-D48DC2393213}" dt="2017-10-07T13:00:08.938" v="259" actId="207"/>
          <ac:graphicFrameMkLst>
            <pc:docMk/>
            <pc:sldMk cId="0" sldId="284"/>
            <ac:graphicFrameMk id="43663" creationId="{54A03FA2-8C39-41AC-98E5-C95BD841D162}"/>
          </ac:graphicFrameMkLst>
        </pc:graphicFrameChg>
        <pc:graphicFrameChg chg="modGraphic">
          <ac:chgData name="Siwei PENG" userId="8c9d49ea30389574" providerId="LiveId" clId="{EAC193E0-E2CB-4379-8E54-D48DC2393213}" dt="2017-10-07T13:00:04.700" v="258" actId="207"/>
          <ac:graphicFrameMkLst>
            <pc:docMk/>
            <pc:sldMk cId="0" sldId="284"/>
            <ac:graphicFrameMk id="43664" creationId="{30209DF0-FCF0-4475-95D5-E2D71C58F1C8}"/>
          </ac:graphicFrameMkLst>
        </pc:graphicFrameChg>
        <pc:graphicFrameChg chg="modGraphic">
          <ac:chgData name="Siwei PENG" userId="8c9d49ea30389574" providerId="LiveId" clId="{EAC193E0-E2CB-4379-8E54-D48DC2393213}" dt="2017-10-07T13:00:02.570" v="257" actId="207"/>
          <ac:graphicFrameMkLst>
            <pc:docMk/>
            <pc:sldMk cId="0" sldId="284"/>
            <ac:graphicFrameMk id="43665" creationId="{B16AEA96-6655-4B2C-BBF7-DB36BADB688D}"/>
          </ac:graphicFrameMkLst>
        </pc:graphicFrameChg>
        <pc:graphicFrameChg chg="modGraphic">
          <ac:chgData name="Siwei PENG" userId="8c9d49ea30389574" providerId="LiveId" clId="{EAC193E0-E2CB-4379-8E54-D48DC2393213}" dt="2017-10-07T13:00:01.151" v="256" actId="207"/>
          <ac:graphicFrameMkLst>
            <pc:docMk/>
            <pc:sldMk cId="0" sldId="284"/>
            <ac:graphicFrameMk id="43666" creationId="{02B47D1A-CC59-42BE-8402-E8791F02FE39}"/>
          </ac:graphicFrameMkLst>
        </pc:graphicFrameChg>
        <pc:graphicFrameChg chg="modGraphic">
          <ac:chgData name="Siwei PENG" userId="8c9d49ea30389574" providerId="LiveId" clId="{EAC193E0-E2CB-4379-8E54-D48DC2393213}" dt="2017-10-07T12:59:58.502" v="255" actId="207"/>
          <ac:graphicFrameMkLst>
            <pc:docMk/>
            <pc:sldMk cId="0" sldId="284"/>
            <ac:graphicFrameMk id="43667" creationId="{C6125881-EBF5-434E-B2BF-228EA296CAE1}"/>
          </ac:graphicFrameMkLst>
        </pc:graphicFrameChg>
        <pc:graphicFrameChg chg="modGraphic">
          <ac:chgData name="Siwei PENG" userId="8c9d49ea30389574" providerId="LiveId" clId="{EAC193E0-E2CB-4379-8E54-D48DC2393213}" dt="2017-10-07T12:59:57.566" v="254" actId="207"/>
          <ac:graphicFrameMkLst>
            <pc:docMk/>
            <pc:sldMk cId="0" sldId="284"/>
            <ac:graphicFrameMk id="43668" creationId="{2A2659AF-90A1-4DE1-80C9-2B815009EAC7}"/>
          </ac:graphicFrameMkLst>
        </pc:graphicFrameChg>
        <pc:graphicFrameChg chg="modGraphic">
          <ac:chgData name="Siwei PENG" userId="8c9d49ea30389574" providerId="LiveId" clId="{EAC193E0-E2CB-4379-8E54-D48DC2393213}" dt="2017-10-07T12:59:56.711" v="253" actId="207"/>
          <ac:graphicFrameMkLst>
            <pc:docMk/>
            <pc:sldMk cId="0" sldId="284"/>
            <ac:graphicFrameMk id="43669" creationId="{C7E51118-F98B-42E6-8627-ABD9F60D8AE9}"/>
          </ac:graphicFrameMkLst>
        </pc:graphicFrameChg>
        <pc:graphicFrameChg chg="modGraphic">
          <ac:chgData name="Siwei PENG" userId="8c9d49ea30389574" providerId="LiveId" clId="{EAC193E0-E2CB-4379-8E54-D48DC2393213}" dt="2017-10-07T12:59:54.704" v="252" actId="207"/>
          <ac:graphicFrameMkLst>
            <pc:docMk/>
            <pc:sldMk cId="0" sldId="284"/>
            <ac:graphicFrameMk id="43670" creationId="{CBAA524E-BF74-483D-B300-8A97CFE5573C}"/>
          </ac:graphicFrameMkLst>
        </pc:graphicFrameChg>
        <pc:graphicFrameChg chg="modGraphic">
          <ac:chgData name="Siwei PENG" userId="8c9d49ea30389574" providerId="LiveId" clId="{EAC193E0-E2CB-4379-8E54-D48DC2393213}" dt="2017-10-07T12:59:53.902" v="251" actId="207"/>
          <ac:graphicFrameMkLst>
            <pc:docMk/>
            <pc:sldMk cId="0" sldId="284"/>
            <ac:graphicFrameMk id="43671" creationId="{156860BD-3283-484D-9029-EBF9931A1165}"/>
          </ac:graphicFrameMkLst>
        </pc:graphicFrameChg>
        <pc:graphicFrameChg chg="modGraphic">
          <ac:chgData name="Siwei PENG" userId="8c9d49ea30389574" providerId="LiveId" clId="{EAC193E0-E2CB-4379-8E54-D48DC2393213}" dt="2017-10-07T12:59:53.118" v="250" actId="207"/>
          <ac:graphicFrameMkLst>
            <pc:docMk/>
            <pc:sldMk cId="0" sldId="284"/>
            <ac:graphicFrameMk id="43672" creationId="{101B2898-0D15-48BD-980B-F41D0A000591}"/>
          </ac:graphicFrameMkLst>
        </pc:graphicFrameChg>
        <pc:graphicFrameChg chg="modGraphic">
          <ac:chgData name="Siwei PENG" userId="8c9d49ea30389574" providerId="LiveId" clId="{EAC193E0-E2CB-4379-8E54-D48DC2393213}" dt="2017-10-07T12:59:52.271" v="249" actId="207"/>
          <ac:graphicFrameMkLst>
            <pc:docMk/>
            <pc:sldMk cId="0" sldId="284"/>
            <ac:graphicFrameMk id="43673" creationId="{906CBA44-194E-43FD-84B5-1A7F022D39A5}"/>
          </ac:graphicFrameMkLst>
        </pc:graphicFrameChg>
        <pc:graphicFrameChg chg="modGraphic">
          <ac:chgData name="Siwei PENG" userId="8c9d49ea30389574" providerId="LiveId" clId="{EAC193E0-E2CB-4379-8E54-D48DC2393213}" dt="2017-10-07T12:59:48.121" v="248" actId="207"/>
          <ac:graphicFrameMkLst>
            <pc:docMk/>
            <pc:sldMk cId="0" sldId="284"/>
            <ac:graphicFrameMk id="43674" creationId="{29E49F42-F23E-4F8B-9CD9-41BB7C0155ED}"/>
          </ac:graphicFrameMkLst>
        </pc:graphicFrameChg>
        <pc:graphicFrameChg chg="modGraphic">
          <ac:chgData name="Siwei PENG" userId="8c9d49ea30389574" providerId="LiveId" clId="{EAC193E0-E2CB-4379-8E54-D48DC2393213}" dt="2017-10-07T12:59:47.244" v="247" actId="207"/>
          <ac:graphicFrameMkLst>
            <pc:docMk/>
            <pc:sldMk cId="0" sldId="284"/>
            <ac:graphicFrameMk id="43675" creationId="{4A5845FF-0B4F-43B0-B9FD-361B39CAA292}"/>
          </ac:graphicFrameMkLst>
        </pc:graphicFrameChg>
        <pc:graphicFrameChg chg="modGraphic">
          <ac:chgData name="Siwei PENG" userId="8c9d49ea30389574" providerId="LiveId" clId="{EAC193E0-E2CB-4379-8E54-D48DC2393213}" dt="2017-10-07T12:59:46.356" v="246" actId="207"/>
          <ac:graphicFrameMkLst>
            <pc:docMk/>
            <pc:sldMk cId="0" sldId="284"/>
            <ac:graphicFrameMk id="43676" creationId="{092D6C4C-8542-489F-BE5A-2074F5462A5C}"/>
          </ac:graphicFrameMkLst>
        </pc:graphicFrameChg>
        <pc:graphicFrameChg chg="modGraphic">
          <ac:chgData name="Siwei PENG" userId="8c9d49ea30389574" providerId="LiveId" clId="{EAC193E0-E2CB-4379-8E54-D48DC2393213}" dt="2017-10-07T12:59:45.354" v="245" actId="207"/>
          <ac:graphicFrameMkLst>
            <pc:docMk/>
            <pc:sldMk cId="0" sldId="284"/>
            <ac:graphicFrameMk id="43677" creationId="{7117F041-19E9-4FE9-B7C4-F9FADD3B8EEA}"/>
          </ac:graphicFrameMkLst>
        </pc:graphicFrameChg>
        <pc:graphicFrameChg chg="modGraphic">
          <ac:chgData name="Siwei PENG" userId="8c9d49ea30389574" providerId="LiveId" clId="{EAC193E0-E2CB-4379-8E54-D48DC2393213}" dt="2017-10-07T12:59:27.672" v="244" actId="207"/>
          <ac:graphicFrameMkLst>
            <pc:docMk/>
            <pc:sldMk cId="0" sldId="284"/>
            <ac:graphicFrameMk id="43678" creationId="{D34DFCFF-8EDC-49B3-9FC6-B50D48498584}"/>
          </ac:graphicFrameMkLst>
        </pc:graphicFrameChg>
        <pc:graphicFrameChg chg="modGraphic">
          <ac:chgData name="Siwei PENG" userId="8c9d49ea30389574" providerId="LiveId" clId="{EAC193E0-E2CB-4379-8E54-D48DC2393213}" dt="2017-10-07T12:59:25.395" v="243" actId="207"/>
          <ac:graphicFrameMkLst>
            <pc:docMk/>
            <pc:sldMk cId="0" sldId="284"/>
            <ac:graphicFrameMk id="43679" creationId="{FBA67632-09B3-4A91-9A1B-EF8E21CEF383}"/>
          </ac:graphicFrameMkLst>
        </pc:graphicFrameChg>
        <pc:graphicFrameChg chg="modGraphic">
          <ac:chgData name="Siwei PENG" userId="8c9d49ea30389574" providerId="LiveId" clId="{EAC193E0-E2CB-4379-8E54-D48DC2393213}" dt="2017-10-07T12:59:23.246" v="242" actId="207"/>
          <ac:graphicFrameMkLst>
            <pc:docMk/>
            <pc:sldMk cId="0" sldId="284"/>
            <ac:graphicFrameMk id="43680" creationId="{A9D74C26-3D82-4CA9-9C44-F3D672316C3E}"/>
          </ac:graphicFrameMkLst>
        </pc:graphicFrameChg>
        <pc:graphicFrameChg chg="modGraphic">
          <ac:chgData name="Siwei PENG" userId="8c9d49ea30389574" providerId="LiveId" clId="{EAC193E0-E2CB-4379-8E54-D48DC2393213}" dt="2017-10-07T12:59:14.458" v="241" actId="207"/>
          <ac:graphicFrameMkLst>
            <pc:docMk/>
            <pc:sldMk cId="0" sldId="284"/>
            <ac:graphicFrameMk id="43681" creationId="{252A2FBB-170D-44E3-AA30-279C7D99188F}"/>
          </ac:graphicFrameMkLst>
        </pc:graphicFrameChg>
        <pc:graphicFrameChg chg="modGraphic">
          <ac:chgData name="Siwei PENG" userId="8c9d49ea30389574" providerId="LiveId" clId="{EAC193E0-E2CB-4379-8E54-D48DC2393213}" dt="2017-10-07T12:59:12.885" v="240" actId="207"/>
          <ac:graphicFrameMkLst>
            <pc:docMk/>
            <pc:sldMk cId="0" sldId="284"/>
            <ac:graphicFrameMk id="43682" creationId="{B9FEB7CB-9FEF-4C64-9FDE-7DE1A2DECC59}"/>
          </ac:graphicFrameMkLst>
        </pc:graphicFrameChg>
        <pc:graphicFrameChg chg="modGraphic">
          <ac:chgData name="Siwei PENG" userId="8c9d49ea30389574" providerId="LiveId" clId="{EAC193E0-E2CB-4379-8E54-D48DC2393213}" dt="2017-10-07T12:59:11.569" v="239" actId="207"/>
          <ac:graphicFrameMkLst>
            <pc:docMk/>
            <pc:sldMk cId="0" sldId="284"/>
            <ac:graphicFrameMk id="43683" creationId="{AE2CBA76-9A72-4B77-8634-27DC4F921C4F}"/>
          </ac:graphicFrameMkLst>
        </pc:graphicFrameChg>
        <pc:graphicFrameChg chg="modGraphic">
          <ac:chgData name="Siwei PENG" userId="8c9d49ea30389574" providerId="LiveId" clId="{EAC193E0-E2CB-4379-8E54-D48DC2393213}" dt="2017-10-07T12:59:07.077" v="238" actId="207"/>
          <ac:graphicFrameMkLst>
            <pc:docMk/>
            <pc:sldMk cId="0" sldId="284"/>
            <ac:graphicFrameMk id="43684" creationId="{FE8039A7-A1DB-4F7F-B37F-4BD4FAACBA1F}"/>
          </ac:graphicFrameMkLst>
        </pc:graphicFrameChg>
        <pc:graphicFrameChg chg="modGraphic">
          <ac:chgData name="Siwei PENG" userId="8c9d49ea30389574" providerId="LiveId" clId="{EAC193E0-E2CB-4379-8E54-D48DC2393213}" dt="2017-10-07T12:59:06.130" v="237" actId="207"/>
          <ac:graphicFrameMkLst>
            <pc:docMk/>
            <pc:sldMk cId="0" sldId="284"/>
            <ac:graphicFrameMk id="43685" creationId="{63C865AD-013D-4E28-8ABE-5C841E2C4E0C}"/>
          </ac:graphicFrameMkLst>
        </pc:graphicFrameChg>
        <pc:graphicFrameChg chg="modGraphic">
          <ac:chgData name="Siwei PENG" userId="8c9d49ea30389574" providerId="LiveId" clId="{EAC193E0-E2CB-4379-8E54-D48DC2393213}" dt="2017-10-07T12:59:05.166" v="236" actId="207"/>
          <ac:graphicFrameMkLst>
            <pc:docMk/>
            <pc:sldMk cId="0" sldId="284"/>
            <ac:graphicFrameMk id="43686" creationId="{396FD253-396B-469D-9E74-F4E4758FF579}"/>
          </ac:graphicFrameMkLst>
        </pc:graphicFrameChg>
        <pc:graphicFrameChg chg="modGraphic">
          <ac:chgData name="Siwei PENG" userId="8c9d49ea30389574" providerId="LiveId" clId="{EAC193E0-E2CB-4379-8E54-D48DC2393213}" dt="2017-10-07T12:59:04.211" v="235" actId="207"/>
          <ac:graphicFrameMkLst>
            <pc:docMk/>
            <pc:sldMk cId="0" sldId="284"/>
            <ac:graphicFrameMk id="43687" creationId="{9A855DAD-D80A-404F-9C58-C646BD7A2398}"/>
          </ac:graphicFrameMkLst>
        </pc:graphicFrameChg>
        <pc:graphicFrameChg chg="modGraphic">
          <ac:chgData name="Siwei PENG" userId="8c9d49ea30389574" providerId="LiveId" clId="{EAC193E0-E2CB-4379-8E54-D48DC2393213}" dt="2017-10-07T12:59:00.051" v="234" actId="207"/>
          <ac:graphicFrameMkLst>
            <pc:docMk/>
            <pc:sldMk cId="0" sldId="284"/>
            <ac:graphicFrameMk id="43688" creationId="{1DF7C0AF-014B-4D2E-B0AC-BC0C5076B0EC}"/>
          </ac:graphicFrameMkLst>
        </pc:graphicFrameChg>
        <pc:graphicFrameChg chg="modGraphic">
          <ac:chgData name="Siwei PENG" userId="8c9d49ea30389574" providerId="LiveId" clId="{EAC193E0-E2CB-4379-8E54-D48DC2393213}" dt="2017-10-07T12:58:55.543" v="233" actId="207"/>
          <ac:graphicFrameMkLst>
            <pc:docMk/>
            <pc:sldMk cId="0" sldId="284"/>
            <ac:graphicFrameMk id="43689" creationId="{0CB7F20C-DD9E-41FB-81E4-B90D80FF12B5}"/>
          </ac:graphicFrameMkLst>
        </pc:graphicFrameChg>
      </pc:sldChg>
      <pc:sldChg chg="modSp">
        <pc:chgData name="Siwei PENG" userId="8c9d49ea30389574" providerId="LiveId" clId="{EAC193E0-E2CB-4379-8E54-D48DC2393213}" dt="2017-10-07T12:53:33.276" v="203" actId="255"/>
        <pc:sldMkLst>
          <pc:docMk/>
          <pc:sldMk cId="0" sldId="285"/>
        </pc:sldMkLst>
        <pc:spChg chg="mod">
          <ac:chgData name="Siwei PENG" userId="8c9d49ea30389574" providerId="LiveId" clId="{EAC193E0-E2CB-4379-8E54-D48DC2393213}" dt="2017-10-07T12:53:33.276" v="203" actId="255"/>
          <ac:spMkLst>
            <pc:docMk/>
            <pc:sldMk cId="0" sldId="285"/>
            <ac:spMk id="44035" creationId="{C398CB8F-50C3-46F1-9AA8-947DE0DB080C}"/>
          </ac:spMkLst>
        </pc:spChg>
        <pc:spChg chg="mod">
          <ac:chgData name="Siwei PENG" userId="8c9d49ea30389574" providerId="LiveId" clId="{EAC193E0-E2CB-4379-8E54-D48DC2393213}" dt="2017-10-07T12:51:59.042" v="199" actId="20577"/>
          <ac:spMkLst>
            <pc:docMk/>
            <pc:sldMk cId="0" sldId="285"/>
            <ac:spMk id="44036" creationId="{55918C9A-DBAD-4E1E-B7F4-D810BB09F9A0}"/>
          </ac:spMkLst>
        </pc:spChg>
      </pc:sldChg>
      <pc:sldChg chg="modSp">
        <pc:chgData name="Siwei PENG" userId="8c9d49ea30389574" providerId="LiveId" clId="{EAC193E0-E2CB-4379-8E54-D48DC2393213}" dt="2017-10-07T12:52:33.163" v="201" actId="27636"/>
        <pc:sldMkLst>
          <pc:docMk/>
          <pc:sldMk cId="0" sldId="288"/>
        </pc:sldMkLst>
        <pc:spChg chg="mod">
          <ac:chgData name="Siwei PENG" userId="8c9d49ea30389574" providerId="LiveId" clId="{EAC193E0-E2CB-4379-8E54-D48DC2393213}" dt="2017-10-07T12:52:17.295" v="200" actId="27636"/>
          <ac:spMkLst>
            <pc:docMk/>
            <pc:sldMk cId="0" sldId="288"/>
            <ac:spMk id="52226" creationId="{584FB5D7-8990-48C6-AD7C-7B3DB516042C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28" creationId="{88862CFB-3E9D-434F-81AF-2596B2E9D4CE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71" creationId="{D133A099-DD9B-4A56-9993-248F4F859D70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79" creationId="{7C5D48FC-4185-498F-8138-82FC1ABE0441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82" creationId="{B225D15C-2010-433A-A534-4CE26CB2C821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83" creationId="{06659273-F7A0-4AF7-B1E4-F7A8A8E8B221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84" creationId="{9E753031-F245-4668-B74F-26C809C78C7A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85" creationId="{04A390A4-3A0B-4F47-8105-D0C7552DBDC4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86" creationId="{24784775-A0DA-4BB9-A067-6057A3F92367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87" creationId="{FBCBD6CF-DA3A-479B-9BD8-EB747D94A32C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88" creationId="{AEA8ADA3-D1D1-4000-8C83-4315E92F3798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89" creationId="{CC5A6A2B-91EF-4551-AABB-84F304B881F7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90" creationId="{2DE727CD-24C9-43FC-8090-A58FF81B79D1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91" creationId="{868D5B2C-62CB-4C5E-96B5-B67932E40F67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92" creationId="{25C224BF-2437-4096-89F9-DA3FA806CE33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93" creationId="{23BF2F83-28B6-4486-A350-BAB4AA78870A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94" creationId="{CC535F5A-5BA1-4D08-AF36-D58DAA4A41F9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95" creationId="{399621C1-1463-406C-82A0-FD39C6FF7C7E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96" creationId="{D35F0CA0-53D3-4CD1-BB93-C633C4F13AF6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97" creationId="{84B88C0B-E68A-4FC2-9D30-EE984C83F64F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98" creationId="{77DA9536-EDC6-4036-87BD-35FFBA00C0B1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99" creationId="{448E10E8-B4F2-4BEE-B5C5-BBF4360E7A9F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00" creationId="{BECEC306-4232-4BED-9661-BC5CB8C602DC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01" creationId="{72D06EE8-7FA8-483D-B23D-4E821FA0A003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02" creationId="{F18F19B9-7605-47D6-9B81-CC6F0C8FE444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03" creationId="{B58064B0-6A57-4A31-978E-EB1F3BF261A2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04" creationId="{A6808D54-E9C8-4F8A-98FC-968DB04C2E69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05" creationId="{4CA8904F-EC0E-4D7C-AB1C-F4A6100BF921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06" creationId="{756E3E17-5FC9-4857-A569-6D69286501CC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07" creationId="{4CEC9F18-4ACC-49E8-B9F2-7018673F26F1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08" creationId="{BE4F5335-6988-4B79-B39E-58E04DC67535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09" creationId="{41227D82-5CBA-4BCA-954C-3F2F4F6C0746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10" creationId="{842F4EF6-5504-44A0-AE86-AB972BF2C1B9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11" creationId="{2787DC46-30A7-4E65-B342-0CC30E0A7F92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12" creationId="{A6F5F701-A25F-4032-AFB9-F79C28895752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13" creationId="{2CC722AB-7E05-4969-8544-0E3F81D36799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14" creationId="{E6EA3EC8-C646-4985-A213-B60F9E0481B1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15" creationId="{9D4A7996-94A1-40D1-8436-6AE70DEBE40B}"/>
          </ac:spMkLst>
        </pc:s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29" creationId="{03D5317A-E68D-4547-B011-9157813C579B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30" creationId="{E7A91BF6-40EA-45E3-A31D-5E968EDAC156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31" creationId="{02AC350E-6F9A-4A4C-A49C-010AA93E7461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32" creationId="{0B307025-1DD3-4A4F-86EF-0C465ED9F263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33" creationId="{7F7760EB-6844-4D34-BA71-F6A47ECE583A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34" creationId="{8AADE4D9-9F45-4E22-A5D1-F6426CBD0267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35" creationId="{412DD3F9-54C5-458F-8878-79F580A11CBF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36" creationId="{12961FEE-5CD5-4571-A00B-5535FCD6E506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37" creationId="{333B97F2-DE16-4D1F-B48A-B937C4EAAE6E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38" creationId="{BFC640D0-921E-46B9-BC1B-F3FEB900D8A7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39" creationId="{10ED80D4-C55F-4172-A39A-9626A574156F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40" creationId="{FD72BCBE-E19E-44A8-9CE8-E40D010A45CC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41" creationId="{4EFA6C00-3220-4649-9B03-426AF7C8E904}"/>
          </ac:grpSpMkLst>
        </pc:grpChg>
      </pc:sldChg>
      <pc:sldChg chg="modSp">
        <pc:chgData name="Siwei PENG" userId="8c9d49ea30389574" providerId="LiveId" clId="{EAC193E0-E2CB-4379-8E54-D48DC2393213}" dt="2017-10-07T12:46:26.282" v="155" actId="1035"/>
        <pc:sldMkLst>
          <pc:docMk/>
          <pc:sldMk cId="0" sldId="290"/>
        </pc:sldMkLst>
        <pc:spChg chg="mod">
          <ac:chgData name="Siwei PENG" userId="8c9d49ea30389574" providerId="LiveId" clId="{EAC193E0-E2CB-4379-8E54-D48DC2393213}" dt="2017-10-07T12:46:26.282" v="155" actId="1035"/>
          <ac:spMkLst>
            <pc:docMk/>
            <pc:sldMk cId="0" sldId="290"/>
            <ac:spMk id="64515" creationId="{4E39A626-0E3C-4EDA-9A29-8859F3487580}"/>
          </ac:spMkLst>
        </pc:spChg>
      </pc:sldChg>
      <pc:sldChg chg="addSp modSp">
        <pc:chgData name="Siwei PENG" userId="8c9d49ea30389574" providerId="LiveId" clId="{EAC193E0-E2CB-4379-8E54-D48DC2393213}" dt="2017-10-07T12:40:49.271" v="139" actId="1076"/>
        <pc:sldMkLst>
          <pc:docMk/>
          <pc:sldMk cId="2546613672" sldId="291"/>
        </pc:sldMkLst>
        <pc:spChg chg="add mod">
          <ac:chgData name="Siwei PENG" userId="8c9d49ea30389574" providerId="LiveId" clId="{EAC193E0-E2CB-4379-8E54-D48DC2393213}" dt="2017-10-07T12:39:50.605" v="134" actId="1076"/>
          <ac:spMkLst>
            <pc:docMk/>
            <pc:sldMk cId="2546613672" sldId="291"/>
            <ac:spMk id="6" creationId="{B12A6B6D-4F50-4280-A277-F97CA405BF43}"/>
          </ac:spMkLst>
        </pc:spChg>
        <pc:spChg chg="add mod">
          <ac:chgData name="Siwei PENG" userId="8c9d49ea30389574" providerId="LiveId" clId="{EAC193E0-E2CB-4379-8E54-D48DC2393213}" dt="2017-10-07T12:40:28.301" v="136" actId="1076"/>
          <ac:spMkLst>
            <pc:docMk/>
            <pc:sldMk cId="2546613672" sldId="291"/>
            <ac:spMk id="8" creationId="{3ADF2838-B7AB-45D1-9FFA-305F6EBB22A3}"/>
          </ac:spMkLst>
        </pc:spChg>
        <pc:spChg chg="add mod">
          <ac:chgData name="Siwei PENG" userId="8c9d49ea30389574" providerId="LiveId" clId="{EAC193E0-E2CB-4379-8E54-D48DC2393213}" dt="2017-10-07T12:40:38.089" v="138" actId="404"/>
          <ac:spMkLst>
            <pc:docMk/>
            <pc:sldMk cId="2546613672" sldId="291"/>
            <ac:spMk id="9" creationId="{9EA633CF-5E22-4920-8874-961462D3BE86}"/>
          </ac:spMkLst>
        </pc:spChg>
        <pc:spChg chg="mod">
          <ac:chgData name="Siwei PENG" userId="8c9d49ea30389574" providerId="LiveId" clId="{EAC193E0-E2CB-4379-8E54-D48DC2393213}" dt="2017-10-07T12:36:11.332" v="32" actId="1076"/>
          <ac:spMkLst>
            <pc:docMk/>
            <pc:sldMk cId="2546613672" sldId="291"/>
            <ac:spMk id="10" creationId="{BED3B8DE-1F01-444B-8351-17AF3272C50E}"/>
          </ac:spMkLst>
        </pc:spChg>
        <pc:spChg chg="mod">
          <ac:chgData name="Siwei PENG" userId="8c9d49ea30389574" providerId="LiveId" clId="{EAC193E0-E2CB-4379-8E54-D48DC2393213}" dt="2017-10-07T12:36:11.332" v="32" actId="1076"/>
          <ac:spMkLst>
            <pc:docMk/>
            <pc:sldMk cId="2546613672" sldId="291"/>
            <ac:spMk id="14" creationId="{739C5574-3C3E-46D3-AF68-92F0AE32EEC8}"/>
          </ac:spMkLst>
        </pc:spChg>
        <pc:spChg chg="mod">
          <ac:chgData name="Siwei PENG" userId="8c9d49ea30389574" providerId="LiveId" clId="{EAC193E0-E2CB-4379-8E54-D48DC2393213}" dt="2017-10-07T12:39:50.605" v="134" actId="1076"/>
          <ac:spMkLst>
            <pc:docMk/>
            <pc:sldMk cId="2546613672" sldId="291"/>
            <ac:spMk id="18" creationId="{9731007C-7BDF-4CB3-B6A4-81F684487193}"/>
          </ac:spMkLst>
        </pc:spChg>
        <pc:spChg chg="mod">
          <ac:chgData name="Siwei PENG" userId="8c9d49ea30389574" providerId="LiveId" clId="{EAC193E0-E2CB-4379-8E54-D48DC2393213}" dt="2017-10-07T12:36:11.332" v="32" actId="1076"/>
          <ac:spMkLst>
            <pc:docMk/>
            <pc:sldMk cId="2546613672" sldId="291"/>
            <ac:spMk id="19" creationId="{A1752027-3BEE-4D5D-ABA5-93CAB5E0B8AC}"/>
          </ac:spMkLst>
        </pc:spChg>
        <pc:spChg chg="mod">
          <ac:chgData name="Siwei PENG" userId="8c9d49ea30389574" providerId="LiveId" clId="{EAC193E0-E2CB-4379-8E54-D48DC2393213}" dt="2017-10-07T12:40:49.271" v="139" actId="1076"/>
          <ac:spMkLst>
            <pc:docMk/>
            <pc:sldMk cId="2546613672" sldId="291"/>
            <ac:spMk id="20" creationId="{46D3EDC4-384F-4146-9978-70D84D451190}"/>
          </ac:spMkLst>
        </pc:spChg>
        <pc:spChg chg="mod">
          <ac:chgData name="Siwei PENG" userId="8c9d49ea30389574" providerId="LiveId" clId="{EAC193E0-E2CB-4379-8E54-D48DC2393213}" dt="2017-10-07T12:36:11.332" v="32" actId="1076"/>
          <ac:spMkLst>
            <pc:docMk/>
            <pc:sldMk cId="2546613672" sldId="291"/>
            <ac:spMk id="21" creationId="{9ACDF219-DB2D-4227-9AF8-06B2B6B5050B}"/>
          </ac:spMkLst>
        </pc:spChg>
        <pc:spChg chg="mod">
          <ac:chgData name="Siwei PENG" userId="8c9d49ea30389574" providerId="LiveId" clId="{EAC193E0-E2CB-4379-8E54-D48DC2393213}" dt="2017-10-07T12:39:24.443" v="131" actId="1076"/>
          <ac:spMkLst>
            <pc:docMk/>
            <pc:sldMk cId="2546613672" sldId="291"/>
            <ac:spMk id="22" creationId="{A56C1C52-C41B-47B9-9EE5-C0D212349926}"/>
          </ac:spMkLst>
        </pc:spChg>
        <pc:spChg chg="mod">
          <ac:chgData name="Siwei PENG" userId="8c9d49ea30389574" providerId="LiveId" clId="{EAC193E0-E2CB-4379-8E54-D48DC2393213}" dt="2017-10-07T12:39:24.443" v="131" actId="1076"/>
          <ac:spMkLst>
            <pc:docMk/>
            <pc:sldMk cId="2546613672" sldId="291"/>
            <ac:spMk id="23" creationId="{1FEEA4BD-8A59-40DD-B0E1-B7DA4B48B409}"/>
          </ac:spMkLst>
        </pc:spChg>
        <pc:cxnChg chg="mod">
          <ac:chgData name="Siwei PENG" userId="8c9d49ea30389574" providerId="LiveId" clId="{EAC193E0-E2CB-4379-8E54-D48DC2393213}" dt="2017-10-07T12:36:11.332" v="32" actId="1076"/>
          <ac:cxnSpMkLst>
            <pc:docMk/>
            <pc:sldMk cId="2546613672" sldId="291"/>
            <ac:cxnSpMk id="7" creationId="{1D6B2B5F-5B0B-49E1-981C-4BBABB5B547F}"/>
          </ac:cxnSpMkLst>
        </pc:cxnChg>
        <pc:cxnChg chg="mod">
          <ac:chgData name="Siwei PENG" userId="8c9d49ea30389574" providerId="LiveId" clId="{EAC193E0-E2CB-4379-8E54-D48DC2393213}" dt="2017-10-07T12:39:24.443" v="131" actId="1076"/>
          <ac:cxnSpMkLst>
            <pc:docMk/>
            <pc:sldMk cId="2546613672" sldId="291"/>
            <ac:cxnSpMk id="12" creationId="{D982E84C-F4B2-49F2-9BE9-6F2C53F9723D}"/>
          </ac:cxnSpMkLst>
        </pc:cxnChg>
        <pc:cxnChg chg="mod">
          <ac:chgData name="Siwei PENG" userId="8c9d49ea30389574" providerId="LiveId" clId="{EAC193E0-E2CB-4379-8E54-D48DC2393213}" dt="2017-10-07T12:39:16.782" v="129" actId="1076"/>
          <ac:cxnSpMkLst>
            <pc:docMk/>
            <pc:sldMk cId="2546613672" sldId="291"/>
            <ac:cxnSpMk id="13" creationId="{BA5152C0-FE31-4715-861F-59CA3D174298}"/>
          </ac:cxnSpMkLst>
        </pc:cxnChg>
        <pc:cxnChg chg="mod">
          <ac:chgData name="Siwei PENG" userId="8c9d49ea30389574" providerId="LiveId" clId="{EAC193E0-E2CB-4379-8E54-D48DC2393213}" dt="2017-10-07T12:39:34.283" v="133" actId="1076"/>
          <ac:cxnSpMkLst>
            <pc:docMk/>
            <pc:sldMk cId="2546613672" sldId="291"/>
            <ac:cxnSpMk id="15" creationId="{6E161F2C-6006-45C1-BFC1-956FAFF61944}"/>
          </ac:cxnSpMkLst>
        </pc:cxnChg>
        <pc:cxnChg chg="mod">
          <ac:chgData name="Siwei PENG" userId="8c9d49ea30389574" providerId="LiveId" clId="{EAC193E0-E2CB-4379-8E54-D48DC2393213}" dt="2017-10-07T12:39:24.443" v="131" actId="1076"/>
          <ac:cxnSpMkLst>
            <pc:docMk/>
            <pc:sldMk cId="2546613672" sldId="291"/>
            <ac:cxnSpMk id="25" creationId="{082F9A40-8E85-40F9-A10D-08A971CD18BE}"/>
          </ac:cxnSpMkLst>
        </pc:cxnChg>
      </pc:sldChg>
    </pc:docChg>
  </pc:docChgLst>
  <pc:docChgLst>
    <pc:chgData name="Siwei PENG" userId="8c9d49ea30389574" providerId="LiveId" clId="{61204418-53EC-427A-B3CB-6162DF35B6FC}"/>
    <pc:docChg chg="custSel modSld">
      <pc:chgData name="Siwei PENG" userId="8c9d49ea30389574" providerId="LiveId" clId="{61204418-53EC-427A-B3CB-6162DF35B6FC}" dt="2017-10-03T12:10:42.066" v="13" actId="121"/>
      <pc:docMkLst>
        <pc:docMk/>
      </pc:docMkLst>
      <pc:sldChg chg="modSp">
        <pc:chgData name="Siwei PENG" userId="8c9d49ea30389574" providerId="LiveId" clId="{61204418-53EC-427A-B3CB-6162DF35B6FC}" dt="2017-10-03T12:06:43.267" v="1" actId="121"/>
        <pc:sldMkLst>
          <pc:docMk/>
          <pc:sldMk cId="0" sldId="268"/>
        </pc:sldMkLst>
        <pc:spChg chg="mod">
          <ac:chgData name="Siwei PENG" userId="8c9d49ea30389574" providerId="LiveId" clId="{61204418-53EC-427A-B3CB-6162DF35B6FC}" dt="2017-10-03T12:06:39.751" v="0" actId="121"/>
          <ac:spMkLst>
            <pc:docMk/>
            <pc:sldMk cId="0" sldId="268"/>
            <ac:spMk id="23554" creationId="{87B28C88-6641-48E1-8EE7-F0F7916BC2A4}"/>
          </ac:spMkLst>
        </pc:spChg>
        <pc:spChg chg="mod">
          <ac:chgData name="Siwei PENG" userId="8c9d49ea30389574" providerId="LiveId" clId="{61204418-53EC-427A-B3CB-6162DF35B6FC}" dt="2017-10-03T12:06:43.267" v="1" actId="121"/>
          <ac:spMkLst>
            <pc:docMk/>
            <pc:sldMk cId="0" sldId="268"/>
            <ac:spMk id="23555" creationId="{0C25AFB6-9D3F-4BDA-AD3B-9882C31DBCAC}"/>
          </ac:spMkLst>
        </pc:spChg>
      </pc:sldChg>
      <pc:sldChg chg="modSp">
        <pc:chgData name="Siwei PENG" userId="8c9d49ea30389574" providerId="LiveId" clId="{61204418-53EC-427A-B3CB-6162DF35B6FC}" dt="2017-10-03T12:07:29.912" v="7" actId="1076"/>
        <pc:sldMkLst>
          <pc:docMk/>
          <pc:sldMk cId="0" sldId="270"/>
        </pc:sldMkLst>
        <pc:spChg chg="mod">
          <ac:chgData name="Siwei PENG" userId="8c9d49ea30389574" providerId="LiveId" clId="{61204418-53EC-427A-B3CB-6162DF35B6FC}" dt="2017-10-03T12:07:04.846" v="2" actId="1076"/>
          <ac:spMkLst>
            <pc:docMk/>
            <pc:sldMk cId="0" sldId="270"/>
            <ac:spMk id="25602" creationId="{BB8A095A-9165-4DA2-936A-1B44F27DEFF1}"/>
          </ac:spMkLst>
        </pc:spChg>
        <pc:spChg chg="mod">
          <ac:chgData name="Siwei PENG" userId="8c9d49ea30389574" providerId="LiveId" clId="{61204418-53EC-427A-B3CB-6162DF35B6FC}" dt="2017-10-03T12:07:29.912" v="7" actId="1076"/>
          <ac:spMkLst>
            <pc:docMk/>
            <pc:sldMk cId="0" sldId="270"/>
            <ac:spMk id="25603" creationId="{2997BD4C-A0C8-4C91-8150-47578D6A6D81}"/>
          </ac:spMkLst>
        </pc:spChg>
        <pc:graphicFrameChg chg="mod">
          <ac:chgData name="Siwei PENG" userId="8c9d49ea30389574" providerId="LiveId" clId="{61204418-53EC-427A-B3CB-6162DF35B6FC}" dt="2017-10-03T12:07:13.861" v="5" actId="1076"/>
          <ac:graphicFrameMkLst>
            <pc:docMk/>
            <pc:sldMk cId="0" sldId="270"/>
            <ac:graphicFrameMk id="25604" creationId="{25878FEC-2968-445B-B20B-5227ABFE7D35}"/>
          </ac:graphicFrameMkLst>
        </pc:graphicFrameChg>
      </pc:sldChg>
      <pc:sldChg chg="modSp">
        <pc:chgData name="Siwei PENG" userId="8c9d49ea30389574" providerId="LiveId" clId="{61204418-53EC-427A-B3CB-6162DF35B6FC}" dt="2017-10-03T12:07:45.475" v="9" actId="121"/>
        <pc:sldMkLst>
          <pc:docMk/>
          <pc:sldMk cId="0" sldId="271"/>
        </pc:sldMkLst>
        <pc:spChg chg="mod">
          <ac:chgData name="Siwei PENG" userId="8c9d49ea30389574" providerId="LiveId" clId="{61204418-53EC-427A-B3CB-6162DF35B6FC}" dt="2017-10-03T12:07:43.834" v="8" actId="121"/>
          <ac:spMkLst>
            <pc:docMk/>
            <pc:sldMk cId="0" sldId="271"/>
            <ac:spMk id="27650" creationId="{94E4B32C-02F5-4C4E-B0E8-319D10B2F223}"/>
          </ac:spMkLst>
        </pc:spChg>
        <pc:spChg chg="mod">
          <ac:chgData name="Siwei PENG" userId="8c9d49ea30389574" providerId="LiveId" clId="{61204418-53EC-427A-B3CB-6162DF35B6FC}" dt="2017-10-03T12:07:45.475" v="9" actId="121"/>
          <ac:spMkLst>
            <pc:docMk/>
            <pc:sldMk cId="0" sldId="271"/>
            <ac:spMk id="27651" creationId="{6DA98137-C428-4338-AD6A-F9F350E0A873}"/>
          </ac:spMkLst>
        </pc:spChg>
      </pc:sldChg>
      <pc:sldChg chg="modSp">
        <pc:chgData name="Siwei PENG" userId="8c9d49ea30389574" providerId="LiveId" clId="{61204418-53EC-427A-B3CB-6162DF35B6FC}" dt="2017-10-03T12:08:14.757" v="10" actId="27636"/>
        <pc:sldMkLst>
          <pc:docMk/>
          <pc:sldMk cId="0" sldId="281"/>
        </pc:sldMkLst>
        <pc:spChg chg="mod">
          <ac:chgData name="Siwei PENG" userId="8c9d49ea30389574" providerId="LiveId" clId="{61204418-53EC-427A-B3CB-6162DF35B6FC}" dt="2017-10-03T12:08:14.757" v="10" actId="27636"/>
          <ac:spMkLst>
            <pc:docMk/>
            <pc:sldMk cId="0" sldId="281"/>
            <ac:spMk id="38915" creationId="{AF4E3CB5-FD77-4B91-B8C8-6D2A69B8B359}"/>
          </ac:spMkLst>
        </pc:spChg>
      </pc:sldChg>
      <pc:sldChg chg="addSp modSp">
        <pc:chgData name="Siwei PENG" userId="8c9d49ea30389574" providerId="LiveId" clId="{61204418-53EC-427A-B3CB-6162DF35B6FC}" dt="2017-10-03T12:10:42.066" v="13" actId="121"/>
        <pc:sldMkLst>
          <pc:docMk/>
          <pc:sldMk cId="0" sldId="286"/>
        </pc:sldMkLst>
        <pc:spChg chg="add mod">
          <ac:chgData name="Siwei PENG" userId="8c9d49ea30389574" providerId="LiveId" clId="{61204418-53EC-427A-B3CB-6162DF35B6FC}" dt="2017-10-03T12:10:42.066" v="13" actId="121"/>
          <ac:spMkLst>
            <pc:docMk/>
            <pc:sldMk cId="0" sldId="286"/>
            <ac:spMk id="2" creationId="{8B775AAD-45DC-48DA-A089-A337C88C0158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38141FA-6DB9-49F5-9978-50B540B04E0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76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D817DF-2F5F-42B6-B029-55A8EF30989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51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D817DF-2F5F-42B6-B029-55A8EF30989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7010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D817DF-2F5F-42B6-B029-55A8EF30989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569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D817DF-2F5F-42B6-B029-55A8EF30989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7824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D817DF-2F5F-42B6-B029-55A8EF30989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035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2BD3-9197-4080-9C52-AF264FB89F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371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20D7-3EF2-4BAF-9CEF-E5093B8A27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770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F22EA-B386-41ED-92D7-603BA4FD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A5BE65-6070-4D22-B1DA-4F2CD149A36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9ECAB6-2775-46DC-9E39-C10B7F259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DFD92D-0557-447C-A5A3-7CB282D4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D909CB-1751-4C32-9950-6B5CC9A2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D7BC69-695D-4A73-9ACB-7E682371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FEE6918-D925-4A38-8E7E-86F7BBBC98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01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86D9-617F-4D1F-957A-D8C520541A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035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3EF32A-EE50-4571-8984-310E8A959E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54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B62F6C-2B91-48EC-BB42-4437E80CE3E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3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3D3AB8-8AFF-4E85-856C-59468E86B9B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473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048-CDA1-417C-812C-5D6DBF8C5F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69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07EB-6C41-4179-99CC-1D8940CEF8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89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7952-46F3-4863-A1AF-0EAFD983633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81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448FE6-5793-46FD-97EF-4418FB2C8CB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27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0D817DF-2F5F-42B6-B029-55A8EF30989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84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>
            <a:extLst>
              <a:ext uri="{FF2B5EF4-FFF2-40B4-BE49-F238E27FC236}">
                <a16:creationId xmlns:a16="http://schemas.microsoft.com/office/drawing/2014/main" id="{D22E6FA5-26EA-4D68-AF81-37E32D6B76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第三章 栈与队列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8B775AAD-45DC-48DA-A089-A337C88C01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彭四伟 </a:t>
            </a:r>
            <a:r>
              <a:rPr lang="en-US" altLang="zh-CN" dirty="0"/>
              <a:t>pengsw@mail.buct.edu.cn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963E886-126E-42CC-8B63-8B5ED5811E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二、顺序结构实现的栈</a:t>
            </a:r>
          </a:p>
        </p:txBody>
      </p:sp>
      <p:grpSp>
        <p:nvGrpSpPr>
          <p:cNvPr id="16522" name="Group 138">
            <a:extLst>
              <a:ext uri="{FF2B5EF4-FFF2-40B4-BE49-F238E27FC236}">
                <a16:creationId xmlns:a16="http://schemas.microsoft.com/office/drawing/2014/main" id="{EBA16471-F5C0-423B-B273-E4665EBCB68B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4076700"/>
            <a:ext cx="7056437" cy="1035050"/>
            <a:chOff x="975" y="2568"/>
            <a:chExt cx="4445" cy="652"/>
          </a:xfrm>
        </p:grpSpPr>
        <p:sp>
          <p:nvSpPr>
            <p:cNvPr id="16438" name="Rectangle 54">
              <a:extLst>
                <a:ext uri="{FF2B5EF4-FFF2-40B4-BE49-F238E27FC236}">
                  <a16:creationId xmlns:a16="http://schemas.microsoft.com/office/drawing/2014/main" id="{3D9F4984-3D8B-439F-B68F-9DF7D92AE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" y="2894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436" name="Rectangle 52">
              <a:extLst>
                <a:ext uri="{FF2B5EF4-FFF2-40B4-BE49-F238E27FC236}">
                  <a16:creationId xmlns:a16="http://schemas.microsoft.com/office/drawing/2014/main" id="{8F15A7D8-0CDE-49D5-8DB1-1FBBBF9EB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2894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434" name="Rectangle 50">
              <a:extLst>
                <a:ext uri="{FF2B5EF4-FFF2-40B4-BE49-F238E27FC236}">
                  <a16:creationId xmlns:a16="http://schemas.microsoft.com/office/drawing/2014/main" id="{0587F292-3983-454F-8BE3-5EC2CF320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894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432" name="Rectangle 48">
              <a:extLst>
                <a:ext uri="{FF2B5EF4-FFF2-40B4-BE49-F238E27FC236}">
                  <a16:creationId xmlns:a16="http://schemas.microsoft.com/office/drawing/2014/main" id="{77FB5A20-697E-4291-9A99-5FFBC7CA9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2894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430" name="Rectangle 46">
              <a:extLst>
                <a:ext uri="{FF2B5EF4-FFF2-40B4-BE49-F238E27FC236}">
                  <a16:creationId xmlns:a16="http://schemas.microsoft.com/office/drawing/2014/main" id="{4E17E18B-C4BA-4FCC-954F-ACF82AAC2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" y="2894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428" name="Rectangle 44">
              <a:extLst>
                <a:ext uri="{FF2B5EF4-FFF2-40B4-BE49-F238E27FC236}">
                  <a16:creationId xmlns:a16="http://schemas.microsoft.com/office/drawing/2014/main" id="{10676925-8DD1-4D8C-9595-C1BEA403D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" y="2894"/>
              <a:ext cx="405" cy="32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426" name="Rectangle 42">
              <a:extLst>
                <a:ext uri="{FF2B5EF4-FFF2-40B4-BE49-F238E27FC236}">
                  <a16:creationId xmlns:a16="http://schemas.microsoft.com/office/drawing/2014/main" id="{A77CFF87-4B9D-4331-8D60-049BDFBA9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2894"/>
              <a:ext cx="404" cy="32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424" name="Rectangle 40">
              <a:extLst>
                <a:ext uri="{FF2B5EF4-FFF2-40B4-BE49-F238E27FC236}">
                  <a16:creationId xmlns:a16="http://schemas.microsoft.com/office/drawing/2014/main" id="{E15CF360-0714-47A1-B4CE-FE7DE8151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2894"/>
              <a:ext cx="404" cy="32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422" name="Rectangle 38">
              <a:extLst>
                <a:ext uri="{FF2B5EF4-FFF2-40B4-BE49-F238E27FC236}">
                  <a16:creationId xmlns:a16="http://schemas.microsoft.com/office/drawing/2014/main" id="{E5C1D11F-C37D-4B82-A785-11DB6E94E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" y="2894"/>
              <a:ext cx="404" cy="32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420" name="Rectangle 36">
              <a:extLst>
                <a:ext uri="{FF2B5EF4-FFF2-40B4-BE49-F238E27FC236}">
                  <a16:creationId xmlns:a16="http://schemas.microsoft.com/office/drawing/2014/main" id="{F9CC2E07-384B-41A4-9B8C-2E2F69A8C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2894"/>
              <a:ext cx="404" cy="32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418" name="Rectangle 34">
              <a:extLst>
                <a:ext uri="{FF2B5EF4-FFF2-40B4-BE49-F238E27FC236}">
                  <a16:creationId xmlns:a16="http://schemas.microsoft.com/office/drawing/2014/main" id="{7E308731-DFBA-4511-AE71-075D32D5D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894"/>
              <a:ext cx="404" cy="32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399" name="Rectangle 15">
              <a:extLst>
                <a:ext uri="{FF2B5EF4-FFF2-40B4-BE49-F238E27FC236}">
                  <a16:creationId xmlns:a16="http://schemas.microsoft.com/office/drawing/2014/main" id="{E8A3C7D2-3077-4AC5-859D-32622D016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" y="2568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398" name="Rectangle 14">
              <a:extLst>
                <a:ext uri="{FF2B5EF4-FFF2-40B4-BE49-F238E27FC236}">
                  <a16:creationId xmlns:a16="http://schemas.microsoft.com/office/drawing/2014/main" id="{273BC2BB-E4FA-44D4-8475-890C2A8C0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2568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397" name="Rectangle 13">
              <a:extLst>
                <a:ext uri="{FF2B5EF4-FFF2-40B4-BE49-F238E27FC236}">
                  <a16:creationId xmlns:a16="http://schemas.microsoft.com/office/drawing/2014/main" id="{D5FF0DFF-CC43-4581-9234-36B9E1875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568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396" name="Rectangle 12">
              <a:extLst>
                <a:ext uri="{FF2B5EF4-FFF2-40B4-BE49-F238E27FC236}">
                  <a16:creationId xmlns:a16="http://schemas.microsoft.com/office/drawing/2014/main" id="{9176BF5A-10F2-4A09-B23A-8421CFE86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2568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395" name="Rectangle 11">
              <a:extLst>
                <a:ext uri="{FF2B5EF4-FFF2-40B4-BE49-F238E27FC236}">
                  <a16:creationId xmlns:a16="http://schemas.microsoft.com/office/drawing/2014/main" id="{7F01332E-0304-45DD-9FA3-5DDE3BAF9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" y="2568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394" name="Rectangle 10">
              <a:extLst>
                <a:ext uri="{FF2B5EF4-FFF2-40B4-BE49-F238E27FC236}">
                  <a16:creationId xmlns:a16="http://schemas.microsoft.com/office/drawing/2014/main" id="{10F9E203-8310-4993-9B3F-ED8EA76B5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" y="2568"/>
              <a:ext cx="40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/>
                <a:t>n-1</a:t>
              </a:r>
            </a:p>
          </p:txBody>
        </p:sp>
        <p:sp>
          <p:nvSpPr>
            <p:cNvPr id="16393" name="Rectangle 9">
              <a:extLst>
                <a:ext uri="{FF2B5EF4-FFF2-40B4-BE49-F238E27FC236}">
                  <a16:creationId xmlns:a16="http://schemas.microsoft.com/office/drawing/2014/main" id="{D2C75D00-787F-43D1-AF93-8782DE650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2568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/>
                <a:t>...</a:t>
              </a:r>
            </a:p>
          </p:txBody>
        </p:sp>
        <p:sp>
          <p:nvSpPr>
            <p:cNvPr id="16392" name="Rectangle 8">
              <a:extLst>
                <a:ext uri="{FF2B5EF4-FFF2-40B4-BE49-F238E27FC236}">
                  <a16:creationId xmlns:a16="http://schemas.microsoft.com/office/drawing/2014/main" id="{88A9D027-80CF-4F1B-994E-F557242CC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2568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/>
                <a:t>3</a:t>
              </a:r>
            </a:p>
          </p:txBody>
        </p:sp>
        <p:sp>
          <p:nvSpPr>
            <p:cNvPr id="16391" name="Rectangle 7">
              <a:extLst>
                <a:ext uri="{FF2B5EF4-FFF2-40B4-BE49-F238E27FC236}">
                  <a16:creationId xmlns:a16="http://schemas.microsoft.com/office/drawing/2014/main" id="{E74E00B3-41B9-4AAE-AC5A-4FE7D7AE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" y="2568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/>
                <a:t>2</a:t>
              </a:r>
            </a:p>
          </p:txBody>
        </p:sp>
        <p:sp>
          <p:nvSpPr>
            <p:cNvPr id="16390" name="Rectangle 6">
              <a:extLst>
                <a:ext uri="{FF2B5EF4-FFF2-40B4-BE49-F238E27FC236}">
                  <a16:creationId xmlns:a16="http://schemas.microsoft.com/office/drawing/2014/main" id="{DFDC3292-5FA5-4F35-80D2-145BDDDA4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2568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6389" name="Rectangle 5">
              <a:extLst>
                <a:ext uri="{FF2B5EF4-FFF2-40B4-BE49-F238E27FC236}">
                  <a16:creationId xmlns:a16="http://schemas.microsoft.com/office/drawing/2014/main" id="{6D1D4B3A-F82C-43D8-8749-2CF2DC5A3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568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6400" name="Line 16">
              <a:extLst>
                <a:ext uri="{FF2B5EF4-FFF2-40B4-BE49-F238E27FC236}">
                  <a16:creationId xmlns:a16="http://schemas.microsoft.com/office/drawing/2014/main" id="{DD7919F5-6117-42F6-A69F-263F74395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568"/>
              <a:ext cx="40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1" name="Line 17">
              <a:extLst>
                <a:ext uri="{FF2B5EF4-FFF2-40B4-BE49-F238E27FC236}">
                  <a16:creationId xmlns:a16="http://schemas.microsoft.com/office/drawing/2014/main" id="{453E88FF-1BB1-43A6-B56C-449499480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3220"/>
              <a:ext cx="444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1" name="Line 57">
              <a:extLst>
                <a:ext uri="{FF2B5EF4-FFF2-40B4-BE49-F238E27FC236}">
                  <a16:creationId xmlns:a16="http://schemas.microsoft.com/office/drawing/2014/main" id="{DD1774E3-8788-4F6B-8F3B-A87E595A0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9" y="2568"/>
              <a:ext cx="40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2" name="Line 58">
              <a:extLst>
                <a:ext uri="{FF2B5EF4-FFF2-40B4-BE49-F238E27FC236}">
                  <a16:creationId xmlns:a16="http://schemas.microsoft.com/office/drawing/2014/main" id="{8A48EC37-A93A-4226-8D05-797AFD73A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894"/>
              <a:ext cx="0" cy="3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3" name="Line 59">
              <a:extLst>
                <a:ext uri="{FF2B5EF4-FFF2-40B4-BE49-F238E27FC236}">
                  <a16:creationId xmlns:a16="http://schemas.microsoft.com/office/drawing/2014/main" id="{AF85EACD-CA88-4DF6-9D8B-DDC3362C3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3" y="2568"/>
              <a:ext cx="40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5" name="Line 61">
              <a:extLst>
                <a:ext uri="{FF2B5EF4-FFF2-40B4-BE49-F238E27FC236}">
                  <a16:creationId xmlns:a16="http://schemas.microsoft.com/office/drawing/2014/main" id="{1D240B15-94CF-4EB9-BA7F-FC295572B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" y="2568"/>
              <a:ext cx="40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7" name="Line 63">
              <a:extLst>
                <a:ext uri="{FF2B5EF4-FFF2-40B4-BE49-F238E27FC236}">
                  <a16:creationId xmlns:a16="http://schemas.microsoft.com/office/drawing/2014/main" id="{3130DE14-9E01-4EF0-A77C-EE4269CC2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1" y="2568"/>
              <a:ext cx="40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9" name="Line 65">
              <a:extLst>
                <a:ext uri="{FF2B5EF4-FFF2-40B4-BE49-F238E27FC236}">
                  <a16:creationId xmlns:a16="http://schemas.microsoft.com/office/drawing/2014/main" id="{BC5814A4-D5D3-4E9B-A6A8-72BF3BDA7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5" y="2568"/>
              <a:ext cx="405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1" name="Line 67">
              <a:extLst>
                <a:ext uri="{FF2B5EF4-FFF2-40B4-BE49-F238E27FC236}">
                  <a16:creationId xmlns:a16="http://schemas.microsoft.com/office/drawing/2014/main" id="{22148161-4A62-4A87-834D-46F84A426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2568"/>
              <a:ext cx="40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3" name="Line 69">
              <a:extLst>
                <a:ext uri="{FF2B5EF4-FFF2-40B4-BE49-F238E27FC236}">
                  <a16:creationId xmlns:a16="http://schemas.microsoft.com/office/drawing/2014/main" id="{E67A2BCF-42A4-49CF-813F-99B3A1F91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4" y="2568"/>
              <a:ext cx="40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5" name="Line 71">
              <a:extLst>
                <a:ext uri="{FF2B5EF4-FFF2-40B4-BE49-F238E27FC236}">
                  <a16:creationId xmlns:a16="http://schemas.microsoft.com/office/drawing/2014/main" id="{8FFDE5AA-58A7-446A-86C2-1BAC2687C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8" y="2568"/>
              <a:ext cx="40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7" name="Line 73">
              <a:extLst>
                <a:ext uri="{FF2B5EF4-FFF2-40B4-BE49-F238E27FC236}">
                  <a16:creationId xmlns:a16="http://schemas.microsoft.com/office/drawing/2014/main" id="{3D3433ED-902C-4CD7-85A5-41970192D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2568"/>
              <a:ext cx="40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9" name="Line 75">
              <a:extLst>
                <a:ext uri="{FF2B5EF4-FFF2-40B4-BE49-F238E27FC236}">
                  <a16:creationId xmlns:a16="http://schemas.microsoft.com/office/drawing/2014/main" id="{6694CF30-BFA3-4B52-9F09-70D9B1232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6" y="2568"/>
              <a:ext cx="40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62" name="Line 78">
              <a:extLst>
                <a:ext uri="{FF2B5EF4-FFF2-40B4-BE49-F238E27FC236}">
                  <a16:creationId xmlns:a16="http://schemas.microsoft.com/office/drawing/2014/main" id="{F09A44B8-B280-4692-8AB6-3592CA2CF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0" y="2894"/>
              <a:ext cx="0" cy="3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4" name="Line 100">
              <a:extLst>
                <a:ext uri="{FF2B5EF4-FFF2-40B4-BE49-F238E27FC236}">
                  <a16:creationId xmlns:a16="http://schemas.microsoft.com/office/drawing/2014/main" id="{F4125ED7-8016-47C2-B382-DC4368F1E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894"/>
              <a:ext cx="444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2" name="Line 18">
              <a:extLst>
                <a:ext uri="{FF2B5EF4-FFF2-40B4-BE49-F238E27FC236}">
                  <a16:creationId xmlns:a16="http://schemas.microsoft.com/office/drawing/2014/main" id="{4CF33BF2-62FB-421B-8D3E-E1704EABA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568"/>
              <a:ext cx="0" cy="3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6" name="Line 102">
              <a:extLst>
                <a:ext uri="{FF2B5EF4-FFF2-40B4-BE49-F238E27FC236}">
                  <a16:creationId xmlns:a16="http://schemas.microsoft.com/office/drawing/2014/main" id="{0B30B4AC-7988-4691-82FF-568427081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9" y="289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8" name="Line 104">
              <a:extLst>
                <a:ext uri="{FF2B5EF4-FFF2-40B4-BE49-F238E27FC236}">
                  <a16:creationId xmlns:a16="http://schemas.microsoft.com/office/drawing/2014/main" id="{D4C529DD-3B02-4BF1-94D2-CB42E979A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3" y="289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0" name="Line 106">
              <a:extLst>
                <a:ext uri="{FF2B5EF4-FFF2-40B4-BE49-F238E27FC236}">
                  <a16:creationId xmlns:a16="http://schemas.microsoft.com/office/drawing/2014/main" id="{41D439A7-7383-4DF5-A657-873981954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" y="289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2" name="Line 108">
              <a:extLst>
                <a:ext uri="{FF2B5EF4-FFF2-40B4-BE49-F238E27FC236}">
                  <a16:creationId xmlns:a16="http://schemas.microsoft.com/office/drawing/2014/main" id="{EBCB6126-A7A4-4EE3-9093-A6353777D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1" y="289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4" name="Line 110">
              <a:extLst>
                <a:ext uri="{FF2B5EF4-FFF2-40B4-BE49-F238E27FC236}">
                  <a16:creationId xmlns:a16="http://schemas.microsoft.com/office/drawing/2014/main" id="{2901CFDA-E978-4DA5-B0FF-528CE5761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5" y="289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6" name="Line 112">
              <a:extLst>
                <a:ext uri="{FF2B5EF4-FFF2-40B4-BE49-F238E27FC236}">
                  <a16:creationId xmlns:a16="http://schemas.microsoft.com/office/drawing/2014/main" id="{100D0D0F-456D-4916-9042-29A5F4FC4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289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8" name="Line 114">
              <a:extLst>
                <a:ext uri="{FF2B5EF4-FFF2-40B4-BE49-F238E27FC236}">
                  <a16:creationId xmlns:a16="http://schemas.microsoft.com/office/drawing/2014/main" id="{17A299B7-BC7C-4FEB-8AD5-7ED442D7E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4" y="289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00" name="Line 116">
              <a:extLst>
                <a:ext uri="{FF2B5EF4-FFF2-40B4-BE49-F238E27FC236}">
                  <a16:creationId xmlns:a16="http://schemas.microsoft.com/office/drawing/2014/main" id="{5D5D8219-F20E-43B7-82E8-5E19ACC76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8" y="289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02" name="Line 118">
              <a:extLst>
                <a:ext uri="{FF2B5EF4-FFF2-40B4-BE49-F238E27FC236}">
                  <a16:creationId xmlns:a16="http://schemas.microsoft.com/office/drawing/2014/main" id="{784F3736-F3EE-43BD-8DA9-45E0D02FD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289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04" name="Line 120">
              <a:extLst>
                <a:ext uri="{FF2B5EF4-FFF2-40B4-BE49-F238E27FC236}">
                  <a16:creationId xmlns:a16="http://schemas.microsoft.com/office/drawing/2014/main" id="{3BC26087-AB67-437F-A41E-33A2C769D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6" y="289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3" name="Line 29">
              <a:extLst>
                <a:ext uri="{FF2B5EF4-FFF2-40B4-BE49-F238E27FC236}">
                  <a16:creationId xmlns:a16="http://schemas.microsoft.com/office/drawing/2014/main" id="{DA4379D4-0515-4BBC-BC9F-767302CA4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0" y="2568"/>
              <a:ext cx="0" cy="3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512" name="Text Box 128">
            <a:extLst>
              <a:ext uri="{FF2B5EF4-FFF2-40B4-BE49-F238E27FC236}">
                <a16:creationId xmlns:a16="http://schemas.microsoft.com/office/drawing/2014/main" id="{E110AEC0-9BB8-41FA-95F3-E3DB359C1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5084763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栈底</a:t>
            </a:r>
          </a:p>
        </p:txBody>
      </p:sp>
      <p:sp>
        <p:nvSpPr>
          <p:cNvPr id="16513" name="Text Box 129">
            <a:extLst>
              <a:ext uri="{FF2B5EF4-FFF2-40B4-BE49-F238E27FC236}">
                <a16:creationId xmlns:a16="http://schemas.microsoft.com/office/drawing/2014/main" id="{43883991-58C1-42EB-87ED-04BB91EFF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5084763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栈顶</a:t>
            </a:r>
          </a:p>
        </p:txBody>
      </p:sp>
      <p:grpSp>
        <p:nvGrpSpPr>
          <p:cNvPr id="16520" name="Group 136">
            <a:extLst>
              <a:ext uri="{FF2B5EF4-FFF2-40B4-BE49-F238E27FC236}">
                <a16:creationId xmlns:a16="http://schemas.microsoft.com/office/drawing/2014/main" id="{05A86E6C-6AFB-46C5-8D21-1D5C2E76626C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3860801"/>
            <a:ext cx="909638" cy="1909763"/>
            <a:chOff x="3696" y="2432"/>
            <a:chExt cx="573" cy="1203"/>
          </a:xfrm>
        </p:grpSpPr>
        <p:sp>
          <p:nvSpPr>
            <p:cNvPr id="16516" name="Text Box 132">
              <a:extLst>
                <a:ext uri="{FF2B5EF4-FFF2-40B4-BE49-F238E27FC236}">
                  <a16:creationId xmlns:a16="http://schemas.microsoft.com/office/drawing/2014/main" id="{51B4D2BE-1634-49FB-990B-54216161E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243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anose="02020603050405020304" pitchFamily="18" charset="0"/>
                  <a:ea typeface="楷体_GB2312" pitchFamily="49" charset="-122"/>
                </a:rPr>
                <a:t>入栈</a:t>
              </a:r>
            </a:p>
          </p:txBody>
        </p:sp>
        <p:sp>
          <p:nvSpPr>
            <p:cNvPr id="16517" name="Text Box 133">
              <a:extLst>
                <a:ext uri="{FF2B5EF4-FFF2-40B4-BE49-F238E27FC236}">
                  <a16:creationId xmlns:a16="http://schemas.microsoft.com/office/drawing/2014/main" id="{0370D61D-4569-4A7A-827C-5DDF679A2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3385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anose="02020603050405020304" pitchFamily="18" charset="0"/>
                  <a:ea typeface="楷体_GB2312" pitchFamily="49" charset="-122"/>
                </a:rPr>
                <a:t>出栈</a:t>
              </a:r>
            </a:p>
          </p:txBody>
        </p:sp>
        <p:sp>
          <p:nvSpPr>
            <p:cNvPr id="16518" name="AutoShape 134">
              <a:extLst>
                <a:ext uri="{FF2B5EF4-FFF2-40B4-BE49-F238E27FC236}">
                  <a16:creationId xmlns:a16="http://schemas.microsoft.com/office/drawing/2014/main" id="{42154675-1761-49C2-A783-D797EABBD7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696" y="2659"/>
              <a:ext cx="363" cy="363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19" name="AutoShape 135">
              <a:extLst>
                <a:ext uri="{FF2B5EF4-FFF2-40B4-BE49-F238E27FC236}">
                  <a16:creationId xmlns:a16="http://schemas.microsoft.com/office/drawing/2014/main" id="{0E5FC987-6011-4A94-B78F-B44F647085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3742" y="3067"/>
              <a:ext cx="363" cy="363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12" grpId="0"/>
      <p:bldP spid="165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4B947F9-4E6B-493A-BBFD-4DACC5AEAED8}"/>
              </a:ext>
            </a:extLst>
          </p:cNvPr>
          <p:cNvSpPr/>
          <p:nvPr/>
        </p:nvSpPr>
        <p:spPr>
          <a:xfrm>
            <a:off x="119336" y="116632"/>
            <a:ext cx="4896544" cy="634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用顺序结构实现栈，数据元素为车厢编号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bufferlen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top;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入栈元素的下标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1"/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bufferlen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top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bufferlen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top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02176E-AF6B-4D69-9310-AC836CB11258}"/>
              </a:ext>
            </a:extLst>
          </p:cNvPr>
          <p:cNvSpPr/>
          <p:nvPr/>
        </p:nvSpPr>
        <p:spPr>
          <a:xfrm>
            <a:off x="5087888" y="116632"/>
            <a:ext cx="7032104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(S,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100);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74BC3CF-59C8-43D5-A371-6C019EFB3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175281"/>
              </p:ext>
            </p:extLst>
          </p:nvPr>
        </p:nvGraphicFramePr>
        <p:xfrm>
          <a:off x="5591944" y="5715149"/>
          <a:ext cx="49685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851743744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805782424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889629856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1752639654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1648476098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3571594383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736372713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44775999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9627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top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81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16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98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4B947F9-4E6B-493A-BBFD-4DACC5AEAED8}"/>
              </a:ext>
            </a:extLst>
          </p:cNvPr>
          <p:cNvSpPr/>
          <p:nvPr/>
        </p:nvSpPr>
        <p:spPr>
          <a:xfrm>
            <a:off x="263352" y="116632"/>
            <a:ext cx="4752528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判断栈是否为空，栈空时返回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top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读取栈顶元素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top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操作菜单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02176E-AF6B-4D69-9310-AC836CB11258}"/>
              </a:ext>
            </a:extLst>
          </p:cNvPr>
          <p:cNvSpPr/>
          <p:nvPr/>
        </p:nvSpPr>
        <p:spPr>
          <a:xfrm>
            <a:off x="5087888" y="116632"/>
            <a:ext cx="7032104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(S,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100);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22817B6-B7CA-47F1-B4A2-41DAE6026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502939"/>
              </p:ext>
            </p:extLst>
          </p:nvPr>
        </p:nvGraphicFramePr>
        <p:xfrm>
          <a:off x="1775520" y="5733256"/>
          <a:ext cx="49685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851743744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805782424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889629856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1752639654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1648476098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3571594383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736372713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44775999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9627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top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81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16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88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4B947F9-4E6B-493A-BBFD-4DACC5AEAED8}"/>
              </a:ext>
            </a:extLst>
          </p:cNvPr>
          <p:cNvSpPr/>
          <p:nvPr/>
        </p:nvSpPr>
        <p:spPr>
          <a:xfrm>
            <a:off x="119336" y="116632"/>
            <a:ext cx="4896544" cy="6124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入栈，约定栈已满返回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Push(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top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&gt;= 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bufferlen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r>
              <a:rPr lang="pt-BR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pt-BR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</a:t>
            </a:r>
            <a:r>
              <a:rPr lang="pt-BR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pt-BR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pt-B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top] = </a:t>
            </a:r>
            <a:r>
              <a:rPr lang="pt-B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pt-B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top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出栈，约定栈空时返回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Pop(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Empty(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top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操作菜单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02176E-AF6B-4D69-9310-AC836CB11258}"/>
              </a:ext>
            </a:extLst>
          </p:cNvPr>
          <p:cNvSpPr/>
          <p:nvPr/>
        </p:nvSpPr>
        <p:spPr>
          <a:xfrm>
            <a:off x="5087888" y="116632"/>
            <a:ext cx="7032104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(S,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100);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D3ACEE-9714-442B-993A-98F25B2B5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917333"/>
              </p:ext>
            </p:extLst>
          </p:nvPr>
        </p:nvGraphicFramePr>
        <p:xfrm>
          <a:off x="5951984" y="5661248"/>
          <a:ext cx="49685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851743744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805782424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889629856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1752639654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1648476098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3571594383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736372713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44775999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9627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top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81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16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74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4B947F9-4E6B-493A-BBFD-4DACC5AEAED8}"/>
              </a:ext>
            </a:extLst>
          </p:cNvPr>
          <p:cNvSpPr/>
          <p:nvPr/>
        </p:nvSpPr>
        <p:spPr>
          <a:xfrm>
            <a:off x="119336" y="116632"/>
            <a:ext cx="4896544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Push(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Pop(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endParaRPr lang="en-US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02176E-AF6B-4D69-9310-AC836CB11258}"/>
              </a:ext>
            </a:extLst>
          </p:cNvPr>
          <p:cNvSpPr/>
          <p:nvPr/>
        </p:nvSpPr>
        <p:spPr>
          <a:xfrm>
            <a:off x="5087888" y="116632"/>
            <a:ext cx="7032104" cy="5478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(S,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100);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请输入进栈车厢号：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Push(S,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3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号车厢进栈完毕。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525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4B947F9-4E6B-493A-BBFD-4DACC5AEAED8}"/>
              </a:ext>
            </a:extLst>
          </p:cNvPr>
          <p:cNvSpPr/>
          <p:nvPr/>
        </p:nvSpPr>
        <p:spPr>
          <a:xfrm>
            <a:off x="119336" y="116632"/>
            <a:ext cx="4896544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Push(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Pop(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endParaRPr lang="en-US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02176E-AF6B-4D69-9310-AC836CB11258}"/>
              </a:ext>
            </a:extLst>
          </p:cNvPr>
          <p:cNvSpPr/>
          <p:nvPr/>
        </p:nvSpPr>
        <p:spPr>
          <a:xfrm>
            <a:off x="5087888" y="116632"/>
            <a:ext cx="7032104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(S,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100);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Empty(S))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货栈里是空的，没有车厢可以出栈了。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4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Top(S);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4"/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Pop(S);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4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号车厢出栈。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2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E765909-4968-4A9E-8246-4BBBF8864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三、链式结构实现的栈</a:t>
            </a:r>
          </a:p>
        </p:txBody>
      </p:sp>
      <p:grpSp>
        <p:nvGrpSpPr>
          <p:cNvPr id="40987" name="Group 27">
            <a:extLst>
              <a:ext uri="{FF2B5EF4-FFF2-40B4-BE49-F238E27FC236}">
                <a16:creationId xmlns:a16="http://schemas.microsoft.com/office/drawing/2014/main" id="{F21EFBA8-A55D-4FAA-A1EB-3E9D71EA81B4}"/>
              </a:ext>
            </a:extLst>
          </p:cNvPr>
          <p:cNvGrpSpPr>
            <a:grpSpLocks/>
          </p:cNvGrpSpPr>
          <p:nvPr/>
        </p:nvGrpSpPr>
        <p:grpSpPr bwMode="auto">
          <a:xfrm>
            <a:off x="4224339" y="3429001"/>
            <a:ext cx="5813425" cy="962025"/>
            <a:chOff x="975" y="2160"/>
            <a:chExt cx="3662" cy="606"/>
          </a:xfrm>
        </p:grpSpPr>
        <p:grpSp>
          <p:nvGrpSpPr>
            <p:cNvPr id="40966" name="Group 6">
              <a:extLst>
                <a:ext uri="{FF2B5EF4-FFF2-40B4-BE49-F238E27FC236}">
                  <a16:creationId xmlns:a16="http://schemas.microsoft.com/office/drawing/2014/main" id="{9A9F7EAA-F998-4C35-A3F1-780325787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2478"/>
              <a:ext cx="499" cy="272"/>
              <a:chOff x="1655" y="2296"/>
              <a:chExt cx="499" cy="272"/>
            </a:xfrm>
          </p:grpSpPr>
          <p:sp>
            <p:nvSpPr>
              <p:cNvPr id="40964" name="Rectangle 4">
                <a:extLst>
                  <a:ext uri="{FF2B5EF4-FFF2-40B4-BE49-F238E27FC236}">
                    <a16:creationId xmlns:a16="http://schemas.microsoft.com/office/drawing/2014/main" id="{4B3641D1-D147-4209-AFDC-8E5225F49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296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65" name="Rectangle 5">
                <a:extLst>
                  <a:ext uri="{FF2B5EF4-FFF2-40B4-BE49-F238E27FC236}">
                    <a16:creationId xmlns:a16="http://schemas.microsoft.com/office/drawing/2014/main" id="{A349FF55-16BA-4F3B-A002-E2E979AA8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2296"/>
                <a:ext cx="136" cy="27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967" name="Rectangle 7">
              <a:extLst>
                <a:ext uri="{FF2B5EF4-FFF2-40B4-BE49-F238E27FC236}">
                  <a16:creationId xmlns:a16="http://schemas.microsoft.com/office/drawing/2014/main" id="{FBAF4457-A746-4702-B356-0420B6448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160"/>
              <a:ext cx="136" cy="27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8" name="Line 8">
              <a:extLst>
                <a:ext uri="{FF2B5EF4-FFF2-40B4-BE49-F238E27FC236}">
                  <a16:creationId xmlns:a16="http://schemas.microsoft.com/office/drawing/2014/main" id="{A59FBE88-EB0F-48F4-9349-354CAE3E7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251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69" name="Line 9">
              <a:extLst>
                <a:ext uri="{FF2B5EF4-FFF2-40B4-BE49-F238E27FC236}">
                  <a16:creationId xmlns:a16="http://schemas.microsoft.com/office/drawing/2014/main" id="{70AD80C9-4A8E-4DDF-B28C-3C76AADC9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61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0970" name="Group 10">
              <a:extLst>
                <a:ext uri="{FF2B5EF4-FFF2-40B4-BE49-F238E27FC236}">
                  <a16:creationId xmlns:a16="http://schemas.microsoft.com/office/drawing/2014/main" id="{930116D5-BA21-4FE0-8276-330F732E23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8" y="2478"/>
              <a:ext cx="499" cy="272"/>
              <a:chOff x="1655" y="2296"/>
              <a:chExt cx="499" cy="272"/>
            </a:xfrm>
          </p:grpSpPr>
          <p:sp>
            <p:nvSpPr>
              <p:cNvPr id="40971" name="Rectangle 11">
                <a:extLst>
                  <a:ext uri="{FF2B5EF4-FFF2-40B4-BE49-F238E27FC236}">
                    <a16:creationId xmlns:a16="http://schemas.microsoft.com/office/drawing/2014/main" id="{E34D5991-195F-48C1-AC64-5ACA5D8F6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296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2" name="Rectangle 12">
                <a:extLst>
                  <a:ext uri="{FF2B5EF4-FFF2-40B4-BE49-F238E27FC236}">
                    <a16:creationId xmlns:a16="http://schemas.microsoft.com/office/drawing/2014/main" id="{7F5A0238-8606-43AB-8C1C-10939E2C5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2296"/>
                <a:ext cx="136" cy="27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973" name="Line 13">
              <a:extLst>
                <a:ext uri="{FF2B5EF4-FFF2-40B4-BE49-F238E27FC236}">
                  <a16:creationId xmlns:a16="http://schemas.microsoft.com/office/drawing/2014/main" id="{E1A86597-87A4-4613-AC30-63ED2C2BF6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1" y="261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0974" name="Group 14">
              <a:extLst>
                <a:ext uri="{FF2B5EF4-FFF2-40B4-BE49-F238E27FC236}">
                  <a16:creationId xmlns:a16="http://schemas.microsoft.com/office/drawing/2014/main" id="{23A694D3-BC1E-412B-99D2-A5B4F88EB7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9" y="2478"/>
              <a:ext cx="499" cy="272"/>
              <a:chOff x="1655" y="2296"/>
              <a:chExt cx="499" cy="272"/>
            </a:xfrm>
          </p:grpSpPr>
          <p:sp>
            <p:nvSpPr>
              <p:cNvPr id="40975" name="Rectangle 15">
                <a:extLst>
                  <a:ext uri="{FF2B5EF4-FFF2-40B4-BE49-F238E27FC236}">
                    <a16:creationId xmlns:a16="http://schemas.microsoft.com/office/drawing/2014/main" id="{F409A784-3F8F-4F5B-846E-B245A18C0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296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6" name="Rectangle 16">
                <a:extLst>
                  <a:ext uri="{FF2B5EF4-FFF2-40B4-BE49-F238E27FC236}">
                    <a16:creationId xmlns:a16="http://schemas.microsoft.com/office/drawing/2014/main" id="{410D1AAF-9539-432C-81EB-B354488C1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2296"/>
                <a:ext cx="136" cy="27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977" name="Line 17">
              <a:extLst>
                <a:ext uri="{FF2B5EF4-FFF2-40B4-BE49-F238E27FC236}">
                  <a16:creationId xmlns:a16="http://schemas.microsoft.com/office/drawing/2014/main" id="{CFDA312E-8373-4DC3-9877-F47651AE0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61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0978" name="Group 18">
              <a:extLst>
                <a:ext uri="{FF2B5EF4-FFF2-40B4-BE49-F238E27FC236}">
                  <a16:creationId xmlns:a16="http://schemas.microsoft.com/office/drawing/2014/main" id="{376B3724-36F6-47E1-831A-69B0D1EA33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2478"/>
              <a:ext cx="499" cy="272"/>
              <a:chOff x="1655" y="2296"/>
              <a:chExt cx="499" cy="272"/>
            </a:xfrm>
          </p:grpSpPr>
          <p:sp>
            <p:nvSpPr>
              <p:cNvPr id="40979" name="Rectangle 19">
                <a:extLst>
                  <a:ext uri="{FF2B5EF4-FFF2-40B4-BE49-F238E27FC236}">
                    <a16:creationId xmlns:a16="http://schemas.microsoft.com/office/drawing/2014/main" id="{BE04AE9F-97C5-4D9B-B9D8-28FD44D6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296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0" name="Rectangle 20">
                <a:extLst>
                  <a:ext uri="{FF2B5EF4-FFF2-40B4-BE49-F238E27FC236}">
                    <a16:creationId xmlns:a16="http://schemas.microsoft.com/office/drawing/2014/main" id="{1F526208-9562-4B6E-AD9F-781C2977A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2296"/>
                <a:ext cx="136" cy="27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981" name="Line 21">
              <a:extLst>
                <a:ext uri="{FF2B5EF4-FFF2-40B4-BE49-F238E27FC236}">
                  <a16:creationId xmlns:a16="http://schemas.microsoft.com/office/drawing/2014/main" id="{3C0FF699-5EE2-45C0-BEF8-B073FD7E3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261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0982" name="Group 22">
              <a:extLst>
                <a:ext uri="{FF2B5EF4-FFF2-40B4-BE49-F238E27FC236}">
                  <a16:creationId xmlns:a16="http://schemas.microsoft.com/office/drawing/2014/main" id="{4065D56E-97A7-43A8-BEDE-E403E7BD22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5" y="2478"/>
              <a:ext cx="499" cy="272"/>
              <a:chOff x="1655" y="2296"/>
              <a:chExt cx="499" cy="272"/>
            </a:xfrm>
          </p:grpSpPr>
          <p:sp>
            <p:nvSpPr>
              <p:cNvPr id="40983" name="Rectangle 23">
                <a:extLst>
                  <a:ext uri="{FF2B5EF4-FFF2-40B4-BE49-F238E27FC236}">
                    <a16:creationId xmlns:a16="http://schemas.microsoft.com/office/drawing/2014/main" id="{A293FD22-EC45-4C31-BA11-FFC520714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296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4" name="Rectangle 24">
                <a:extLst>
                  <a:ext uri="{FF2B5EF4-FFF2-40B4-BE49-F238E27FC236}">
                    <a16:creationId xmlns:a16="http://schemas.microsoft.com/office/drawing/2014/main" id="{49C09576-8E3C-418A-8054-5F5116167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2296"/>
                <a:ext cx="136" cy="27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986" name="Text Box 26">
              <a:extLst>
                <a:ext uri="{FF2B5EF4-FFF2-40B4-BE49-F238E27FC236}">
                  <a16:creationId xmlns:a16="http://schemas.microsoft.com/office/drawing/2014/main" id="{19A34CC7-CC14-4C13-9E4D-C8FADB6AE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1" y="2478"/>
              <a:ext cx="2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^</a:t>
              </a:r>
            </a:p>
          </p:txBody>
        </p:sp>
      </p:grpSp>
      <p:sp>
        <p:nvSpPr>
          <p:cNvPr id="40988" name="Text Box 28">
            <a:extLst>
              <a:ext uri="{FF2B5EF4-FFF2-40B4-BE49-F238E27FC236}">
                <a16:creationId xmlns:a16="http://schemas.microsoft.com/office/drawing/2014/main" id="{F5BAB9CA-80FE-466D-AD49-1C2CE0161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栈顶</a:t>
            </a:r>
          </a:p>
        </p:txBody>
      </p:sp>
      <p:sp>
        <p:nvSpPr>
          <p:cNvPr id="40989" name="Text Box 29">
            <a:extLst>
              <a:ext uri="{FF2B5EF4-FFF2-40B4-BE49-F238E27FC236}">
                <a16:creationId xmlns:a16="http://schemas.microsoft.com/office/drawing/2014/main" id="{36C85142-D669-4BD6-B2E5-410ED0BA1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3213" y="34290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栈底</a:t>
            </a:r>
          </a:p>
        </p:txBody>
      </p:sp>
      <p:sp>
        <p:nvSpPr>
          <p:cNvPr id="40990" name="AutoShape 30">
            <a:extLst>
              <a:ext uri="{FF2B5EF4-FFF2-40B4-BE49-F238E27FC236}">
                <a16:creationId xmlns:a16="http://schemas.microsoft.com/office/drawing/2014/main" id="{34D57AE9-2619-4151-A818-59F3A3CD8A2A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152901" y="4195763"/>
            <a:ext cx="576262" cy="5762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1" name="AutoShape 31">
            <a:extLst>
              <a:ext uri="{FF2B5EF4-FFF2-40B4-BE49-F238E27FC236}">
                <a16:creationId xmlns:a16="http://schemas.microsoft.com/office/drawing/2014/main" id="{A1BDB4FB-18AC-4176-B60F-94B4FDADE9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648076" y="3789363"/>
            <a:ext cx="576263" cy="576262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2" name="Text Box 32">
            <a:extLst>
              <a:ext uri="{FF2B5EF4-FFF2-40B4-BE49-F238E27FC236}">
                <a16:creationId xmlns:a16="http://schemas.microsoft.com/office/drawing/2014/main" id="{C168DFC9-B3AF-4972-90C3-382773D6A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470058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出栈</a:t>
            </a:r>
          </a:p>
        </p:txBody>
      </p:sp>
      <p:sp>
        <p:nvSpPr>
          <p:cNvPr id="40993" name="Text Box 33">
            <a:extLst>
              <a:ext uri="{FF2B5EF4-FFF2-40B4-BE49-F238E27FC236}">
                <a16:creationId xmlns:a16="http://schemas.microsoft.com/office/drawing/2014/main" id="{783FFA7A-3BFD-4425-BEA7-68C6AD2CA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335756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入栈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8" grpId="0"/>
      <p:bldP spid="40989" grpId="0"/>
      <p:bldP spid="40990" grpId="0" animBg="1"/>
      <p:bldP spid="40991" grpId="0" animBg="1"/>
      <p:bldP spid="40992" grpId="0"/>
      <p:bldP spid="4099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81F4D44-F7FA-45E8-BE80-A63F293580B6}"/>
              </a:ext>
            </a:extLst>
          </p:cNvPr>
          <p:cNvSpPr/>
          <p:nvPr/>
        </p:nvSpPr>
        <p:spPr>
          <a:xfrm>
            <a:off x="263352" y="223779"/>
            <a:ext cx="4968552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操作菜单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"1. 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"2. 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"0. 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退出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请选择操作：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46170A-7DA7-413F-8AF9-E35CF018CE42}"/>
              </a:ext>
            </a:extLst>
          </p:cNvPr>
          <p:cNvSpPr/>
          <p:nvPr/>
        </p:nvSpPr>
        <p:spPr>
          <a:xfrm>
            <a:off x="5303912" y="223779"/>
            <a:ext cx="6816080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9917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81F4D44-F7FA-45E8-BE80-A63F293580B6}"/>
              </a:ext>
            </a:extLst>
          </p:cNvPr>
          <p:cNvSpPr/>
          <p:nvPr/>
        </p:nvSpPr>
        <p:spPr>
          <a:xfrm>
            <a:off x="263352" y="223779"/>
            <a:ext cx="4968552" cy="634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用链式结构实现栈，数据元素为车厢编号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data;</a:t>
            </a:r>
          </a:p>
          <a:p>
            <a:pPr lvl="1"/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*next;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Empty(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Pop(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操作菜单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46170A-7DA7-413F-8AF9-E35CF018CE42}"/>
              </a:ext>
            </a:extLst>
          </p:cNvPr>
          <p:cNvSpPr/>
          <p:nvPr/>
        </p:nvSpPr>
        <p:spPr>
          <a:xfrm>
            <a:off x="5303912" y="223779"/>
            <a:ext cx="6816080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FABCB5B-5EF6-46EE-99F5-D6414EF15690}"/>
              </a:ext>
            </a:extLst>
          </p:cNvPr>
          <p:cNvGrpSpPr/>
          <p:nvPr/>
        </p:nvGrpSpPr>
        <p:grpSpPr>
          <a:xfrm>
            <a:off x="5807968" y="6282328"/>
            <a:ext cx="5492614" cy="281648"/>
            <a:chOff x="2021154" y="5345661"/>
            <a:chExt cx="5492614" cy="28164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AE15265-CB93-436E-82E8-379EE226C424}"/>
                </a:ext>
              </a:extLst>
            </p:cNvPr>
            <p:cNvGrpSpPr/>
            <p:nvPr/>
          </p:nvGrpSpPr>
          <p:grpSpPr>
            <a:xfrm>
              <a:off x="2729639" y="5373216"/>
              <a:ext cx="432048" cy="216024"/>
              <a:chOff x="2927648" y="5301208"/>
              <a:chExt cx="432048" cy="21602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FE90193-60F1-4E76-97CE-183592175F5F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7D8A11E-86B2-41EB-8676-B2A358E78E8E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BCEDC39-8EF8-47F1-B296-7DD8169BFB7D}"/>
                </a:ext>
              </a:extLst>
            </p:cNvPr>
            <p:cNvGrpSpPr/>
            <p:nvPr/>
          </p:nvGrpSpPr>
          <p:grpSpPr>
            <a:xfrm>
              <a:off x="3431704" y="5373216"/>
              <a:ext cx="432048" cy="216024"/>
              <a:chOff x="2927648" y="5301208"/>
              <a:chExt cx="432048" cy="216024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6E55F40-B13E-4CE1-A850-4B79ECB6DECB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8DF75C2-DBB7-4C69-AA0F-0968BF5478DD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3620478-7AA8-4CB7-93C1-6110C97578D5}"/>
                </a:ext>
              </a:extLst>
            </p:cNvPr>
            <p:cNvGrpSpPr/>
            <p:nvPr/>
          </p:nvGrpSpPr>
          <p:grpSpPr>
            <a:xfrm>
              <a:off x="4151784" y="5372573"/>
              <a:ext cx="432048" cy="216024"/>
              <a:chOff x="2927648" y="5301208"/>
              <a:chExt cx="432048" cy="21602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64DBB68-CD76-42AD-B431-DE931F53DA39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68DE8B9-DC33-4764-B49B-58CB32ABE0F7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51926CB-275E-4B92-A9C2-EC5ABF11F2C0}"/>
                </a:ext>
              </a:extLst>
            </p:cNvPr>
            <p:cNvCxnSpPr/>
            <p:nvPr/>
          </p:nvCxnSpPr>
          <p:spPr>
            <a:xfrm>
              <a:off x="3080697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8807239-77CE-416E-A708-832A57EDD8D6}"/>
                </a:ext>
              </a:extLst>
            </p:cNvPr>
            <p:cNvCxnSpPr/>
            <p:nvPr/>
          </p:nvCxnSpPr>
          <p:spPr>
            <a:xfrm>
              <a:off x="3791744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4217F96-50BB-4328-85CA-303EDEB730AE}"/>
                </a:ext>
              </a:extLst>
            </p:cNvPr>
            <p:cNvCxnSpPr/>
            <p:nvPr/>
          </p:nvCxnSpPr>
          <p:spPr>
            <a:xfrm>
              <a:off x="4511824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D512ABD-CAA9-4246-A393-03FEE70A7D63}"/>
                </a:ext>
              </a:extLst>
            </p:cNvPr>
            <p:cNvGrpSpPr/>
            <p:nvPr/>
          </p:nvGrpSpPr>
          <p:grpSpPr>
            <a:xfrm>
              <a:off x="4867564" y="5373216"/>
              <a:ext cx="432048" cy="216024"/>
              <a:chOff x="2927648" y="5301208"/>
              <a:chExt cx="432048" cy="21602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E25D2D0-7A6C-4246-BC07-023B28F46ED2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392C0AE-3CED-431E-9EEB-B9429D2FD0BF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B29A774-3881-4675-BA08-B11F21BFA97C}"/>
                </a:ext>
              </a:extLst>
            </p:cNvPr>
            <p:cNvGrpSpPr/>
            <p:nvPr/>
          </p:nvGrpSpPr>
          <p:grpSpPr>
            <a:xfrm>
              <a:off x="5569629" y="5373216"/>
              <a:ext cx="432048" cy="216024"/>
              <a:chOff x="2927648" y="5301208"/>
              <a:chExt cx="432048" cy="216024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AC7A94F-738B-4D7E-AB89-6F2E5D1F20DF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FA81892-141D-4317-A4C6-47DCF64851CE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60CF6C8-07A0-47FB-A468-39557879C286}"/>
                </a:ext>
              </a:extLst>
            </p:cNvPr>
            <p:cNvGrpSpPr/>
            <p:nvPr/>
          </p:nvGrpSpPr>
          <p:grpSpPr>
            <a:xfrm>
              <a:off x="6289709" y="5372573"/>
              <a:ext cx="432048" cy="216024"/>
              <a:chOff x="2927648" y="5301208"/>
              <a:chExt cx="432048" cy="2160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282D46-370B-46B2-B79E-B2EF5524DB07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FAA206E-47CA-41B2-94EF-E141339F93C0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41782F4-9111-452C-90A3-DCB41AF85BF9}"/>
                </a:ext>
              </a:extLst>
            </p:cNvPr>
            <p:cNvCxnSpPr/>
            <p:nvPr/>
          </p:nvCxnSpPr>
          <p:spPr>
            <a:xfrm>
              <a:off x="5218622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6869266-B310-4D90-9A3F-2E64FF578289}"/>
                </a:ext>
              </a:extLst>
            </p:cNvPr>
            <p:cNvCxnSpPr/>
            <p:nvPr/>
          </p:nvCxnSpPr>
          <p:spPr>
            <a:xfrm>
              <a:off x="5929669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54D1446-6EA0-46EA-9236-9F035169D4AA}"/>
                </a:ext>
              </a:extLst>
            </p:cNvPr>
            <p:cNvCxnSpPr/>
            <p:nvPr/>
          </p:nvCxnSpPr>
          <p:spPr>
            <a:xfrm>
              <a:off x="6649749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5ED5D89-F693-47E6-87E8-C22EBC7D9B4A}"/>
                </a:ext>
              </a:extLst>
            </p:cNvPr>
            <p:cNvGrpSpPr/>
            <p:nvPr/>
          </p:nvGrpSpPr>
          <p:grpSpPr>
            <a:xfrm>
              <a:off x="7005489" y="5372573"/>
              <a:ext cx="432048" cy="216024"/>
              <a:chOff x="2927648" y="5301208"/>
              <a:chExt cx="432048" cy="216024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61CA0AC-FBB9-437D-A964-7C50730EA7C8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124A21C-293A-4DF4-AD37-61C2127FACAE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7FB5179-AE7F-4F8C-9BBE-1DFE8C5495D4}"/>
                </a:ext>
              </a:extLst>
            </p:cNvPr>
            <p:cNvSpPr txBox="1"/>
            <p:nvPr/>
          </p:nvSpPr>
          <p:spPr>
            <a:xfrm flipH="1">
              <a:off x="7225736" y="534566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^</a:t>
              </a:r>
              <a:endParaRPr lang="zh-CN" altLang="en-US" sz="12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0E05974-C5ED-4194-94E4-8C5831B022B0}"/>
                </a:ext>
              </a:extLst>
            </p:cNvPr>
            <p:cNvSpPr/>
            <p:nvPr/>
          </p:nvSpPr>
          <p:spPr>
            <a:xfrm>
              <a:off x="2220602" y="5372573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B7E676E-7614-42BB-9D60-53A02C7FB3FB}"/>
                </a:ext>
              </a:extLst>
            </p:cNvPr>
            <p:cNvSpPr txBox="1"/>
            <p:nvPr/>
          </p:nvSpPr>
          <p:spPr>
            <a:xfrm>
              <a:off x="2021154" y="5350310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S</a:t>
              </a:r>
              <a:endParaRPr lang="zh-CN" altLang="en-US" sz="12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F5ABD21-8EB6-4189-A851-EE4F9C1442BB}"/>
                </a:ext>
              </a:extLst>
            </p:cNvPr>
            <p:cNvCxnSpPr/>
            <p:nvPr/>
          </p:nvCxnSpPr>
          <p:spPr>
            <a:xfrm>
              <a:off x="2361623" y="5472360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861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81F4D44-F7FA-45E8-BE80-A63F293580B6}"/>
              </a:ext>
            </a:extLst>
          </p:cNvPr>
          <p:cNvSpPr/>
          <p:nvPr/>
        </p:nvSpPr>
        <p:spPr>
          <a:xfrm>
            <a:off x="263352" y="223779"/>
            <a:ext cx="4968552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判断栈是否为空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读取栈顶元素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46170A-7DA7-413F-8AF9-E35CF018CE42}"/>
              </a:ext>
            </a:extLst>
          </p:cNvPr>
          <p:cNvSpPr/>
          <p:nvPr/>
        </p:nvSpPr>
        <p:spPr>
          <a:xfrm>
            <a:off x="5303912" y="223779"/>
            <a:ext cx="6816080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F5234CD-2F72-4090-AB8C-51134BC44037}"/>
              </a:ext>
            </a:extLst>
          </p:cNvPr>
          <p:cNvGrpSpPr/>
          <p:nvPr/>
        </p:nvGrpSpPr>
        <p:grpSpPr>
          <a:xfrm>
            <a:off x="5807968" y="6282328"/>
            <a:ext cx="5492614" cy="281648"/>
            <a:chOff x="2021154" y="5345661"/>
            <a:chExt cx="5492614" cy="28164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AB0A0C2-B2A9-4633-8581-792F4AAFB7DE}"/>
                </a:ext>
              </a:extLst>
            </p:cNvPr>
            <p:cNvGrpSpPr/>
            <p:nvPr/>
          </p:nvGrpSpPr>
          <p:grpSpPr>
            <a:xfrm>
              <a:off x="2729639" y="5373216"/>
              <a:ext cx="432048" cy="216024"/>
              <a:chOff x="2927648" y="5301208"/>
              <a:chExt cx="432048" cy="21602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C54B61B-D227-427B-BCD1-04BF48C10905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A59F38E-6B10-45B0-8B2D-C96897FF30B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0A470B6-33A5-4BBB-8E19-48E18266E192}"/>
                </a:ext>
              </a:extLst>
            </p:cNvPr>
            <p:cNvGrpSpPr/>
            <p:nvPr/>
          </p:nvGrpSpPr>
          <p:grpSpPr>
            <a:xfrm>
              <a:off x="3431704" y="5373216"/>
              <a:ext cx="432048" cy="216024"/>
              <a:chOff x="2927648" y="5301208"/>
              <a:chExt cx="432048" cy="216024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FBEB2F0-5714-491D-ABB9-5927C983BEAD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0B384B7-8D0C-4D2F-A57B-F3286DD73DFD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0692916-725A-4F5C-ABE4-4EFF56440304}"/>
                </a:ext>
              </a:extLst>
            </p:cNvPr>
            <p:cNvGrpSpPr/>
            <p:nvPr/>
          </p:nvGrpSpPr>
          <p:grpSpPr>
            <a:xfrm>
              <a:off x="4151784" y="5372573"/>
              <a:ext cx="432048" cy="216024"/>
              <a:chOff x="2927648" y="5301208"/>
              <a:chExt cx="432048" cy="21602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D02F5B6-187F-4B36-BB2A-86DB5983535F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89E65E8-DD3D-4911-A1A5-5BF1C04087C0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4389E8A-627E-4C12-9077-15187206E57E}"/>
                </a:ext>
              </a:extLst>
            </p:cNvPr>
            <p:cNvCxnSpPr/>
            <p:nvPr/>
          </p:nvCxnSpPr>
          <p:spPr>
            <a:xfrm>
              <a:off x="3080697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40768E8-7DF2-47ED-8CDE-E06F7F837D42}"/>
                </a:ext>
              </a:extLst>
            </p:cNvPr>
            <p:cNvCxnSpPr/>
            <p:nvPr/>
          </p:nvCxnSpPr>
          <p:spPr>
            <a:xfrm>
              <a:off x="3791744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C9E12CC-1A8F-4B1A-8CF4-66A190EFB8EF}"/>
                </a:ext>
              </a:extLst>
            </p:cNvPr>
            <p:cNvCxnSpPr/>
            <p:nvPr/>
          </p:nvCxnSpPr>
          <p:spPr>
            <a:xfrm>
              <a:off x="4511824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C1A5D08-A9A0-46F2-B793-5AB7A978E6A4}"/>
                </a:ext>
              </a:extLst>
            </p:cNvPr>
            <p:cNvGrpSpPr/>
            <p:nvPr/>
          </p:nvGrpSpPr>
          <p:grpSpPr>
            <a:xfrm>
              <a:off x="4867564" y="5373216"/>
              <a:ext cx="432048" cy="216024"/>
              <a:chOff x="2927648" y="5301208"/>
              <a:chExt cx="432048" cy="21602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E8770B4-54A1-461F-93AD-07E5AC682CA4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CF2BA98-83B4-4DF9-9169-F0B9EF602347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F6DDBA0-980D-4127-AF17-751CCDD261AB}"/>
                </a:ext>
              </a:extLst>
            </p:cNvPr>
            <p:cNvGrpSpPr/>
            <p:nvPr/>
          </p:nvGrpSpPr>
          <p:grpSpPr>
            <a:xfrm>
              <a:off x="5569629" y="5373216"/>
              <a:ext cx="432048" cy="216024"/>
              <a:chOff x="2927648" y="5301208"/>
              <a:chExt cx="432048" cy="216024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F13FE57-B372-405C-8D9E-343C544A6C2E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376304B-024A-42C7-9216-A8ABB8EF8725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500F00D-6F26-40A1-A41A-D3E3021A98F6}"/>
                </a:ext>
              </a:extLst>
            </p:cNvPr>
            <p:cNvGrpSpPr/>
            <p:nvPr/>
          </p:nvGrpSpPr>
          <p:grpSpPr>
            <a:xfrm>
              <a:off x="6289709" y="5372573"/>
              <a:ext cx="432048" cy="216024"/>
              <a:chOff x="2927648" y="5301208"/>
              <a:chExt cx="432048" cy="2160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1F3BF95-7839-4BEE-9FAA-939C5206E944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A9B3D1F-AB37-416D-B9A5-9AF00DE22140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0DBC19A-EBD6-4A26-B392-726D44C5AE4C}"/>
                </a:ext>
              </a:extLst>
            </p:cNvPr>
            <p:cNvCxnSpPr/>
            <p:nvPr/>
          </p:nvCxnSpPr>
          <p:spPr>
            <a:xfrm>
              <a:off x="5218622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0245B87-1654-4DFA-896A-41030832D624}"/>
                </a:ext>
              </a:extLst>
            </p:cNvPr>
            <p:cNvCxnSpPr/>
            <p:nvPr/>
          </p:nvCxnSpPr>
          <p:spPr>
            <a:xfrm>
              <a:off x="5929669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2FA04CF-1DFA-4EC8-A7AC-BD76AA2E4207}"/>
                </a:ext>
              </a:extLst>
            </p:cNvPr>
            <p:cNvCxnSpPr/>
            <p:nvPr/>
          </p:nvCxnSpPr>
          <p:spPr>
            <a:xfrm>
              <a:off x="6649749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E98B9A5-18A6-4117-81E4-7710C2701D0B}"/>
                </a:ext>
              </a:extLst>
            </p:cNvPr>
            <p:cNvGrpSpPr/>
            <p:nvPr/>
          </p:nvGrpSpPr>
          <p:grpSpPr>
            <a:xfrm>
              <a:off x="7005489" y="5372573"/>
              <a:ext cx="432048" cy="216024"/>
              <a:chOff x="2927648" y="5301208"/>
              <a:chExt cx="432048" cy="216024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5F9ABAB-509D-4A86-A47E-C87BDBBA24D2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1EEBA42-FE35-4DEA-A705-7095096F909A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D8F0000-59BA-4031-BB2F-FC0DAEE5FBEE}"/>
                </a:ext>
              </a:extLst>
            </p:cNvPr>
            <p:cNvSpPr txBox="1"/>
            <p:nvPr/>
          </p:nvSpPr>
          <p:spPr>
            <a:xfrm flipH="1">
              <a:off x="7225736" y="534566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^</a:t>
              </a:r>
              <a:endParaRPr lang="zh-CN" altLang="en-US" sz="12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84F9479-1E7A-4DFA-A3F7-BEE907DAACB7}"/>
                </a:ext>
              </a:extLst>
            </p:cNvPr>
            <p:cNvSpPr/>
            <p:nvPr/>
          </p:nvSpPr>
          <p:spPr>
            <a:xfrm>
              <a:off x="2220602" y="5372573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2FF497B-4C00-4E2D-AE62-5E9BF03BFCB1}"/>
                </a:ext>
              </a:extLst>
            </p:cNvPr>
            <p:cNvSpPr txBox="1"/>
            <p:nvPr/>
          </p:nvSpPr>
          <p:spPr>
            <a:xfrm>
              <a:off x="2021154" y="5350310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S</a:t>
              </a:r>
              <a:endParaRPr lang="zh-CN" altLang="en-US" sz="12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327D899-F9A3-4C6F-9DFA-48EC03559800}"/>
                </a:ext>
              </a:extLst>
            </p:cNvPr>
            <p:cNvCxnSpPr/>
            <p:nvPr/>
          </p:nvCxnSpPr>
          <p:spPr>
            <a:xfrm>
              <a:off x="2361623" y="5472360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35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BD412-DDE7-4664-9583-83DC86BB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一、栈的定义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D6B2B5F-5B0B-49E1-981C-4BBABB5B547F}"/>
              </a:ext>
            </a:extLst>
          </p:cNvPr>
          <p:cNvCxnSpPr>
            <a:cxnSpLocks/>
          </p:cNvCxnSpPr>
          <p:nvPr/>
        </p:nvCxnSpPr>
        <p:spPr>
          <a:xfrm>
            <a:off x="4799856" y="2780928"/>
            <a:ext cx="2927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弧形 9">
            <a:extLst>
              <a:ext uri="{FF2B5EF4-FFF2-40B4-BE49-F238E27FC236}">
                <a16:creationId xmlns:a16="http://schemas.microsoft.com/office/drawing/2014/main" id="{BED3B8DE-1F01-444B-8351-17AF3272C50E}"/>
              </a:ext>
            </a:extLst>
          </p:cNvPr>
          <p:cNvSpPr/>
          <p:nvPr/>
        </p:nvSpPr>
        <p:spPr>
          <a:xfrm>
            <a:off x="6816080" y="2780928"/>
            <a:ext cx="1753344" cy="1706488"/>
          </a:xfrm>
          <a:prstGeom prst="arc">
            <a:avLst>
              <a:gd name="adj1" fmla="val 1613862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982E84C-F4B2-49F2-9BE9-6F2C53F9723D}"/>
              </a:ext>
            </a:extLst>
          </p:cNvPr>
          <p:cNvCxnSpPr>
            <a:cxnSpLocks/>
          </p:cNvCxnSpPr>
          <p:nvPr/>
        </p:nvCxnSpPr>
        <p:spPr>
          <a:xfrm>
            <a:off x="8569424" y="3573016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A5152C0-FE31-4715-861F-59CA3D174298}"/>
              </a:ext>
            </a:extLst>
          </p:cNvPr>
          <p:cNvCxnSpPr>
            <a:cxnSpLocks/>
          </p:cNvCxnSpPr>
          <p:nvPr/>
        </p:nvCxnSpPr>
        <p:spPr>
          <a:xfrm>
            <a:off x="4799856" y="3259832"/>
            <a:ext cx="2783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弧形 13">
            <a:extLst>
              <a:ext uri="{FF2B5EF4-FFF2-40B4-BE49-F238E27FC236}">
                <a16:creationId xmlns:a16="http://schemas.microsoft.com/office/drawing/2014/main" id="{739C5574-3C3E-46D3-AF68-92F0AE32EEC8}"/>
              </a:ext>
            </a:extLst>
          </p:cNvPr>
          <p:cNvSpPr/>
          <p:nvPr/>
        </p:nvSpPr>
        <p:spPr>
          <a:xfrm>
            <a:off x="7125816" y="3259832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E161F2C-6006-45C1-BFC1-956FAFF61944}"/>
              </a:ext>
            </a:extLst>
          </p:cNvPr>
          <p:cNvCxnSpPr/>
          <p:nvPr/>
        </p:nvCxnSpPr>
        <p:spPr>
          <a:xfrm>
            <a:off x="8040216" y="3717032"/>
            <a:ext cx="0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731007C-7BDF-4CB3-B6A4-81F684487193}"/>
              </a:ext>
            </a:extLst>
          </p:cNvPr>
          <p:cNvSpPr/>
          <p:nvPr/>
        </p:nvSpPr>
        <p:spPr>
          <a:xfrm>
            <a:off x="5233402" y="3293675"/>
            <a:ext cx="2376264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站台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1752027-3BEE-4D5D-ABA5-93CAB5E0B8AC}"/>
              </a:ext>
            </a:extLst>
          </p:cNvPr>
          <p:cNvSpPr/>
          <p:nvPr/>
        </p:nvSpPr>
        <p:spPr>
          <a:xfrm>
            <a:off x="4052420" y="2861175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D3EDC4-384F-4146-9978-70D84D451190}"/>
              </a:ext>
            </a:extLst>
          </p:cNvPr>
          <p:cNvSpPr/>
          <p:nvPr/>
        </p:nvSpPr>
        <p:spPr>
          <a:xfrm>
            <a:off x="6037768" y="2861175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ACDF219-DB2D-4227-9AF8-06B2B6B5050B}"/>
              </a:ext>
            </a:extLst>
          </p:cNvPr>
          <p:cNvSpPr/>
          <p:nvPr/>
        </p:nvSpPr>
        <p:spPr>
          <a:xfrm rot="2386195">
            <a:off x="7767029" y="3059618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6C1C52-C41B-47B9-9EE5-C0D212349926}"/>
              </a:ext>
            </a:extLst>
          </p:cNvPr>
          <p:cNvSpPr/>
          <p:nvPr/>
        </p:nvSpPr>
        <p:spPr>
          <a:xfrm rot="5400000">
            <a:off x="7980784" y="4399384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FEEA4BD-8A59-40DD-B0E1-B7DA4B48B409}"/>
              </a:ext>
            </a:extLst>
          </p:cNvPr>
          <p:cNvSpPr/>
          <p:nvPr/>
        </p:nvSpPr>
        <p:spPr>
          <a:xfrm rot="5400000">
            <a:off x="7980784" y="5216624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82F9A40-8E85-40F9-A10D-08A971CD18BE}"/>
              </a:ext>
            </a:extLst>
          </p:cNvPr>
          <p:cNvCxnSpPr/>
          <p:nvPr/>
        </p:nvCxnSpPr>
        <p:spPr>
          <a:xfrm>
            <a:off x="8040216" y="5805264"/>
            <a:ext cx="529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B12A6B6D-4F50-4280-A277-F97CA405BF43}"/>
              </a:ext>
            </a:extLst>
          </p:cNvPr>
          <p:cNvSpPr/>
          <p:nvPr/>
        </p:nvSpPr>
        <p:spPr>
          <a:xfrm>
            <a:off x="4799856" y="4210689"/>
            <a:ext cx="3042338" cy="1594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仓库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DF2838-B7AB-45D1-9FFA-305F6EBB22A3}"/>
              </a:ext>
            </a:extLst>
          </p:cNvPr>
          <p:cNvSpPr txBox="1"/>
          <p:nvPr/>
        </p:nvSpPr>
        <p:spPr>
          <a:xfrm>
            <a:off x="4067050" y="3866272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货栈车运控制系统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A633CF-5E22-4920-8874-961462D3BE86}"/>
              </a:ext>
            </a:extLst>
          </p:cNvPr>
          <p:cNvSpPr/>
          <p:nvPr/>
        </p:nvSpPr>
        <p:spPr>
          <a:xfrm>
            <a:off x="4799148" y="3293677"/>
            <a:ext cx="424899" cy="9143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控制室</a:t>
            </a:r>
          </a:p>
        </p:txBody>
      </p:sp>
    </p:spTree>
    <p:extLst>
      <p:ext uri="{BB962C8B-B14F-4D97-AF65-F5344CB8AC3E}">
        <p14:creationId xmlns:p14="http://schemas.microsoft.com/office/powerpoint/2010/main" val="2546613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81F4D44-F7FA-45E8-BE80-A63F293580B6}"/>
              </a:ext>
            </a:extLst>
          </p:cNvPr>
          <p:cNvSpPr/>
          <p:nvPr/>
        </p:nvSpPr>
        <p:spPr>
          <a:xfrm>
            <a:off x="263352" y="223779"/>
            <a:ext cx="4968552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入栈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Push(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创建新结点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 =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p-&gt;data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入栈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p-&gt;next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p;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en-US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46170A-7DA7-413F-8AF9-E35CF018CE42}"/>
              </a:ext>
            </a:extLst>
          </p:cNvPr>
          <p:cNvSpPr/>
          <p:nvPr/>
        </p:nvSpPr>
        <p:spPr>
          <a:xfrm>
            <a:off x="5303912" y="223779"/>
            <a:ext cx="6816080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D359CFE-B6BB-4D57-8D47-53EC06027B2C}"/>
              </a:ext>
            </a:extLst>
          </p:cNvPr>
          <p:cNvGrpSpPr/>
          <p:nvPr/>
        </p:nvGrpSpPr>
        <p:grpSpPr>
          <a:xfrm>
            <a:off x="3636133" y="6120851"/>
            <a:ext cx="432048" cy="216024"/>
            <a:chOff x="2927648" y="5301208"/>
            <a:chExt cx="432048" cy="21602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D1D636E-FBC9-419D-9144-4ED2886E25FD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8E3D257-9D51-44EF-9EFF-233078365F90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A118890-F2AB-4FD7-884D-F1DF0FE47CF1}"/>
              </a:ext>
            </a:extLst>
          </p:cNvPr>
          <p:cNvGrpSpPr/>
          <p:nvPr/>
        </p:nvGrpSpPr>
        <p:grpSpPr>
          <a:xfrm>
            <a:off x="4338198" y="6120851"/>
            <a:ext cx="432048" cy="216024"/>
            <a:chOff x="2927648" y="5301208"/>
            <a:chExt cx="432048" cy="21602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94E1D52-59AA-4A49-81E3-4B9022848229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B842CEB-40DE-4273-829D-B609598EE425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8DDCF28-88B5-48AB-9A31-128DC36BE6AE}"/>
              </a:ext>
            </a:extLst>
          </p:cNvPr>
          <p:cNvGrpSpPr/>
          <p:nvPr/>
        </p:nvGrpSpPr>
        <p:grpSpPr>
          <a:xfrm>
            <a:off x="5058278" y="6120208"/>
            <a:ext cx="432048" cy="216024"/>
            <a:chOff x="2927648" y="5301208"/>
            <a:chExt cx="432048" cy="21602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4C3EA74-1B70-4A2F-A4E2-871561F95A84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2D1C891-1B0C-458C-8272-FA199819DBD5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0E30F0E-DC13-4B51-BC8C-4CC6F30415C7}"/>
              </a:ext>
            </a:extLst>
          </p:cNvPr>
          <p:cNvCxnSpPr/>
          <p:nvPr/>
        </p:nvCxnSpPr>
        <p:spPr>
          <a:xfrm>
            <a:off x="3987191" y="6228220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AB4E545-CBF3-4867-BD3E-343EA0DD07F2}"/>
              </a:ext>
            </a:extLst>
          </p:cNvPr>
          <p:cNvCxnSpPr/>
          <p:nvPr/>
        </p:nvCxnSpPr>
        <p:spPr>
          <a:xfrm>
            <a:off x="4698238" y="6228220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BB7249A-2623-466B-A014-388E19FC8CC7}"/>
              </a:ext>
            </a:extLst>
          </p:cNvPr>
          <p:cNvCxnSpPr/>
          <p:nvPr/>
        </p:nvCxnSpPr>
        <p:spPr>
          <a:xfrm>
            <a:off x="5418318" y="6228220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334D5D7-A0BA-49D7-A1EC-56941C286125}"/>
              </a:ext>
            </a:extLst>
          </p:cNvPr>
          <p:cNvGrpSpPr/>
          <p:nvPr/>
        </p:nvGrpSpPr>
        <p:grpSpPr>
          <a:xfrm>
            <a:off x="5774058" y="6120851"/>
            <a:ext cx="432048" cy="216024"/>
            <a:chOff x="2927648" y="5301208"/>
            <a:chExt cx="432048" cy="216024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F353159-700F-45B1-A809-6DACB4F35A09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240AFFD-521E-414B-A709-9FAC9CEE8086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3FB0670-3131-4EA7-B699-D38CBBF6D141}"/>
              </a:ext>
            </a:extLst>
          </p:cNvPr>
          <p:cNvGrpSpPr/>
          <p:nvPr/>
        </p:nvGrpSpPr>
        <p:grpSpPr>
          <a:xfrm>
            <a:off x="6476123" y="6120851"/>
            <a:ext cx="432048" cy="216024"/>
            <a:chOff x="2927648" y="5301208"/>
            <a:chExt cx="432048" cy="21602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7E44717-59BE-44F6-BB7D-A86B019A9E2D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B8CDDC5-D30B-445E-91EF-CC122D902E71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84D97E2-4D1A-4373-82B4-A22D9BC1060B}"/>
              </a:ext>
            </a:extLst>
          </p:cNvPr>
          <p:cNvGrpSpPr/>
          <p:nvPr/>
        </p:nvGrpSpPr>
        <p:grpSpPr>
          <a:xfrm>
            <a:off x="7196203" y="6120208"/>
            <a:ext cx="432048" cy="216024"/>
            <a:chOff x="2927648" y="5301208"/>
            <a:chExt cx="432048" cy="21602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D9F4D1F-49EB-413E-A5F2-287B86FA4993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040DCAE-74F2-4305-BC60-4982508BC051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1FC9E6B-6B37-423E-ACD9-DFCDFD18FA74}"/>
              </a:ext>
            </a:extLst>
          </p:cNvPr>
          <p:cNvCxnSpPr/>
          <p:nvPr/>
        </p:nvCxnSpPr>
        <p:spPr>
          <a:xfrm>
            <a:off x="6125116" y="6228220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5F63581-46F6-4199-BBD0-36891E13C6AB}"/>
              </a:ext>
            </a:extLst>
          </p:cNvPr>
          <p:cNvCxnSpPr/>
          <p:nvPr/>
        </p:nvCxnSpPr>
        <p:spPr>
          <a:xfrm>
            <a:off x="6836163" y="6228220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DA46836-9CA6-4CB4-B8B4-77AF6FE0B062}"/>
              </a:ext>
            </a:extLst>
          </p:cNvPr>
          <p:cNvCxnSpPr/>
          <p:nvPr/>
        </p:nvCxnSpPr>
        <p:spPr>
          <a:xfrm>
            <a:off x="7556243" y="6228220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2403B6A-9EF5-439A-B68B-A76D0888270E}"/>
              </a:ext>
            </a:extLst>
          </p:cNvPr>
          <p:cNvGrpSpPr/>
          <p:nvPr/>
        </p:nvGrpSpPr>
        <p:grpSpPr>
          <a:xfrm>
            <a:off x="7911983" y="6120208"/>
            <a:ext cx="432048" cy="216024"/>
            <a:chOff x="2927648" y="5301208"/>
            <a:chExt cx="432048" cy="21602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4CCA86E-52A2-486F-97E1-8B75DC0999D8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D0D2E02-C35E-4D6F-837A-898EEDE0E01B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95EC9A16-CCB4-4B92-8E85-5EF8FB6C1239}"/>
              </a:ext>
            </a:extLst>
          </p:cNvPr>
          <p:cNvSpPr txBox="1"/>
          <p:nvPr/>
        </p:nvSpPr>
        <p:spPr>
          <a:xfrm flipH="1">
            <a:off x="8132230" y="609329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^</a:t>
            </a:r>
            <a:endParaRPr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7FD50D-5BCF-4C50-8214-564910857AC9}"/>
              </a:ext>
            </a:extLst>
          </p:cNvPr>
          <p:cNvSpPr/>
          <p:nvPr/>
        </p:nvSpPr>
        <p:spPr>
          <a:xfrm>
            <a:off x="3127096" y="6120208"/>
            <a:ext cx="148316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E5EE8C-E3F4-4365-9ABE-EBB6C27FEF85}"/>
              </a:ext>
            </a:extLst>
          </p:cNvPr>
          <p:cNvSpPr txBox="1"/>
          <p:nvPr/>
        </p:nvSpPr>
        <p:spPr>
          <a:xfrm>
            <a:off x="2927648" y="6097945"/>
            <a:ext cx="2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</a:t>
            </a:r>
            <a:endParaRPr lang="zh-CN" altLang="en-US" sz="12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7C6CAB5-8BF2-45C8-8524-7BBB64FC83C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201254" y="6228220"/>
            <a:ext cx="434879" cy="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384B3F35-29BE-4EAD-A4C2-35FE6A1EDAA9}"/>
              </a:ext>
            </a:extLst>
          </p:cNvPr>
          <p:cNvSpPr/>
          <p:nvPr/>
        </p:nvSpPr>
        <p:spPr>
          <a:xfrm>
            <a:off x="3275412" y="6487275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1DAE476-8521-4041-AA57-BDCDF198A61E}"/>
              </a:ext>
            </a:extLst>
          </p:cNvPr>
          <p:cNvSpPr/>
          <p:nvPr/>
        </p:nvSpPr>
        <p:spPr>
          <a:xfrm>
            <a:off x="3563444" y="6487275"/>
            <a:ext cx="144016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967E24A-C3A5-46A7-A5EE-8828D1F19D6C}"/>
              </a:ext>
            </a:extLst>
          </p:cNvPr>
          <p:cNvSpPr/>
          <p:nvPr/>
        </p:nvSpPr>
        <p:spPr>
          <a:xfrm>
            <a:off x="2766375" y="6486632"/>
            <a:ext cx="148316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1664188-5934-4A0B-B50A-8CCDE52EA6F3}"/>
              </a:ext>
            </a:extLst>
          </p:cNvPr>
          <p:cNvSpPr txBox="1"/>
          <p:nvPr/>
        </p:nvSpPr>
        <p:spPr>
          <a:xfrm>
            <a:off x="2566927" y="6464369"/>
            <a:ext cx="2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</a:t>
            </a:r>
            <a:endParaRPr lang="zh-CN" altLang="en-US" sz="12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0CEB1BA-182E-4E23-8364-05B4FCB80412}"/>
              </a:ext>
            </a:extLst>
          </p:cNvPr>
          <p:cNvCxnSpPr/>
          <p:nvPr/>
        </p:nvCxnSpPr>
        <p:spPr>
          <a:xfrm>
            <a:off x="2907396" y="658641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1FDF1C5-54E1-439D-8348-672FD8CC90EF}"/>
              </a:ext>
            </a:extLst>
          </p:cNvPr>
          <p:cNvCxnSpPr>
            <a:cxnSpLocks/>
          </p:cNvCxnSpPr>
          <p:nvPr/>
        </p:nvCxnSpPr>
        <p:spPr>
          <a:xfrm flipV="1">
            <a:off x="3617988" y="6352170"/>
            <a:ext cx="68837" cy="20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B02A0A3-7722-4044-9BF6-226FC3EB6B78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3217237" y="6228220"/>
            <a:ext cx="202191" cy="25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92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81F4D44-F7FA-45E8-BE80-A63F293580B6}"/>
              </a:ext>
            </a:extLst>
          </p:cNvPr>
          <p:cNvSpPr/>
          <p:nvPr/>
        </p:nvSpPr>
        <p:spPr>
          <a:xfrm>
            <a:off x="263352" y="223779"/>
            <a:ext cx="4968552" cy="6124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出栈，约定栈空时返回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Pop(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Empty(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endParaRPr lang="en-US" altLang="zh-CN" sz="14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暂存栈顶元素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 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endParaRPr lang="en-US" altLang="zh-CN" sz="14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摘除栈顶元素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1"/>
            <a:endParaRPr lang="en-US" altLang="zh-CN" sz="14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删除摘下的栈顶元素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p;</a:t>
            </a:r>
          </a:p>
          <a:p>
            <a:pPr lvl="1"/>
            <a:endParaRPr lang="en-US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en-US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46170A-7DA7-413F-8AF9-E35CF018CE42}"/>
              </a:ext>
            </a:extLst>
          </p:cNvPr>
          <p:cNvSpPr/>
          <p:nvPr/>
        </p:nvSpPr>
        <p:spPr>
          <a:xfrm>
            <a:off x="5303912" y="223779"/>
            <a:ext cx="6816080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5C3A273-8A10-4398-82A7-1303B5C5942B}"/>
              </a:ext>
            </a:extLst>
          </p:cNvPr>
          <p:cNvGrpSpPr/>
          <p:nvPr/>
        </p:nvGrpSpPr>
        <p:grpSpPr>
          <a:xfrm>
            <a:off x="6516453" y="6094440"/>
            <a:ext cx="432048" cy="216024"/>
            <a:chOff x="2927648" y="5301208"/>
            <a:chExt cx="432048" cy="21602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702ACBD-0677-4AC0-9231-70B94E1F5AA9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E74CD7B-3961-4045-A5F5-F7CD3D6BFAB3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91E8DA4-7868-47CB-B85D-59ADE78DBAEB}"/>
              </a:ext>
            </a:extLst>
          </p:cNvPr>
          <p:cNvGrpSpPr/>
          <p:nvPr/>
        </p:nvGrpSpPr>
        <p:grpSpPr>
          <a:xfrm>
            <a:off x="7218518" y="6094440"/>
            <a:ext cx="432048" cy="216024"/>
            <a:chOff x="2927648" y="5301208"/>
            <a:chExt cx="432048" cy="21602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B7EE374-DF30-4BF2-BDFB-6D1B49C71467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0349C66-B2D7-4BEA-8E2B-8F1FB125E166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8B5ABF12-115F-471B-A382-671BB3D53242}"/>
              </a:ext>
            </a:extLst>
          </p:cNvPr>
          <p:cNvGrpSpPr/>
          <p:nvPr/>
        </p:nvGrpSpPr>
        <p:grpSpPr>
          <a:xfrm>
            <a:off x="7938598" y="6093797"/>
            <a:ext cx="432048" cy="216024"/>
            <a:chOff x="2927648" y="5301208"/>
            <a:chExt cx="432048" cy="21602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D1133D7-46DF-4D52-B636-D410D0138ACE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2DA104D-AFCE-4CFA-9F23-D9B8463B0056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67B5BDF-51FD-4E1E-8AC4-DEBC2C6ED7D0}"/>
              </a:ext>
            </a:extLst>
          </p:cNvPr>
          <p:cNvCxnSpPr/>
          <p:nvPr/>
        </p:nvCxnSpPr>
        <p:spPr>
          <a:xfrm>
            <a:off x="6867511" y="620180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36FA6B6-C038-4073-AEE6-2CB4322BCDEA}"/>
              </a:ext>
            </a:extLst>
          </p:cNvPr>
          <p:cNvCxnSpPr/>
          <p:nvPr/>
        </p:nvCxnSpPr>
        <p:spPr>
          <a:xfrm>
            <a:off x="7578558" y="620180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94E6785-DC14-4EB2-A52A-6C691CF177CF}"/>
              </a:ext>
            </a:extLst>
          </p:cNvPr>
          <p:cNvCxnSpPr/>
          <p:nvPr/>
        </p:nvCxnSpPr>
        <p:spPr>
          <a:xfrm>
            <a:off x="8298638" y="620180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AD1BFBC-4C0F-436F-8E2F-63D0A50FB94C}"/>
              </a:ext>
            </a:extLst>
          </p:cNvPr>
          <p:cNvGrpSpPr/>
          <p:nvPr/>
        </p:nvGrpSpPr>
        <p:grpSpPr>
          <a:xfrm>
            <a:off x="8654378" y="6094440"/>
            <a:ext cx="432048" cy="216024"/>
            <a:chOff x="2927648" y="5301208"/>
            <a:chExt cx="432048" cy="216024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785506E-8594-4188-B39C-CDDBCDB339BD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C86AD26-AC17-4460-8863-A84E350A136D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8A8F801-85B5-44EC-93C1-09B42190C80E}"/>
              </a:ext>
            </a:extLst>
          </p:cNvPr>
          <p:cNvGrpSpPr/>
          <p:nvPr/>
        </p:nvGrpSpPr>
        <p:grpSpPr>
          <a:xfrm>
            <a:off x="9356443" y="6094440"/>
            <a:ext cx="432048" cy="216024"/>
            <a:chOff x="2927648" y="5301208"/>
            <a:chExt cx="432048" cy="21602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381391A-2DE9-4FB4-85A0-764E165A8D17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2FF0783-08C4-414B-AD71-D6A2D48B77B8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94A4829-0697-4010-86DA-88B38804AE7D}"/>
              </a:ext>
            </a:extLst>
          </p:cNvPr>
          <p:cNvGrpSpPr/>
          <p:nvPr/>
        </p:nvGrpSpPr>
        <p:grpSpPr>
          <a:xfrm>
            <a:off x="10076523" y="6093797"/>
            <a:ext cx="432048" cy="216024"/>
            <a:chOff x="2927648" y="5301208"/>
            <a:chExt cx="432048" cy="21602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4257255-51F4-43BB-9FCC-7479B12203CE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881A3B6-F217-4FCD-863D-EC7DC3D8101A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68774DD-1526-4090-9AF8-49360BC82CEB}"/>
              </a:ext>
            </a:extLst>
          </p:cNvPr>
          <p:cNvCxnSpPr/>
          <p:nvPr/>
        </p:nvCxnSpPr>
        <p:spPr>
          <a:xfrm>
            <a:off x="9005436" y="620180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9D67CB8-0B3A-45E3-A281-2DE12C1024CC}"/>
              </a:ext>
            </a:extLst>
          </p:cNvPr>
          <p:cNvCxnSpPr/>
          <p:nvPr/>
        </p:nvCxnSpPr>
        <p:spPr>
          <a:xfrm>
            <a:off x="9716483" y="620180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9F10CB3-A90A-4E39-8B4B-FEA2A21FE14A}"/>
              </a:ext>
            </a:extLst>
          </p:cNvPr>
          <p:cNvCxnSpPr/>
          <p:nvPr/>
        </p:nvCxnSpPr>
        <p:spPr>
          <a:xfrm>
            <a:off x="10436563" y="620180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C10FD38-2178-4593-8A06-B89C16DC2A70}"/>
              </a:ext>
            </a:extLst>
          </p:cNvPr>
          <p:cNvGrpSpPr/>
          <p:nvPr/>
        </p:nvGrpSpPr>
        <p:grpSpPr>
          <a:xfrm>
            <a:off x="10792303" y="6093797"/>
            <a:ext cx="432048" cy="216024"/>
            <a:chOff x="2927648" y="5301208"/>
            <a:chExt cx="432048" cy="21602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66EC66-F2F2-434A-8222-903795EE945F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DFA0977-CF3A-4956-A494-9E319F4ABB54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2B3B959B-8443-4646-9701-57E5C0B58A3E}"/>
              </a:ext>
            </a:extLst>
          </p:cNvPr>
          <p:cNvSpPr txBox="1"/>
          <p:nvPr/>
        </p:nvSpPr>
        <p:spPr>
          <a:xfrm flipH="1">
            <a:off x="11012550" y="606688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^</a:t>
            </a:r>
            <a:endParaRPr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19A627-F782-47B6-BA91-BEDA53DCC133}"/>
              </a:ext>
            </a:extLst>
          </p:cNvPr>
          <p:cNvSpPr/>
          <p:nvPr/>
        </p:nvSpPr>
        <p:spPr>
          <a:xfrm>
            <a:off x="6007416" y="6093797"/>
            <a:ext cx="148316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E3C9C24-94A6-47F6-A4D8-4400CC177968}"/>
              </a:ext>
            </a:extLst>
          </p:cNvPr>
          <p:cNvSpPr txBox="1"/>
          <p:nvPr/>
        </p:nvSpPr>
        <p:spPr>
          <a:xfrm>
            <a:off x="5807968" y="6071534"/>
            <a:ext cx="2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</a:t>
            </a:r>
            <a:endParaRPr lang="zh-CN" altLang="en-US" sz="12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CBB4299-56A4-43AF-9025-4E81E35921B0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063166" y="6201809"/>
            <a:ext cx="453287" cy="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BABBA43-5FB6-4E7E-92E7-BFE189C49A57}"/>
              </a:ext>
            </a:extLst>
          </p:cNvPr>
          <p:cNvSpPr/>
          <p:nvPr/>
        </p:nvSpPr>
        <p:spPr>
          <a:xfrm>
            <a:off x="6018336" y="6488390"/>
            <a:ext cx="148316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99DA7FD-424D-46D0-BEA9-7814A4A370C8}"/>
              </a:ext>
            </a:extLst>
          </p:cNvPr>
          <p:cNvSpPr txBox="1"/>
          <p:nvPr/>
        </p:nvSpPr>
        <p:spPr>
          <a:xfrm>
            <a:off x="5800958" y="6466127"/>
            <a:ext cx="2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</a:t>
            </a:r>
            <a:endParaRPr lang="zh-CN" altLang="en-US" sz="12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FCA6EDF-9D85-4E0C-8E96-8DCD40463D54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6074086" y="6310464"/>
            <a:ext cx="586383" cy="28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28C1EC9F-9C92-43B9-AAB2-D5A0F36D2954}"/>
              </a:ext>
            </a:extLst>
          </p:cNvPr>
          <p:cNvSpPr/>
          <p:nvPr/>
        </p:nvSpPr>
        <p:spPr>
          <a:xfrm>
            <a:off x="6069106" y="5975447"/>
            <a:ext cx="1147482" cy="210200"/>
          </a:xfrm>
          <a:custGeom>
            <a:avLst/>
            <a:gdLst>
              <a:gd name="connsiteX0" fmla="*/ 0 w 1147482"/>
              <a:gd name="connsiteY0" fmla="*/ 210200 h 210200"/>
              <a:gd name="connsiteX1" fmla="*/ 609600 w 1147482"/>
              <a:gd name="connsiteY1" fmla="*/ 4012 h 210200"/>
              <a:gd name="connsiteX2" fmla="*/ 1147482 w 1147482"/>
              <a:gd name="connsiteY2" fmla="*/ 93659 h 2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7482" h="210200">
                <a:moveTo>
                  <a:pt x="0" y="210200"/>
                </a:moveTo>
                <a:cubicBezTo>
                  <a:pt x="209176" y="116817"/>
                  <a:pt x="418353" y="23435"/>
                  <a:pt x="609600" y="4012"/>
                </a:cubicBezTo>
                <a:cubicBezTo>
                  <a:pt x="800847" y="-15411"/>
                  <a:pt x="974164" y="39124"/>
                  <a:pt x="1147482" y="93659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3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786D178-5C20-492D-9F61-8E86B7C76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四、栈的应用举例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01D441B-F570-444D-9770-522A866CE7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C++</a:t>
            </a:r>
            <a:r>
              <a:rPr lang="zh-CN" altLang="en-US" sz="1800" dirty="0"/>
              <a:t>的</a:t>
            </a:r>
            <a:r>
              <a:rPr lang="en-US" altLang="zh-CN" sz="1800" dirty="0"/>
              <a:t>STL</a:t>
            </a:r>
            <a:r>
              <a:rPr lang="zh-CN" altLang="en-US" sz="1800" dirty="0"/>
              <a:t>中的栈</a:t>
            </a:r>
            <a:endParaRPr lang="en-US" altLang="zh-CN" sz="1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973FFF-81B3-45ED-BD45-2F89EE7A1496}"/>
              </a:ext>
            </a:extLst>
          </p:cNvPr>
          <p:cNvSpPr/>
          <p:nvPr/>
        </p:nvSpPr>
        <p:spPr>
          <a:xfrm>
            <a:off x="3575720" y="3140968"/>
            <a:ext cx="504056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&lt;stack&gt;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s;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10; i++)</a:t>
            </a:r>
          </a:p>
          <a:p>
            <a:pPr lvl="1"/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s.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push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(i);</a:t>
            </a:r>
          </a:p>
          <a:p>
            <a:pPr lvl="1"/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(!s.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empty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s.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C1AED-C51A-48B6-BE2B-34260856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四、栈的应用举例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F474D-4EF3-4D38-A106-5EFA2091F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括号匹配问题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进制转换问题</a:t>
            </a:r>
          </a:p>
        </p:txBody>
      </p:sp>
    </p:spTree>
    <p:extLst>
      <p:ext uri="{BB962C8B-B14F-4D97-AF65-F5344CB8AC3E}">
        <p14:creationId xmlns:p14="http://schemas.microsoft.com/office/powerpoint/2010/main" val="1796773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A0DB3D1-72D3-42E4-BBD3-E84DCA4BC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四、栈的应用举例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6C7FED5-8B28-4B45-A3BA-F29A001544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表达式计算问题</a:t>
            </a:r>
          </a:p>
          <a:p>
            <a:pPr lvl="1"/>
            <a:r>
              <a:rPr lang="zh-CN" altLang="en-US" sz="1800" dirty="0"/>
              <a:t>计算由常数和二元运算符、括号组成的四则运算表达式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67D1AC90-0F58-4BAA-A6B3-C4F22EFE8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720" y="3501008"/>
            <a:ext cx="5843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((12.3-9)/2.2+(15+3.1)*0.3)/1.3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754BDFA-11F2-49A1-87D3-90FAFB00F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四、栈的应用举例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A776CBB-CCA5-4151-A9DE-1D7A30B9A6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表达式计算问题</a:t>
            </a:r>
            <a:r>
              <a:rPr lang="en-US" altLang="zh-CN" dirty="0"/>
              <a:t>——</a:t>
            </a:r>
            <a:r>
              <a:rPr lang="zh-CN" altLang="en-US" dirty="0"/>
              <a:t>算符优先级算法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设可用运算符有＋－＊／（），定义＃作为起始和结束运算符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根据运算符优先级构造优先级表Ｍ</a:t>
            </a:r>
            <a:r>
              <a:rPr lang="en-US" altLang="zh-CN" sz="1800" dirty="0"/>
              <a:t>[n][n]</a:t>
            </a:r>
            <a:r>
              <a:rPr lang="zh-CN" altLang="en-US" sz="1800" dirty="0"/>
              <a:t>，其中</a:t>
            </a:r>
            <a:r>
              <a:rPr lang="en-US" altLang="zh-CN" sz="1800" dirty="0"/>
              <a:t>n</a:t>
            </a:r>
            <a:r>
              <a:rPr lang="zh-CN" altLang="en-US" sz="1800" dirty="0"/>
              <a:t>为可用运算符个数（包括＃），</a:t>
            </a:r>
            <a:r>
              <a:rPr lang="en-US" altLang="zh-CN" sz="1800" dirty="0"/>
              <a:t>M[i][j]</a:t>
            </a:r>
            <a:r>
              <a:rPr lang="zh-CN" altLang="en-US" sz="1800" dirty="0"/>
              <a:t>的意义为当运算符</a:t>
            </a:r>
            <a:r>
              <a:rPr lang="en-US" altLang="zh-CN" sz="1800" dirty="0"/>
              <a:t>O</a:t>
            </a:r>
            <a:r>
              <a:rPr lang="en-US" altLang="zh-CN" sz="1800" baseline="-25000" dirty="0"/>
              <a:t>i</a:t>
            </a:r>
            <a:r>
              <a:rPr lang="zh-CN" altLang="en-US" sz="1800" dirty="0"/>
              <a:t>遇到运算符</a:t>
            </a:r>
            <a:r>
              <a:rPr lang="en-US" altLang="zh-CN" sz="1800" dirty="0" err="1"/>
              <a:t>O</a:t>
            </a:r>
            <a:r>
              <a:rPr lang="en-US" altLang="zh-CN" sz="1800" baseline="-25000" dirty="0" err="1"/>
              <a:t>j</a:t>
            </a:r>
            <a:r>
              <a:rPr lang="zh-CN" altLang="en-US" sz="1800" dirty="0"/>
              <a:t>时，</a:t>
            </a:r>
            <a:r>
              <a:rPr lang="en-US" altLang="zh-CN" sz="1800" dirty="0"/>
              <a:t>O</a:t>
            </a:r>
            <a:r>
              <a:rPr lang="en-US" altLang="zh-CN" sz="1800" baseline="-25000" dirty="0"/>
              <a:t>i</a:t>
            </a:r>
            <a:r>
              <a:rPr lang="zh-CN" altLang="en-US" sz="1800" dirty="0"/>
              <a:t>是否可以运算，可以运算则记为Ｏ</a:t>
            </a:r>
            <a:r>
              <a:rPr lang="en-US" altLang="zh-CN" sz="1800" baseline="-25000" dirty="0"/>
              <a:t>i</a:t>
            </a:r>
            <a:r>
              <a:rPr lang="en-US" altLang="zh-CN" sz="1800" dirty="0"/>
              <a:t>&gt;</a:t>
            </a:r>
            <a:r>
              <a:rPr lang="en-US" altLang="zh-CN" sz="1800" dirty="0" err="1"/>
              <a:t>O</a:t>
            </a:r>
            <a:r>
              <a:rPr lang="en-US" altLang="zh-CN" sz="1800" baseline="-25000" dirty="0" err="1"/>
              <a:t>j</a:t>
            </a:r>
            <a:r>
              <a:rPr lang="zh-CN" altLang="en-US" sz="1800" dirty="0"/>
              <a:t>，否则记为</a:t>
            </a:r>
            <a:r>
              <a:rPr lang="en-US" altLang="zh-CN" sz="1800" dirty="0"/>
              <a:t>O</a:t>
            </a:r>
            <a:r>
              <a:rPr lang="en-US" altLang="zh-CN" sz="1800" baseline="-25000" dirty="0"/>
              <a:t>i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O</a:t>
            </a:r>
            <a:r>
              <a:rPr lang="en-US" altLang="zh-CN" sz="1800" baseline="-25000" dirty="0" err="1"/>
              <a:t>j</a:t>
            </a:r>
            <a:r>
              <a:rPr lang="zh-CN" altLang="en-US" sz="1800" dirty="0"/>
              <a:t>，特殊情况另记。</a:t>
            </a:r>
          </a:p>
        </p:txBody>
      </p:sp>
      <p:sp>
        <p:nvSpPr>
          <p:cNvPr id="18444" name="Rectangle 12">
            <a:extLst>
              <a:ext uri="{FF2B5EF4-FFF2-40B4-BE49-F238E27FC236}">
                <a16:creationId xmlns:a16="http://schemas.microsoft.com/office/drawing/2014/main" id="{A6D8BD87-BA30-47B8-8F9E-60E67D073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648" y="2708920"/>
            <a:ext cx="8712968" cy="367283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8303A3CC-FE96-4C39-9BC9-27234413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3141663"/>
            <a:ext cx="12827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Courier New" panose="02070309020205020404" pitchFamily="49" charset="0"/>
              </a:rPr>
              <a:t>a+b-</a:t>
            </a: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12A88BDF-9949-4F37-A171-565373B1E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014" y="3141664"/>
            <a:ext cx="4070345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3600" b="1">
                <a:solidFill>
                  <a:srgbClr val="000000"/>
                </a:solidFill>
                <a:latin typeface="Courier New" panose="02070309020205020404" pitchFamily="49" charset="0"/>
              </a:rPr>
              <a:t>记：‘</a:t>
            </a:r>
            <a:r>
              <a:rPr lang="en-US" altLang="zh-CN" sz="3600" b="1">
                <a:solidFill>
                  <a:srgbClr val="000000"/>
                </a:solidFill>
                <a:latin typeface="Courier New" panose="02070309020205020404" pitchFamily="49" charset="0"/>
              </a:rPr>
              <a:t>+’ &gt; ‘-’</a:t>
            </a: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A2EB76DE-C64C-4AE8-B08B-1CE8BA13B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3836988"/>
            <a:ext cx="12827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Courier New" panose="02070309020205020404" pitchFamily="49" charset="0"/>
              </a:rPr>
              <a:t>a+b*</a:t>
            </a: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D81A998C-A5A6-44C4-95E1-19736BB52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014" y="3840164"/>
            <a:ext cx="4070345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记：‘</a:t>
            </a:r>
            <a:r>
              <a:rPr lang="en-US" altLang="zh-CN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+’ &lt; ‘*’</a:t>
            </a: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6EA3183E-FB95-4A28-9E78-CB43E39CE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4533900"/>
            <a:ext cx="12827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Courier New" panose="02070309020205020404" pitchFamily="49" charset="0"/>
              </a:rPr>
              <a:t>a+( </a:t>
            </a:r>
          </a:p>
        </p:txBody>
      </p:sp>
      <p:sp>
        <p:nvSpPr>
          <p:cNvPr id="18441" name="Text Box 9">
            <a:extLst>
              <a:ext uri="{FF2B5EF4-FFF2-40B4-BE49-F238E27FC236}">
                <a16:creationId xmlns:a16="http://schemas.microsoft.com/office/drawing/2014/main" id="{4B0995D3-9267-4B5A-9B77-EA1C05F6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014" y="4538664"/>
            <a:ext cx="4070345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3600" b="1">
                <a:solidFill>
                  <a:srgbClr val="000000"/>
                </a:solidFill>
                <a:latin typeface="Courier New" panose="02070309020205020404" pitchFamily="49" charset="0"/>
              </a:rPr>
              <a:t>记：‘</a:t>
            </a:r>
            <a:r>
              <a:rPr lang="en-US" altLang="zh-CN" sz="3600" b="1">
                <a:solidFill>
                  <a:srgbClr val="000000"/>
                </a:solidFill>
                <a:latin typeface="Courier New" panose="02070309020205020404" pitchFamily="49" charset="0"/>
              </a:rPr>
              <a:t>+’ &lt; ‘(’</a:t>
            </a:r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id="{0B5D867F-41DF-4F22-A2EC-3FFCD6341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5230813"/>
            <a:ext cx="12827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Courier New" panose="02070309020205020404" pitchFamily="49" charset="0"/>
              </a:rPr>
              <a:t>a+b)</a:t>
            </a:r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id="{0F8002FF-6B0B-47E4-8D45-199B6DDAE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014" y="5237164"/>
            <a:ext cx="4070345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3600" b="1">
                <a:solidFill>
                  <a:srgbClr val="000000"/>
                </a:solidFill>
                <a:latin typeface="Courier New" panose="02070309020205020404" pitchFamily="49" charset="0"/>
              </a:rPr>
              <a:t>记：‘</a:t>
            </a:r>
            <a:r>
              <a:rPr lang="en-US" altLang="zh-CN" sz="3600" b="1">
                <a:solidFill>
                  <a:srgbClr val="000000"/>
                </a:solidFill>
                <a:latin typeface="Courier New" panose="02070309020205020404" pitchFamily="49" charset="0"/>
              </a:rPr>
              <a:t>+’ &gt; ‘)’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7" grpId="0" animBg="1"/>
      <p:bldP spid="18438" grpId="0" animBg="1"/>
      <p:bldP spid="18439" grpId="0" animBg="1"/>
      <p:bldP spid="18440" grpId="0" animBg="1"/>
      <p:bldP spid="18441" grpId="0" animBg="1"/>
      <p:bldP spid="18442" grpId="0" animBg="1"/>
      <p:bldP spid="184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04A316B-4530-4778-AAB7-F1170FCBF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四、栈的应用举例</a:t>
            </a:r>
          </a:p>
        </p:txBody>
      </p:sp>
      <p:graphicFrame>
        <p:nvGraphicFramePr>
          <p:cNvPr id="19680" name="Group 224">
            <a:extLst>
              <a:ext uri="{FF2B5EF4-FFF2-40B4-BE49-F238E27FC236}">
                <a16:creationId xmlns:a16="http://schemas.microsoft.com/office/drawing/2014/main" id="{118713E0-77E9-4FBF-99DB-E83E83C41FC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34900526"/>
              </p:ext>
            </p:extLst>
          </p:nvPr>
        </p:nvGraphicFramePr>
        <p:xfrm>
          <a:off x="2562861" y="2420888"/>
          <a:ext cx="8915400" cy="3657600"/>
        </p:xfrm>
        <a:graphic>
          <a:graphicData uri="http://schemas.openxmlformats.org/drawingml/2006/table">
            <a:tbl>
              <a:tblPr/>
              <a:tblGrid>
                <a:gridCol w="1113795">
                  <a:extLst>
                    <a:ext uri="{9D8B030D-6E8A-4147-A177-3AD203B41FA5}">
                      <a16:colId xmlns:a16="http://schemas.microsoft.com/office/drawing/2014/main" val="676175883"/>
                    </a:ext>
                  </a:extLst>
                </a:gridCol>
                <a:gridCol w="1116316">
                  <a:extLst>
                    <a:ext uri="{9D8B030D-6E8A-4147-A177-3AD203B41FA5}">
                      <a16:colId xmlns:a16="http://schemas.microsoft.com/office/drawing/2014/main" val="3738489165"/>
                    </a:ext>
                  </a:extLst>
                </a:gridCol>
                <a:gridCol w="1113795">
                  <a:extLst>
                    <a:ext uri="{9D8B030D-6E8A-4147-A177-3AD203B41FA5}">
                      <a16:colId xmlns:a16="http://schemas.microsoft.com/office/drawing/2014/main" val="1452219059"/>
                    </a:ext>
                  </a:extLst>
                </a:gridCol>
                <a:gridCol w="1113795">
                  <a:extLst>
                    <a:ext uri="{9D8B030D-6E8A-4147-A177-3AD203B41FA5}">
                      <a16:colId xmlns:a16="http://schemas.microsoft.com/office/drawing/2014/main" val="1063994630"/>
                    </a:ext>
                  </a:extLst>
                </a:gridCol>
                <a:gridCol w="1113795">
                  <a:extLst>
                    <a:ext uri="{9D8B030D-6E8A-4147-A177-3AD203B41FA5}">
                      <a16:colId xmlns:a16="http://schemas.microsoft.com/office/drawing/2014/main" val="4163598730"/>
                    </a:ext>
                  </a:extLst>
                </a:gridCol>
                <a:gridCol w="1116314">
                  <a:extLst>
                    <a:ext uri="{9D8B030D-6E8A-4147-A177-3AD203B41FA5}">
                      <a16:colId xmlns:a16="http://schemas.microsoft.com/office/drawing/2014/main" val="1367365418"/>
                    </a:ext>
                  </a:extLst>
                </a:gridCol>
                <a:gridCol w="1113795">
                  <a:extLst>
                    <a:ext uri="{9D8B030D-6E8A-4147-A177-3AD203B41FA5}">
                      <a16:colId xmlns:a16="http://schemas.microsoft.com/office/drawing/2014/main" val="304426138"/>
                    </a:ext>
                  </a:extLst>
                </a:gridCol>
                <a:gridCol w="1113795">
                  <a:extLst>
                    <a:ext uri="{9D8B030D-6E8A-4147-A177-3AD203B41FA5}">
                      <a16:colId xmlns:a16="http://schemas.microsoft.com/office/drawing/2014/main" val="4094023566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+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-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*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/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（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）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541838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+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54622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-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212920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*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149764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/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81492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（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=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711066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）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51076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=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476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82B80F9-8B76-41AF-A1B9-F65BA61FB5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四、栈的应用举例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C398CB8F-50C3-46F1-9AA8-947DE0DB08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表达式计算问题</a:t>
            </a:r>
          </a:p>
          <a:p>
            <a:pPr lvl="1"/>
            <a:r>
              <a:rPr lang="zh-CN" altLang="en-US" sz="1800" dirty="0"/>
              <a:t>算法如下：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55918C9A-DBAD-4E1E-B7F4-D810BB09F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680" y="3212976"/>
            <a:ext cx="7058343" cy="304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587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381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701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27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84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4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989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E1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：设立运算符栈和操作数栈；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E2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：开始运算符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#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入栈，向表达式串尾添加结束运算符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#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；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E3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：逐词读入表达式，并处理：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E31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：若读入为操作数，则入栈；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E32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：若读入为运算符，则与栈顶运算符相比较：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E321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：重复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E321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，直到栈顶运算符优先级不高于读入运算符：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                     弹出运算符，弹出两个操作数，计算并将结果入栈；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E322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：若栈顶运算符优先级低于读入运算符，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                     则将读入运算符入栈；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E323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：若栈顶运算符优先级等于读入运算符，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                     则弹出运算符；若遇到结束运算符，则计算结束。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E4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：检查栈状态，得到计算结果；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584FB5D7-8990-48C6-AD7C-7B3DB5160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6" y="352425"/>
            <a:ext cx="72739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输入表达式为：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12+(8-6)/2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，预处理后为：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12+(8-6)/2#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88862CFB-3E9D-434F-81AF-2596B2E9D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526" y="6191250"/>
            <a:ext cx="1008063" cy="395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00"/>
                </a:solidFill>
              </a:rPr>
              <a:t>结束</a:t>
            </a:r>
          </a:p>
        </p:txBody>
      </p:sp>
      <p:grpSp>
        <p:nvGrpSpPr>
          <p:cNvPr id="52341" name="Group 117">
            <a:extLst>
              <a:ext uri="{FF2B5EF4-FFF2-40B4-BE49-F238E27FC236}">
                <a16:creationId xmlns:a16="http://schemas.microsoft.com/office/drawing/2014/main" id="{4EFA6C00-3220-4649-9B03-426AF7C8E904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5795964"/>
            <a:ext cx="7632700" cy="790575"/>
            <a:chOff x="793" y="3651"/>
            <a:chExt cx="4808" cy="498"/>
          </a:xfrm>
          <a:noFill/>
        </p:grpSpPr>
        <p:sp>
          <p:nvSpPr>
            <p:cNvPr id="52229" name="Rectangle 5">
              <a:extLst>
                <a:ext uri="{FF2B5EF4-FFF2-40B4-BE49-F238E27FC236}">
                  <a16:creationId xmlns:a16="http://schemas.microsoft.com/office/drawing/2014/main" id="{412CA635-A346-44E1-81FF-5DDF0BC6E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3900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52230" name="Rectangle 6">
              <a:extLst>
                <a:ext uri="{FF2B5EF4-FFF2-40B4-BE49-F238E27FC236}">
                  <a16:creationId xmlns:a16="http://schemas.microsoft.com/office/drawing/2014/main" id="{7B378467-2E0B-44E0-9F36-A67B2EF75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3900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13</a:t>
              </a:r>
            </a:p>
          </p:txBody>
        </p:sp>
        <p:sp>
          <p:nvSpPr>
            <p:cNvPr id="52231" name="Rectangle 7">
              <a:extLst>
                <a:ext uri="{FF2B5EF4-FFF2-40B4-BE49-F238E27FC236}">
                  <a16:creationId xmlns:a16="http://schemas.microsoft.com/office/drawing/2014/main" id="{7857D5F9-E6A3-43BE-9A21-F232CCBCD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900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52232" name="Rectangle 8">
              <a:extLst>
                <a:ext uri="{FF2B5EF4-FFF2-40B4-BE49-F238E27FC236}">
                  <a16:creationId xmlns:a16="http://schemas.microsoft.com/office/drawing/2014/main" id="{B1B6B8B1-FD04-44EC-8EFC-8194A6EF2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3651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计算</a:t>
              </a:r>
            </a:p>
          </p:txBody>
        </p:sp>
      </p:grpSp>
      <p:grpSp>
        <p:nvGrpSpPr>
          <p:cNvPr id="52340" name="Group 116">
            <a:extLst>
              <a:ext uri="{FF2B5EF4-FFF2-40B4-BE49-F238E27FC236}">
                <a16:creationId xmlns:a16="http://schemas.microsoft.com/office/drawing/2014/main" id="{FD72BCBE-E19E-44A8-9CE8-E40D010A45CC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5400676"/>
            <a:ext cx="7632700" cy="790575"/>
            <a:chOff x="793" y="3402"/>
            <a:chExt cx="4808" cy="498"/>
          </a:xfrm>
          <a:noFill/>
        </p:grpSpPr>
        <p:sp>
          <p:nvSpPr>
            <p:cNvPr id="52233" name="Rectangle 9">
              <a:extLst>
                <a:ext uri="{FF2B5EF4-FFF2-40B4-BE49-F238E27FC236}">
                  <a16:creationId xmlns:a16="http://schemas.microsoft.com/office/drawing/2014/main" id="{6FAD8973-C1C8-4584-9F5B-09A42E5A7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3651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52234" name="Rectangle 10">
              <a:extLst>
                <a:ext uri="{FF2B5EF4-FFF2-40B4-BE49-F238E27FC236}">
                  <a16:creationId xmlns:a16="http://schemas.microsoft.com/office/drawing/2014/main" id="{9BC4A313-1406-4930-9D44-BE68F3304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3651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1  12</a:t>
              </a:r>
            </a:p>
          </p:txBody>
        </p:sp>
        <p:sp>
          <p:nvSpPr>
            <p:cNvPr id="52235" name="Rectangle 11">
              <a:extLst>
                <a:ext uri="{FF2B5EF4-FFF2-40B4-BE49-F238E27FC236}">
                  <a16:creationId xmlns:a16="http://schemas.microsoft.com/office/drawing/2014/main" id="{7BD5D64A-7634-4F5C-9C5D-6EC083860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651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+ #</a:t>
              </a:r>
            </a:p>
          </p:txBody>
        </p:sp>
        <p:sp>
          <p:nvSpPr>
            <p:cNvPr id="52236" name="Rectangle 12">
              <a:extLst>
                <a:ext uri="{FF2B5EF4-FFF2-40B4-BE49-F238E27FC236}">
                  <a16:creationId xmlns:a16="http://schemas.microsoft.com/office/drawing/2014/main" id="{C471B930-0D17-4C76-B89A-1B716E974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3402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计算</a:t>
              </a:r>
            </a:p>
          </p:txBody>
        </p:sp>
      </p:grpSp>
      <p:grpSp>
        <p:nvGrpSpPr>
          <p:cNvPr id="52339" name="Group 115">
            <a:extLst>
              <a:ext uri="{FF2B5EF4-FFF2-40B4-BE49-F238E27FC236}">
                <a16:creationId xmlns:a16="http://schemas.microsoft.com/office/drawing/2014/main" id="{10ED80D4-C55F-4172-A39A-9626A574156F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5005389"/>
            <a:ext cx="7632700" cy="790575"/>
            <a:chOff x="793" y="3153"/>
            <a:chExt cx="4808" cy="498"/>
          </a:xfrm>
          <a:noFill/>
        </p:grpSpPr>
        <p:sp>
          <p:nvSpPr>
            <p:cNvPr id="52237" name="Rectangle 13">
              <a:extLst>
                <a:ext uri="{FF2B5EF4-FFF2-40B4-BE49-F238E27FC236}">
                  <a16:creationId xmlns:a16="http://schemas.microsoft.com/office/drawing/2014/main" id="{F70F94BD-40D8-4EEA-A238-60CA4D47B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3402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52238" name="Rectangle 14">
              <a:extLst>
                <a:ext uri="{FF2B5EF4-FFF2-40B4-BE49-F238E27FC236}">
                  <a16:creationId xmlns:a16="http://schemas.microsoft.com/office/drawing/2014/main" id="{56462D10-0223-42AD-82D2-52F2975BD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3402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2  2  12</a:t>
              </a:r>
            </a:p>
          </p:txBody>
        </p:sp>
        <p:sp>
          <p:nvSpPr>
            <p:cNvPr id="52239" name="Rectangle 15">
              <a:extLst>
                <a:ext uri="{FF2B5EF4-FFF2-40B4-BE49-F238E27FC236}">
                  <a16:creationId xmlns:a16="http://schemas.microsoft.com/office/drawing/2014/main" id="{27556AF0-C9BF-4D69-B032-938665BE9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402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/ + #</a:t>
              </a:r>
            </a:p>
          </p:txBody>
        </p:sp>
        <p:sp>
          <p:nvSpPr>
            <p:cNvPr id="52240" name="Rectangle 16">
              <a:extLst>
                <a:ext uri="{FF2B5EF4-FFF2-40B4-BE49-F238E27FC236}">
                  <a16:creationId xmlns:a16="http://schemas.microsoft.com/office/drawing/2014/main" id="{B4CFBC2B-B3FF-45CB-817A-2A804E107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3153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入栈</a:t>
              </a:r>
            </a:p>
          </p:txBody>
        </p:sp>
      </p:grpSp>
      <p:grpSp>
        <p:nvGrpSpPr>
          <p:cNvPr id="52338" name="Group 114">
            <a:extLst>
              <a:ext uri="{FF2B5EF4-FFF2-40B4-BE49-F238E27FC236}">
                <a16:creationId xmlns:a16="http://schemas.microsoft.com/office/drawing/2014/main" id="{BFC640D0-921E-46B9-BC1B-F3FEB900D8A7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4610101"/>
            <a:ext cx="7632700" cy="790575"/>
            <a:chOff x="793" y="2904"/>
            <a:chExt cx="4808" cy="498"/>
          </a:xfrm>
          <a:noFill/>
        </p:grpSpPr>
        <p:sp>
          <p:nvSpPr>
            <p:cNvPr id="52241" name="Rectangle 17">
              <a:extLst>
                <a:ext uri="{FF2B5EF4-FFF2-40B4-BE49-F238E27FC236}">
                  <a16:creationId xmlns:a16="http://schemas.microsoft.com/office/drawing/2014/main" id="{84D8DBB6-9459-471A-98E2-9BE782431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3153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2242" name="Rectangle 18">
              <a:extLst>
                <a:ext uri="{FF2B5EF4-FFF2-40B4-BE49-F238E27FC236}">
                  <a16:creationId xmlns:a16="http://schemas.microsoft.com/office/drawing/2014/main" id="{E7344FC3-81F8-4C22-827B-A20BE61D3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3153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2  12</a:t>
              </a:r>
            </a:p>
          </p:txBody>
        </p:sp>
        <p:sp>
          <p:nvSpPr>
            <p:cNvPr id="52243" name="Rectangle 19">
              <a:extLst>
                <a:ext uri="{FF2B5EF4-FFF2-40B4-BE49-F238E27FC236}">
                  <a16:creationId xmlns:a16="http://schemas.microsoft.com/office/drawing/2014/main" id="{F77F3514-37E8-469F-9DC7-65F54AB1A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153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/ + #</a:t>
              </a:r>
            </a:p>
          </p:txBody>
        </p:sp>
        <p:sp>
          <p:nvSpPr>
            <p:cNvPr id="52244" name="Rectangle 20">
              <a:extLst>
                <a:ext uri="{FF2B5EF4-FFF2-40B4-BE49-F238E27FC236}">
                  <a16:creationId xmlns:a16="http://schemas.microsoft.com/office/drawing/2014/main" id="{32C546CB-523F-43C6-9377-55A9A710F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2904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入栈</a:t>
              </a:r>
            </a:p>
          </p:txBody>
        </p:sp>
      </p:grpSp>
      <p:grpSp>
        <p:nvGrpSpPr>
          <p:cNvPr id="52337" name="Group 113">
            <a:extLst>
              <a:ext uri="{FF2B5EF4-FFF2-40B4-BE49-F238E27FC236}">
                <a16:creationId xmlns:a16="http://schemas.microsoft.com/office/drawing/2014/main" id="{333B97F2-DE16-4D1F-B48A-B937C4EAAE6E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4214814"/>
            <a:ext cx="7632700" cy="790575"/>
            <a:chOff x="793" y="2655"/>
            <a:chExt cx="4808" cy="498"/>
          </a:xfrm>
          <a:noFill/>
        </p:grpSpPr>
        <p:sp>
          <p:nvSpPr>
            <p:cNvPr id="52245" name="Rectangle 21">
              <a:extLst>
                <a:ext uri="{FF2B5EF4-FFF2-40B4-BE49-F238E27FC236}">
                  <a16:creationId xmlns:a16="http://schemas.microsoft.com/office/drawing/2014/main" id="{A31D5EE3-8E00-4303-A780-AD4053B57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2904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/</a:t>
              </a:r>
            </a:p>
          </p:txBody>
        </p:sp>
        <p:sp>
          <p:nvSpPr>
            <p:cNvPr id="52246" name="Rectangle 22">
              <a:extLst>
                <a:ext uri="{FF2B5EF4-FFF2-40B4-BE49-F238E27FC236}">
                  <a16:creationId xmlns:a16="http://schemas.microsoft.com/office/drawing/2014/main" id="{4CB85AD3-6BAD-4265-9D99-8A5CBD1E5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2904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2  12</a:t>
              </a:r>
            </a:p>
          </p:txBody>
        </p:sp>
        <p:sp>
          <p:nvSpPr>
            <p:cNvPr id="52247" name="Rectangle 23">
              <a:extLst>
                <a:ext uri="{FF2B5EF4-FFF2-40B4-BE49-F238E27FC236}">
                  <a16:creationId xmlns:a16="http://schemas.microsoft.com/office/drawing/2014/main" id="{61F53D9A-07D7-4923-A57B-49C4C4099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904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+ #</a:t>
              </a:r>
            </a:p>
          </p:txBody>
        </p:sp>
        <p:sp>
          <p:nvSpPr>
            <p:cNvPr id="52248" name="Rectangle 24">
              <a:extLst>
                <a:ext uri="{FF2B5EF4-FFF2-40B4-BE49-F238E27FC236}">
                  <a16:creationId xmlns:a16="http://schemas.microsoft.com/office/drawing/2014/main" id="{C9773473-4644-4E62-A401-724F34814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2655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抵消</a:t>
              </a:r>
            </a:p>
          </p:txBody>
        </p:sp>
      </p:grpSp>
      <p:grpSp>
        <p:nvGrpSpPr>
          <p:cNvPr id="52336" name="Group 112">
            <a:extLst>
              <a:ext uri="{FF2B5EF4-FFF2-40B4-BE49-F238E27FC236}">
                <a16:creationId xmlns:a16="http://schemas.microsoft.com/office/drawing/2014/main" id="{12961FEE-5CD5-4571-A00B-5535FCD6E506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3819526"/>
            <a:ext cx="7632700" cy="790575"/>
            <a:chOff x="793" y="2406"/>
            <a:chExt cx="4808" cy="498"/>
          </a:xfrm>
          <a:noFill/>
        </p:grpSpPr>
        <p:sp>
          <p:nvSpPr>
            <p:cNvPr id="52249" name="Rectangle 25">
              <a:extLst>
                <a:ext uri="{FF2B5EF4-FFF2-40B4-BE49-F238E27FC236}">
                  <a16:creationId xmlns:a16="http://schemas.microsoft.com/office/drawing/2014/main" id="{754A8600-473A-4AA2-9E33-779248FA4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2655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52250" name="Rectangle 26">
              <a:extLst>
                <a:ext uri="{FF2B5EF4-FFF2-40B4-BE49-F238E27FC236}">
                  <a16:creationId xmlns:a16="http://schemas.microsoft.com/office/drawing/2014/main" id="{4C293F49-DFBB-4F34-9163-A00BE8627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2655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2  12</a:t>
              </a:r>
            </a:p>
          </p:txBody>
        </p:sp>
        <p:sp>
          <p:nvSpPr>
            <p:cNvPr id="52251" name="Rectangle 27">
              <a:extLst>
                <a:ext uri="{FF2B5EF4-FFF2-40B4-BE49-F238E27FC236}">
                  <a16:creationId xmlns:a16="http://schemas.microsoft.com/office/drawing/2014/main" id="{492D4B62-E3B6-4C47-B845-C10DE5C12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655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( + #</a:t>
              </a:r>
            </a:p>
          </p:txBody>
        </p:sp>
        <p:sp>
          <p:nvSpPr>
            <p:cNvPr id="52252" name="Rectangle 28">
              <a:extLst>
                <a:ext uri="{FF2B5EF4-FFF2-40B4-BE49-F238E27FC236}">
                  <a16:creationId xmlns:a16="http://schemas.microsoft.com/office/drawing/2014/main" id="{B49A1C02-ED71-41C0-9EF1-D99E8322D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2406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计算</a:t>
              </a:r>
            </a:p>
          </p:txBody>
        </p:sp>
      </p:grpSp>
      <p:grpSp>
        <p:nvGrpSpPr>
          <p:cNvPr id="52335" name="Group 111">
            <a:extLst>
              <a:ext uri="{FF2B5EF4-FFF2-40B4-BE49-F238E27FC236}">
                <a16:creationId xmlns:a16="http://schemas.microsoft.com/office/drawing/2014/main" id="{412DD3F9-54C5-458F-8878-79F580A11CBF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3424239"/>
            <a:ext cx="7632700" cy="790575"/>
            <a:chOff x="793" y="2157"/>
            <a:chExt cx="4808" cy="498"/>
          </a:xfrm>
          <a:noFill/>
        </p:grpSpPr>
        <p:sp>
          <p:nvSpPr>
            <p:cNvPr id="52253" name="Rectangle 29">
              <a:extLst>
                <a:ext uri="{FF2B5EF4-FFF2-40B4-BE49-F238E27FC236}">
                  <a16:creationId xmlns:a16="http://schemas.microsoft.com/office/drawing/2014/main" id="{BD26C680-B3A3-4636-8646-D8A0F1B94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2406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52254" name="Rectangle 30">
              <a:extLst>
                <a:ext uri="{FF2B5EF4-FFF2-40B4-BE49-F238E27FC236}">
                  <a16:creationId xmlns:a16="http://schemas.microsoft.com/office/drawing/2014/main" id="{C6700B45-E5EC-4DD6-8360-1FE0446B5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2406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6  8  12</a:t>
              </a:r>
            </a:p>
          </p:txBody>
        </p:sp>
        <p:sp>
          <p:nvSpPr>
            <p:cNvPr id="52255" name="Rectangle 31">
              <a:extLst>
                <a:ext uri="{FF2B5EF4-FFF2-40B4-BE49-F238E27FC236}">
                  <a16:creationId xmlns:a16="http://schemas.microsoft.com/office/drawing/2014/main" id="{A5B23740-56F4-42A0-8462-E23BECCA6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406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- ( + #</a:t>
              </a:r>
            </a:p>
          </p:txBody>
        </p:sp>
        <p:sp>
          <p:nvSpPr>
            <p:cNvPr id="52256" name="Rectangle 32">
              <a:extLst>
                <a:ext uri="{FF2B5EF4-FFF2-40B4-BE49-F238E27FC236}">
                  <a16:creationId xmlns:a16="http://schemas.microsoft.com/office/drawing/2014/main" id="{6C8B45D3-336F-4E03-B48C-943F0C8D0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2157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入栈</a:t>
              </a:r>
            </a:p>
          </p:txBody>
        </p:sp>
      </p:grpSp>
      <p:grpSp>
        <p:nvGrpSpPr>
          <p:cNvPr id="52334" name="Group 110">
            <a:extLst>
              <a:ext uri="{FF2B5EF4-FFF2-40B4-BE49-F238E27FC236}">
                <a16:creationId xmlns:a16="http://schemas.microsoft.com/office/drawing/2014/main" id="{8AADE4D9-9F45-4E22-A5D1-F6426CBD0267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3028951"/>
            <a:ext cx="7632700" cy="790575"/>
            <a:chOff x="793" y="1908"/>
            <a:chExt cx="4808" cy="498"/>
          </a:xfrm>
          <a:noFill/>
        </p:grpSpPr>
        <p:sp>
          <p:nvSpPr>
            <p:cNvPr id="52257" name="Rectangle 33">
              <a:extLst>
                <a:ext uri="{FF2B5EF4-FFF2-40B4-BE49-F238E27FC236}">
                  <a16:creationId xmlns:a16="http://schemas.microsoft.com/office/drawing/2014/main" id="{0A29672B-BEB9-4DEA-982B-9EC0500A9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2157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2258" name="Rectangle 34">
              <a:extLst>
                <a:ext uri="{FF2B5EF4-FFF2-40B4-BE49-F238E27FC236}">
                  <a16:creationId xmlns:a16="http://schemas.microsoft.com/office/drawing/2014/main" id="{6972BA0D-7FF5-42E9-9BBC-7E919FC43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2157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8  12</a:t>
              </a:r>
            </a:p>
          </p:txBody>
        </p:sp>
        <p:sp>
          <p:nvSpPr>
            <p:cNvPr id="52259" name="Rectangle 35">
              <a:extLst>
                <a:ext uri="{FF2B5EF4-FFF2-40B4-BE49-F238E27FC236}">
                  <a16:creationId xmlns:a16="http://schemas.microsoft.com/office/drawing/2014/main" id="{519F570D-C7E3-4D8B-9524-9DE059ADA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157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- ( + #</a:t>
              </a:r>
            </a:p>
          </p:txBody>
        </p:sp>
        <p:sp>
          <p:nvSpPr>
            <p:cNvPr id="52260" name="Rectangle 36">
              <a:extLst>
                <a:ext uri="{FF2B5EF4-FFF2-40B4-BE49-F238E27FC236}">
                  <a16:creationId xmlns:a16="http://schemas.microsoft.com/office/drawing/2014/main" id="{2E9C7079-0BE9-4805-824B-2EDBC5588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8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入栈</a:t>
              </a:r>
            </a:p>
          </p:txBody>
        </p:sp>
      </p:grpSp>
      <p:grpSp>
        <p:nvGrpSpPr>
          <p:cNvPr id="52333" name="Group 109">
            <a:extLst>
              <a:ext uri="{FF2B5EF4-FFF2-40B4-BE49-F238E27FC236}">
                <a16:creationId xmlns:a16="http://schemas.microsoft.com/office/drawing/2014/main" id="{7F7760EB-6844-4D34-BA71-F6A47ECE583A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2633664"/>
            <a:ext cx="7632700" cy="790575"/>
            <a:chOff x="793" y="1659"/>
            <a:chExt cx="4808" cy="498"/>
          </a:xfrm>
          <a:noFill/>
        </p:grpSpPr>
        <p:sp>
          <p:nvSpPr>
            <p:cNvPr id="52261" name="Rectangle 37">
              <a:extLst>
                <a:ext uri="{FF2B5EF4-FFF2-40B4-BE49-F238E27FC236}">
                  <a16:creationId xmlns:a16="http://schemas.microsoft.com/office/drawing/2014/main" id="{891EEB8D-FFDA-4940-B936-81C543ED4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908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-</a:t>
              </a:r>
            </a:p>
          </p:txBody>
        </p:sp>
        <p:sp>
          <p:nvSpPr>
            <p:cNvPr id="52262" name="Rectangle 38">
              <a:extLst>
                <a:ext uri="{FF2B5EF4-FFF2-40B4-BE49-F238E27FC236}">
                  <a16:creationId xmlns:a16="http://schemas.microsoft.com/office/drawing/2014/main" id="{DB178B31-DDEE-4FAA-A6D5-6660F5A7C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1908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8  12</a:t>
              </a:r>
            </a:p>
          </p:txBody>
        </p:sp>
        <p:sp>
          <p:nvSpPr>
            <p:cNvPr id="52263" name="Rectangle 39">
              <a:extLst>
                <a:ext uri="{FF2B5EF4-FFF2-40B4-BE49-F238E27FC236}">
                  <a16:creationId xmlns:a16="http://schemas.microsoft.com/office/drawing/2014/main" id="{19355FE4-B3CA-4F70-8EF4-4687F8875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908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( + #</a:t>
              </a:r>
            </a:p>
          </p:txBody>
        </p:sp>
        <p:sp>
          <p:nvSpPr>
            <p:cNvPr id="52264" name="Rectangle 40">
              <a:extLst>
                <a:ext uri="{FF2B5EF4-FFF2-40B4-BE49-F238E27FC236}">
                  <a16:creationId xmlns:a16="http://schemas.microsoft.com/office/drawing/2014/main" id="{ACDB0B73-A23E-4409-AB8A-3DEE38D5C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659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入栈</a:t>
              </a:r>
            </a:p>
          </p:txBody>
        </p:sp>
      </p:grpSp>
      <p:sp>
        <p:nvSpPr>
          <p:cNvPr id="52271" name="Rectangle 47">
            <a:extLst>
              <a:ext uri="{FF2B5EF4-FFF2-40B4-BE49-F238E27FC236}">
                <a16:creationId xmlns:a16="http://schemas.microsoft.com/office/drawing/2014/main" id="{D133A099-DD9B-4A56-9993-248F4F859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1052514"/>
            <a:ext cx="1008062" cy="395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00"/>
                </a:solidFill>
              </a:rPr>
              <a:t>当前词</a:t>
            </a:r>
          </a:p>
        </p:txBody>
      </p:sp>
      <p:grpSp>
        <p:nvGrpSpPr>
          <p:cNvPr id="52332" name="Group 108">
            <a:extLst>
              <a:ext uri="{FF2B5EF4-FFF2-40B4-BE49-F238E27FC236}">
                <a16:creationId xmlns:a16="http://schemas.microsoft.com/office/drawing/2014/main" id="{0B307025-1DD3-4A4F-86EF-0C465ED9F263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2238376"/>
            <a:ext cx="7632700" cy="790575"/>
            <a:chOff x="793" y="1410"/>
            <a:chExt cx="4808" cy="498"/>
          </a:xfrm>
          <a:noFill/>
        </p:grpSpPr>
        <p:sp>
          <p:nvSpPr>
            <p:cNvPr id="52265" name="Rectangle 41">
              <a:extLst>
                <a:ext uri="{FF2B5EF4-FFF2-40B4-BE49-F238E27FC236}">
                  <a16:creationId xmlns:a16="http://schemas.microsoft.com/office/drawing/2014/main" id="{7F6E328B-CFD8-4121-BA0B-8D653EBFD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659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52266" name="Rectangle 42">
              <a:extLst>
                <a:ext uri="{FF2B5EF4-FFF2-40B4-BE49-F238E27FC236}">
                  <a16:creationId xmlns:a16="http://schemas.microsoft.com/office/drawing/2014/main" id="{B9DAA0A3-CB1A-476F-94E4-48FF3ABB7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1659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52267" name="Rectangle 43">
              <a:extLst>
                <a:ext uri="{FF2B5EF4-FFF2-40B4-BE49-F238E27FC236}">
                  <a16:creationId xmlns:a16="http://schemas.microsoft.com/office/drawing/2014/main" id="{E48D5C77-5DCC-4AAD-8C93-A43240B6B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659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( + #</a:t>
              </a:r>
            </a:p>
          </p:txBody>
        </p:sp>
        <p:sp>
          <p:nvSpPr>
            <p:cNvPr id="52272" name="Rectangle 48">
              <a:extLst>
                <a:ext uri="{FF2B5EF4-FFF2-40B4-BE49-F238E27FC236}">
                  <a16:creationId xmlns:a16="http://schemas.microsoft.com/office/drawing/2014/main" id="{1DF6D612-5BBA-40F4-B137-58A272A78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410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入栈</a:t>
              </a:r>
            </a:p>
          </p:txBody>
        </p:sp>
      </p:grpSp>
      <p:grpSp>
        <p:nvGrpSpPr>
          <p:cNvPr id="52331" name="Group 107">
            <a:extLst>
              <a:ext uri="{FF2B5EF4-FFF2-40B4-BE49-F238E27FC236}">
                <a16:creationId xmlns:a16="http://schemas.microsoft.com/office/drawing/2014/main" id="{02AC350E-6F9A-4A4C-A49C-010AA93E7461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1843089"/>
            <a:ext cx="7632700" cy="790575"/>
            <a:chOff x="793" y="1161"/>
            <a:chExt cx="4808" cy="498"/>
          </a:xfrm>
          <a:noFill/>
        </p:grpSpPr>
        <p:sp>
          <p:nvSpPr>
            <p:cNvPr id="52268" name="Rectangle 44">
              <a:extLst>
                <a:ext uri="{FF2B5EF4-FFF2-40B4-BE49-F238E27FC236}">
                  <a16:creationId xmlns:a16="http://schemas.microsoft.com/office/drawing/2014/main" id="{BFFDEBB1-12A1-418B-884B-4A9A9359A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410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（</a:t>
              </a:r>
            </a:p>
          </p:txBody>
        </p:sp>
        <p:sp>
          <p:nvSpPr>
            <p:cNvPr id="52273" name="Rectangle 49">
              <a:extLst>
                <a:ext uri="{FF2B5EF4-FFF2-40B4-BE49-F238E27FC236}">
                  <a16:creationId xmlns:a16="http://schemas.microsoft.com/office/drawing/2014/main" id="{A9CB2F69-C599-4303-8348-ABC44FA01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1410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52274" name="Rectangle 50">
              <a:extLst>
                <a:ext uri="{FF2B5EF4-FFF2-40B4-BE49-F238E27FC236}">
                  <a16:creationId xmlns:a16="http://schemas.microsoft.com/office/drawing/2014/main" id="{9D6A86E7-FEF5-4349-AAF4-8914FA99C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410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+ #</a:t>
              </a:r>
            </a:p>
          </p:txBody>
        </p:sp>
        <p:sp>
          <p:nvSpPr>
            <p:cNvPr id="52275" name="Rectangle 51">
              <a:extLst>
                <a:ext uri="{FF2B5EF4-FFF2-40B4-BE49-F238E27FC236}">
                  <a16:creationId xmlns:a16="http://schemas.microsoft.com/office/drawing/2014/main" id="{FC0479BA-03FE-4D21-AE91-23C3B8442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161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入栈</a:t>
              </a:r>
            </a:p>
          </p:txBody>
        </p:sp>
      </p:grpSp>
      <p:sp>
        <p:nvSpPr>
          <p:cNvPr id="52279" name="Rectangle 55">
            <a:extLst>
              <a:ext uri="{FF2B5EF4-FFF2-40B4-BE49-F238E27FC236}">
                <a16:creationId xmlns:a16="http://schemas.microsoft.com/office/drawing/2014/main" id="{7C5D48FC-4185-498F-8138-82FC1ABE0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1" y="1052514"/>
            <a:ext cx="2665413" cy="395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00"/>
                </a:solidFill>
              </a:rPr>
              <a:t>操作数栈</a:t>
            </a:r>
          </a:p>
        </p:txBody>
      </p:sp>
      <p:grpSp>
        <p:nvGrpSpPr>
          <p:cNvPr id="52330" name="Group 106">
            <a:extLst>
              <a:ext uri="{FF2B5EF4-FFF2-40B4-BE49-F238E27FC236}">
                <a16:creationId xmlns:a16="http://schemas.microsoft.com/office/drawing/2014/main" id="{E7A91BF6-40EA-45E3-A31D-5E968EDAC156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1447801"/>
            <a:ext cx="7632700" cy="790575"/>
            <a:chOff x="793" y="912"/>
            <a:chExt cx="4808" cy="498"/>
          </a:xfrm>
          <a:noFill/>
        </p:grpSpPr>
        <p:sp>
          <p:nvSpPr>
            <p:cNvPr id="52269" name="Rectangle 45">
              <a:extLst>
                <a:ext uri="{FF2B5EF4-FFF2-40B4-BE49-F238E27FC236}">
                  <a16:creationId xmlns:a16="http://schemas.microsoft.com/office/drawing/2014/main" id="{5A7B4FE4-A671-4D7B-AD39-2640405B3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161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52276" name="Rectangle 52">
              <a:extLst>
                <a:ext uri="{FF2B5EF4-FFF2-40B4-BE49-F238E27FC236}">
                  <a16:creationId xmlns:a16="http://schemas.microsoft.com/office/drawing/2014/main" id="{58CC5D0C-179B-4C92-BD6D-18516317F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1161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52277" name="Rectangle 53">
              <a:extLst>
                <a:ext uri="{FF2B5EF4-FFF2-40B4-BE49-F238E27FC236}">
                  <a16:creationId xmlns:a16="http://schemas.microsoft.com/office/drawing/2014/main" id="{E714ED19-7083-44DE-9AA7-3CE7CBED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161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52280" name="Rectangle 56">
              <a:extLst>
                <a:ext uri="{FF2B5EF4-FFF2-40B4-BE49-F238E27FC236}">
                  <a16:creationId xmlns:a16="http://schemas.microsoft.com/office/drawing/2014/main" id="{B5DE137C-D0D4-49C8-BCB6-94B7EFB49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912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入栈</a:t>
              </a:r>
            </a:p>
          </p:txBody>
        </p:sp>
      </p:grpSp>
      <p:grpSp>
        <p:nvGrpSpPr>
          <p:cNvPr id="52329" name="Group 105">
            <a:extLst>
              <a:ext uri="{FF2B5EF4-FFF2-40B4-BE49-F238E27FC236}">
                <a16:creationId xmlns:a16="http://schemas.microsoft.com/office/drawing/2014/main" id="{03D5317A-E68D-4547-B011-9157813C579B}"/>
              </a:ext>
            </a:extLst>
          </p:cNvPr>
          <p:cNvGrpSpPr>
            <a:grpSpLocks/>
          </p:cNvGrpSpPr>
          <p:nvPr/>
        </p:nvGrpSpPr>
        <p:grpSpPr bwMode="auto">
          <a:xfrm>
            <a:off x="2782889" y="1447800"/>
            <a:ext cx="6624637" cy="395288"/>
            <a:chOff x="793" y="912"/>
            <a:chExt cx="4173" cy="249"/>
          </a:xfrm>
          <a:noFill/>
        </p:grpSpPr>
        <p:sp>
          <p:nvSpPr>
            <p:cNvPr id="52270" name="Rectangle 46">
              <a:extLst>
                <a:ext uri="{FF2B5EF4-FFF2-40B4-BE49-F238E27FC236}">
                  <a16:creationId xmlns:a16="http://schemas.microsoft.com/office/drawing/2014/main" id="{5AB3EEB7-C6AC-477B-8114-80E8A2738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912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52278" name="Rectangle 54">
              <a:extLst>
                <a:ext uri="{FF2B5EF4-FFF2-40B4-BE49-F238E27FC236}">
                  <a16:creationId xmlns:a16="http://schemas.microsoft.com/office/drawing/2014/main" id="{3664A057-BA28-42B0-8842-5B13D5477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912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endParaRPr lang="zh-CN" altLang="zh-CN" sz="2000">
                <a:solidFill>
                  <a:srgbClr val="000000"/>
                </a:solidFill>
              </a:endParaRPr>
            </a:p>
          </p:txBody>
        </p:sp>
        <p:sp>
          <p:nvSpPr>
            <p:cNvPr id="52281" name="Rectangle 57">
              <a:extLst>
                <a:ext uri="{FF2B5EF4-FFF2-40B4-BE49-F238E27FC236}">
                  <a16:creationId xmlns:a16="http://schemas.microsoft.com/office/drawing/2014/main" id="{0ACAD900-384D-4531-B0AB-C8DEEAA9A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912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#</a:t>
              </a:r>
            </a:p>
          </p:txBody>
        </p:sp>
      </p:grpSp>
      <p:sp>
        <p:nvSpPr>
          <p:cNvPr id="52282" name="Rectangle 58">
            <a:extLst>
              <a:ext uri="{FF2B5EF4-FFF2-40B4-BE49-F238E27FC236}">
                <a16:creationId xmlns:a16="http://schemas.microsoft.com/office/drawing/2014/main" id="{B225D15C-2010-433A-A534-4CE26CB2C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526" y="1052514"/>
            <a:ext cx="1008063" cy="395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00"/>
                </a:solidFill>
              </a:rPr>
              <a:t>操作</a:t>
            </a:r>
          </a:p>
        </p:txBody>
      </p:sp>
      <p:sp>
        <p:nvSpPr>
          <p:cNvPr id="52283" name="Rectangle 59">
            <a:extLst>
              <a:ext uri="{FF2B5EF4-FFF2-40B4-BE49-F238E27FC236}">
                <a16:creationId xmlns:a16="http://schemas.microsoft.com/office/drawing/2014/main" id="{06659273-F7A0-4AF7-B1E4-F7A8A8E8B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1052514"/>
            <a:ext cx="2951162" cy="395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00"/>
                </a:solidFill>
              </a:rPr>
              <a:t>运算符栈</a:t>
            </a:r>
          </a:p>
        </p:txBody>
      </p:sp>
      <p:sp>
        <p:nvSpPr>
          <p:cNvPr id="52284" name="Line 60">
            <a:extLst>
              <a:ext uri="{FF2B5EF4-FFF2-40B4-BE49-F238E27FC236}">
                <a16:creationId xmlns:a16="http://schemas.microsoft.com/office/drawing/2014/main" id="{9E753031-F245-4668-B74F-26C809C78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1052514"/>
            <a:ext cx="0" cy="5534025"/>
          </a:xfrm>
          <a:prstGeom prst="line">
            <a:avLst/>
          </a:prstGeom>
          <a:noFill/>
          <a:ln w="9525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5" name="Line 61">
            <a:extLst>
              <a:ext uri="{FF2B5EF4-FFF2-40B4-BE49-F238E27FC236}">
                <a16:creationId xmlns:a16="http://schemas.microsoft.com/office/drawing/2014/main" id="{04A390A4-3A0B-4F47-8105-D0C7552DBD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4050" y="1052514"/>
            <a:ext cx="0" cy="5534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6" name="Line 62">
            <a:extLst>
              <a:ext uri="{FF2B5EF4-FFF2-40B4-BE49-F238E27FC236}">
                <a16:creationId xmlns:a16="http://schemas.microsoft.com/office/drawing/2014/main" id="{24784775-A0DA-4BB9-A067-6057A3F923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5588" y="1052514"/>
            <a:ext cx="0" cy="5534025"/>
          </a:xfrm>
          <a:prstGeom prst="line">
            <a:avLst/>
          </a:prstGeom>
          <a:noFill/>
          <a:ln w="9525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7" name="Line 63">
            <a:extLst>
              <a:ext uri="{FF2B5EF4-FFF2-40B4-BE49-F238E27FC236}">
                <a16:creationId xmlns:a16="http://schemas.microsoft.com/office/drawing/2014/main" id="{FBCBD6CF-DA3A-479B-9BD8-EB747D94A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1447800"/>
            <a:ext cx="561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8" name="Line 64">
            <a:extLst>
              <a:ext uri="{FF2B5EF4-FFF2-40B4-BE49-F238E27FC236}">
                <a16:creationId xmlns:a16="http://schemas.microsoft.com/office/drawing/2014/main" id="{AEA8ADA3-D1D1-4000-8C83-4315E92F37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9463" y="1052514"/>
            <a:ext cx="0" cy="5534025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9" name="Line 65">
            <a:extLst>
              <a:ext uri="{FF2B5EF4-FFF2-40B4-BE49-F238E27FC236}">
                <a16:creationId xmlns:a16="http://schemas.microsoft.com/office/drawing/2014/main" id="{CC5A6A2B-91EF-4551-AABB-84F304B88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1843088"/>
            <a:ext cx="561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0" name="Line 66">
            <a:extLst>
              <a:ext uri="{FF2B5EF4-FFF2-40B4-BE49-F238E27FC236}">
                <a16:creationId xmlns:a16="http://schemas.microsoft.com/office/drawing/2014/main" id="{2DE727CD-24C9-43FC-8090-A58FF81B79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2238375"/>
            <a:ext cx="561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1" name="Line 67">
            <a:extLst>
              <a:ext uri="{FF2B5EF4-FFF2-40B4-BE49-F238E27FC236}">
                <a16:creationId xmlns:a16="http://schemas.microsoft.com/office/drawing/2014/main" id="{868D5B2C-62CB-4C5E-96B5-B67932E40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5" y="1052514"/>
            <a:ext cx="0" cy="39528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2" name="Line 68">
            <a:extLst>
              <a:ext uri="{FF2B5EF4-FFF2-40B4-BE49-F238E27FC236}">
                <a16:creationId xmlns:a16="http://schemas.microsoft.com/office/drawing/2014/main" id="{25C224BF-2437-4096-89F9-DA3FA806C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9463" y="1052513"/>
            <a:ext cx="100806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3" name="Line 69">
            <a:extLst>
              <a:ext uri="{FF2B5EF4-FFF2-40B4-BE49-F238E27FC236}">
                <a16:creationId xmlns:a16="http://schemas.microsoft.com/office/drawing/2014/main" id="{23BF2F83-28B6-4486-A350-BAB4AA788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1052513"/>
            <a:ext cx="5616575" cy="0"/>
          </a:xfrm>
          <a:prstGeom prst="line">
            <a:avLst/>
          </a:prstGeom>
          <a:noFill/>
          <a:ln w="9525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4" name="Line 70">
            <a:extLst>
              <a:ext uri="{FF2B5EF4-FFF2-40B4-BE49-F238E27FC236}">
                <a16:creationId xmlns:a16="http://schemas.microsoft.com/office/drawing/2014/main" id="{CC535F5A-5BA1-4D08-AF36-D58DAA4A4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6" y="1052513"/>
            <a:ext cx="1008063" cy="0"/>
          </a:xfrm>
          <a:prstGeom prst="line">
            <a:avLst/>
          </a:prstGeom>
          <a:noFill/>
          <a:ln w="9525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5" name="Line 71">
            <a:extLst>
              <a:ext uri="{FF2B5EF4-FFF2-40B4-BE49-F238E27FC236}">
                <a16:creationId xmlns:a16="http://schemas.microsoft.com/office/drawing/2014/main" id="{399621C1-1463-406C-82A0-FD39C6FF7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9463" y="1447800"/>
            <a:ext cx="100806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6" name="Line 72">
            <a:extLst>
              <a:ext uri="{FF2B5EF4-FFF2-40B4-BE49-F238E27FC236}">
                <a16:creationId xmlns:a16="http://schemas.microsoft.com/office/drawing/2014/main" id="{D35F0CA0-53D3-4CD1-BB93-C633C4F13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6" y="1447800"/>
            <a:ext cx="1008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7" name="Line 73">
            <a:extLst>
              <a:ext uri="{FF2B5EF4-FFF2-40B4-BE49-F238E27FC236}">
                <a16:creationId xmlns:a16="http://schemas.microsoft.com/office/drawing/2014/main" id="{84B88C0B-E68A-4FC2-9D30-EE984C83F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5" y="1447801"/>
            <a:ext cx="0" cy="790575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8" name="Line 74">
            <a:extLst>
              <a:ext uri="{FF2B5EF4-FFF2-40B4-BE49-F238E27FC236}">
                <a16:creationId xmlns:a16="http://schemas.microsoft.com/office/drawing/2014/main" id="{77DA9536-EDC6-4036-87BD-35FFBA00C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9463" y="1843088"/>
            <a:ext cx="100806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9" name="Line 75">
            <a:extLst>
              <a:ext uri="{FF2B5EF4-FFF2-40B4-BE49-F238E27FC236}">
                <a16:creationId xmlns:a16="http://schemas.microsoft.com/office/drawing/2014/main" id="{448E10E8-B4F2-4BEE-B5C5-BBF4360E7A9F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6" y="1843088"/>
            <a:ext cx="1008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00" name="Line 76">
            <a:extLst>
              <a:ext uri="{FF2B5EF4-FFF2-40B4-BE49-F238E27FC236}">
                <a16:creationId xmlns:a16="http://schemas.microsoft.com/office/drawing/2014/main" id="{BECEC306-4232-4BED-9661-BC5CB8C60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9463" y="2238375"/>
            <a:ext cx="100806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01" name="Line 77">
            <a:extLst>
              <a:ext uri="{FF2B5EF4-FFF2-40B4-BE49-F238E27FC236}">
                <a16:creationId xmlns:a16="http://schemas.microsoft.com/office/drawing/2014/main" id="{72D06EE8-7FA8-483D-B23D-4E821FA0A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6" y="2238375"/>
            <a:ext cx="1008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02" name="Line 78">
            <a:extLst>
              <a:ext uri="{FF2B5EF4-FFF2-40B4-BE49-F238E27FC236}">
                <a16:creationId xmlns:a16="http://schemas.microsoft.com/office/drawing/2014/main" id="{F18F19B9-7605-47D6-9B81-CC6F0C8FE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5" y="2238376"/>
            <a:ext cx="0" cy="4348163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03" name="Line 79">
            <a:extLst>
              <a:ext uri="{FF2B5EF4-FFF2-40B4-BE49-F238E27FC236}">
                <a16:creationId xmlns:a16="http://schemas.microsoft.com/office/drawing/2014/main" id="{B58064B0-6A57-4A31-978E-EB1F3BF26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9463" y="6586538"/>
            <a:ext cx="100806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04" name="Line 80">
            <a:extLst>
              <a:ext uri="{FF2B5EF4-FFF2-40B4-BE49-F238E27FC236}">
                <a16:creationId xmlns:a16="http://schemas.microsoft.com/office/drawing/2014/main" id="{A6808D54-E9C8-4F8A-98FC-968DB04C2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6586538"/>
            <a:ext cx="5616575" cy="0"/>
          </a:xfrm>
          <a:prstGeom prst="line">
            <a:avLst/>
          </a:prstGeom>
          <a:noFill/>
          <a:ln w="9525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05" name="Line 81">
            <a:extLst>
              <a:ext uri="{FF2B5EF4-FFF2-40B4-BE49-F238E27FC236}">
                <a16:creationId xmlns:a16="http://schemas.microsoft.com/office/drawing/2014/main" id="{4CA8904F-EC0E-4D7C-AB1C-F4A6100BF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6" y="6586538"/>
            <a:ext cx="1008063" cy="0"/>
          </a:xfrm>
          <a:prstGeom prst="line">
            <a:avLst/>
          </a:prstGeom>
          <a:noFill/>
          <a:ln w="9525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06" name="Line 82">
            <a:extLst>
              <a:ext uri="{FF2B5EF4-FFF2-40B4-BE49-F238E27FC236}">
                <a16:creationId xmlns:a16="http://schemas.microsoft.com/office/drawing/2014/main" id="{756E3E17-5FC9-4857-A569-6D6928650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2633663"/>
            <a:ext cx="763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07" name="Line 83">
            <a:extLst>
              <a:ext uri="{FF2B5EF4-FFF2-40B4-BE49-F238E27FC236}">
                <a16:creationId xmlns:a16="http://schemas.microsoft.com/office/drawing/2014/main" id="{4CEC9F18-4ACC-49E8-B9F2-7018673F2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3028950"/>
            <a:ext cx="763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08" name="Line 84">
            <a:extLst>
              <a:ext uri="{FF2B5EF4-FFF2-40B4-BE49-F238E27FC236}">
                <a16:creationId xmlns:a16="http://schemas.microsoft.com/office/drawing/2014/main" id="{BE4F5335-6988-4B79-B39E-58E04DC67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3424238"/>
            <a:ext cx="763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09" name="Line 85">
            <a:extLst>
              <a:ext uri="{FF2B5EF4-FFF2-40B4-BE49-F238E27FC236}">
                <a16:creationId xmlns:a16="http://schemas.microsoft.com/office/drawing/2014/main" id="{41227D82-5CBA-4BCA-954C-3F2F4F6C0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3819525"/>
            <a:ext cx="763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10" name="Line 86">
            <a:extLst>
              <a:ext uri="{FF2B5EF4-FFF2-40B4-BE49-F238E27FC236}">
                <a16:creationId xmlns:a16="http://schemas.microsoft.com/office/drawing/2014/main" id="{842F4EF6-5504-44A0-AE86-AB972BF2C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4214813"/>
            <a:ext cx="763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11" name="Line 87">
            <a:extLst>
              <a:ext uri="{FF2B5EF4-FFF2-40B4-BE49-F238E27FC236}">
                <a16:creationId xmlns:a16="http://schemas.microsoft.com/office/drawing/2014/main" id="{2787DC46-30A7-4E65-B342-0CC30E0A7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4610100"/>
            <a:ext cx="763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12" name="Line 88">
            <a:extLst>
              <a:ext uri="{FF2B5EF4-FFF2-40B4-BE49-F238E27FC236}">
                <a16:creationId xmlns:a16="http://schemas.microsoft.com/office/drawing/2014/main" id="{A6F5F701-A25F-4032-AFB9-F79C28895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5005388"/>
            <a:ext cx="763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13" name="Line 89">
            <a:extLst>
              <a:ext uri="{FF2B5EF4-FFF2-40B4-BE49-F238E27FC236}">
                <a16:creationId xmlns:a16="http://schemas.microsoft.com/office/drawing/2014/main" id="{2CC722AB-7E05-4969-8544-0E3F81D36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5400675"/>
            <a:ext cx="763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14" name="Line 90">
            <a:extLst>
              <a:ext uri="{FF2B5EF4-FFF2-40B4-BE49-F238E27FC236}">
                <a16:creationId xmlns:a16="http://schemas.microsoft.com/office/drawing/2014/main" id="{E6EA3EC8-C646-4985-A213-B60F9E0481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5795963"/>
            <a:ext cx="763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15" name="Line 91">
            <a:extLst>
              <a:ext uri="{FF2B5EF4-FFF2-40B4-BE49-F238E27FC236}">
                <a16:creationId xmlns:a16="http://schemas.microsoft.com/office/drawing/2014/main" id="{9D4A7996-94A1-40D1-8436-6AE70DEBE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6191250"/>
            <a:ext cx="763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7B28C88-6641-48E1-8EE7-F0F7916BC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五、栈与递归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C25AFB6-9D3F-4BDA-AD3B-9882C31DBC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递归</a:t>
            </a:r>
          </a:p>
          <a:p>
            <a:pPr lvl="1">
              <a:lnSpc>
                <a:spcPct val="110000"/>
              </a:lnSpc>
            </a:pPr>
            <a:r>
              <a:rPr lang="zh-CN" altLang="en-US" sz="1800" dirty="0"/>
              <a:t>函数直接或间接调用自身称为递归调用。</a:t>
            </a:r>
          </a:p>
          <a:p>
            <a:pPr lvl="1">
              <a:lnSpc>
                <a:spcPct val="110000"/>
              </a:lnSpc>
            </a:pPr>
            <a:r>
              <a:rPr lang="zh-CN" altLang="en-US" sz="1800" dirty="0"/>
              <a:t>当问题可以被分解为同类型的、规模更小的子问题时，可递归求解子问题，再由子问题的解得到原问题的解。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6F7D7AF6-2D5D-4468-A2A3-E10CE3335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4149726"/>
            <a:ext cx="2932112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N! = N * (N-1)!</a:t>
            </a: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CE0FEFE2-A0FB-4A21-9CC3-6430EA7BD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1"/>
            <a:ext cx="5670550" cy="19272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long FN( long N )</a:t>
            </a:r>
          </a:p>
          <a:p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    if( N&lt;=1 ) return 1;</a:t>
            </a:r>
          </a:p>
          <a:p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    else return N * FN( N-1 );</a:t>
            </a:r>
          </a:p>
          <a:p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35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31734B3-D2E6-4848-8801-4CEA0FEE65F9}"/>
              </a:ext>
            </a:extLst>
          </p:cNvPr>
          <p:cNvSpPr/>
          <p:nvPr/>
        </p:nvSpPr>
        <p:spPr>
          <a:xfrm>
            <a:off x="6600056" y="908720"/>
            <a:ext cx="4867908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A9532E-DA0E-4294-A580-81E0CC9D82F8}"/>
              </a:ext>
            </a:extLst>
          </p:cNvPr>
          <p:cNvSpPr/>
          <p:nvPr/>
        </p:nvSpPr>
        <p:spPr>
          <a:xfrm>
            <a:off x="1746884" y="907177"/>
            <a:ext cx="4824536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操作菜单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"1. 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"2. 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"0. 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退出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请选择操作：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871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3759102-3A4F-4B16-9FA4-CFDFC2219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五、栈与递归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76AA353-08DF-4B25-A5F8-E082D0876C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递归三要素</a:t>
            </a:r>
          </a:p>
          <a:p>
            <a:pPr lvl="1"/>
            <a:r>
              <a:rPr lang="en-US" altLang="zh-CN" sz="1800" dirty="0"/>
              <a:t>1</a:t>
            </a:r>
            <a:r>
              <a:rPr lang="zh-CN" altLang="en-US" sz="1800" dirty="0"/>
              <a:t>、问题的形式</a:t>
            </a:r>
            <a:br>
              <a:rPr lang="zh-CN" altLang="en-US" sz="1800" dirty="0"/>
            </a:br>
            <a:endParaRPr lang="zh-CN" altLang="en-US" sz="1800" dirty="0"/>
          </a:p>
          <a:p>
            <a:pPr lvl="1"/>
            <a:r>
              <a:rPr lang="en-US" altLang="zh-CN" sz="1800" dirty="0"/>
              <a:t>2</a:t>
            </a:r>
            <a:r>
              <a:rPr lang="zh-CN" altLang="en-US" sz="1800" dirty="0"/>
              <a:t>、递归的规则</a:t>
            </a:r>
            <a:br>
              <a:rPr lang="zh-CN" altLang="en-US" sz="1800" dirty="0"/>
            </a:br>
            <a:endParaRPr lang="zh-CN" altLang="en-US" sz="1800" dirty="0"/>
          </a:p>
          <a:p>
            <a:pPr lvl="1"/>
            <a:r>
              <a:rPr lang="en-US" altLang="zh-CN" sz="1800" dirty="0"/>
              <a:t>3</a:t>
            </a:r>
            <a:r>
              <a:rPr lang="zh-CN" altLang="en-US" sz="1800" dirty="0"/>
              <a:t>、终结条件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95F61745-48F8-4A24-AB1B-FF27EE0F3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904" y="2492896"/>
            <a:ext cx="3287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long FN( long N )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4F16EC95-A469-4A52-8DE3-141815FB1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903" y="3164148"/>
            <a:ext cx="365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</a:rPr>
              <a:t>return N * FN(N-1);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C97B7352-F480-473D-A90A-7E819028C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903" y="3849948"/>
            <a:ext cx="383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</a:rPr>
              <a:t>if( N&lt;=1 ) return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/>
      <p:bldP spid="2458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B8A095A-9165-4DA2-936A-1B44F27DE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五、栈与递归</a:t>
            </a:r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25878FEC-2968-445B-B20B-5227ABFE7D35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08826946"/>
              </p:ext>
            </p:extLst>
          </p:nvPr>
        </p:nvGraphicFramePr>
        <p:xfrm>
          <a:off x="3143672" y="2204864"/>
          <a:ext cx="6563015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3" imgW="2946240" imgH="711000" progId="Equation.3">
                  <p:embed/>
                </p:oleObj>
              </mc:Choice>
              <mc:Fallback>
                <p:oleObj name="公式" r:id="rId3" imgW="2946240" imgH="711000" progId="Equation.3">
                  <p:embed/>
                  <p:pic>
                    <p:nvPicPr>
                      <p:cNvPr id="25604" name="Object 4">
                        <a:extLst>
                          <a:ext uri="{FF2B5EF4-FFF2-40B4-BE49-F238E27FC236}">
                            <a16:creationId xmlns:a16="http://schemas.microsoft.com/office/drawing/2014/main" id="{25878FEC-2968-445B-B20B-5227ABFE7D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2204864"/>
                        <a:ext cx="6563015" cy="158417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6">
            <a:extLst>
              <a:ext uri="{FF2B5EF4-FFF2-40B4-BE49-F238E27FC236}">
                <a16:creationId xmlns:a16="http://schemas.microsoft.com/office/drawing/2014/main" id="{60C4A0F1-7DB7-410B-A7B6-5F6EF82FA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388" y="4088904"/>
            <a:ext cx="490982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f(3,2)	= f(2,2)+f(3,1) 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		= f(1,2)+f(2,1)+f(3,1) 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		= 2+2+3 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		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4E4B32C-02F5-4C4E-B0E8-319D10B2F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五、栈与递归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DA98137-C428-4338-AD6A-F9F350E0A8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汉诺塔问题</a:t>
            </a:r>
          </a:p>
        </p:txBody>
      </p:sp>
      <p:grpSp>
        <p:nvGrpSpPr>
          <p:cNvPr id="27816" name="Group 168">
            <a:extLst>
              <a:ext uri="{FF2B5EF4-FFF2-40B4-BE49-F238E27FC236}">
                <a16:creationId xmlns:a16="http://schemas.microsoft.com/office/drawing/2014/main" id="{A444D1F5-ACAC-4E0D-8814-843C35560031}"/>
              </a:ext>
            </a:extLst>
          </p:cNvPr>
          <p:cNvGrpSpPr>
            <a:grpSpLocks/>
          </p:cNvGrpSpPr>
          <p:nvPr/>
        </p:nvGrpSpPr>
        <p:grpSpPr bwMode="auto">
          <a:xfrm>
            <a:off x="3648076" y="4076700"/>
            <a:ext cx="6049963" cy="1944688"/>
            <a:chOff x="476" y="2024"/>
            <a:chExt cx="3811" cy="1225"/>
          </a:xfrm>
        </p:grpSpPr>
        <p:sp>
          <p:nvSpPr>
            <p:cNvPr id="27815" name="Rectangle 167">
              <a:extLst>
                <a:ext uri="{FF2B5EF4-FFF2-40B4-BE49-F238E27FC236}">
                  <a16:creationId xmlns:a16="http://schemas.microsoft.com/office/drawing/2014/main" id="{0B50AE81-4799-4221-BEA5-AEA0577E2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024"/>
              <a:ext cx="3811" cy="1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673" name="Group 25">
              <a:extLst>
                <a:ext uri="{FF2B5EF4-FFF2-40B4-BE49-F238E27FC236}">
                  <a16:creationId xmlns:a16="http://schemas.microsoft.com/office/drawing/2014/main" id="{579ED21B-6797-4980-830E-4DC12C49FB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2205"/>
              <a:ext cx="3456" cy="986"/>
              <a:chOff x="1200" y="2688"/>
              <a:chExt cx="3456" cy="986"/>
            </a:xfrm>
          </p:grpSpPr>
          <p:grpSp>
            <p:nvGrpSpPr>
              <p:cNvPr id="27664" name="Group 16">
                <a:extLst>
                  <a:ext uri="{FF2B5EF4-FFF2-40B4-BE49-F238E27FC236}">
                    <a16:creationId xmlns:a16="http://schemas.microsoft.com/office/drawing/2014/main" id="{FFF48151-3CC5-42D9-BBA4-2E8F054C15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2688"/>
                <a:ext cx="1008" cy="720"/>
                <a:chOff x="864" y="2592"/>
                <a:chExt cx="1008" cy="1056"/>
              </a:xfrm>
            </p:grpSpPr>
            <p:sp>
              <p:nvSpPr>
                <p:cNvPr id="27665" name="Line 17">
                  <a:extLst>
                    <a:ext uri="{FF2B5EF4-FFF2-40B4-BE49-F238E27FC236}">
                      <a16:creationId xmlns:a16="http://schemas.microsoft.com/office/drawing/2014/main" id="{840889C9-8AAC-4654-93EC-22416BF095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666" name="Line 18">
                  <a:extLst>
                    <a:ext uri="{FF2B5EF4-FFF2-40B4-BE49-F238E27FC236}">
                      <a16:creationId xmlns:a16="http://schemas.microsoft.com/office/drawing/2014/main" id="{145CB1FC-69DB-43B1-8BDB-88348B7828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667" name="Group 19">
                <a:extLst>
                  <a:ext uri="{FF2B5EF4-FFF2-40B4-BE49-F238E27FC236}">
                    <a16:creationId xmlns:a16="http://schemas.microsoft.com/office/drawing/2014/main" id="{A06AFB96-967F-47DA-8847-F018B35693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2688"/>
                <a:ext cx="1008" cy="720"/>
                <a:chOff x="864" y="2592"/>
                <a:chExt cx="1008" cy="1056"/>
              </a:xfrm>
            </p:grpSpPr>
            <p:sp>
              <p:nvSpPr>
                <p:cNvPr id="27668" name="Line 20">
                  <a:extLst>
                    <a:ext uri="{FF2B5EF4-FFF2-40B4-BE49-F238E27FC236}">
                      <a16:creationId xmlns:a16="http://schemas.microsoft.com/office/drawing/2014/main" id="{4C5158DA-0E68-45F7-8F8F-F253DFE99B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669" name="Line 21">
                  <a:extLst>
                    <a:ext uri="{FF2B5EF4-FFF2-40B4-BE49-F238E27FC236}">
                      <a16:creationId xmlns:a16="http://schemas.microsoft.com/office/drawing/2014/main" id="{DD483381-A0DC-4D28-95C5-5E3FA692A9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654" name="Group 6">
                <a:extLst>
                  <a:ext uri="{FF2B5EF4-FFF2-40B4-BE49-F238E27FC236}">
                    <a16:creationId xmlns:a16="http://schemas.microsoft.com/office/drawing/2014/main" id="{B08CC000-67D2-485B-9255-EAF083414C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688"/>
                <a:ext cx="1008" cy="720"/>
                <a:chOff x="864" y="2592"/>
                <a:chExt cx="1008" cy="1056"/>
              </a:xfrm>
            </p:grpSpPr>
            <p:sp>
              <p:nvSpPr>
                <p:cNvPr id="27652" name="Line 4">
                  <a:extLst>
                    <a:ext uri="{FF2B5EF4-FFF2-40B4-BE49-F238E27FC236}">
                      <a16:creationId xmlns:a16="http://schemas.microsoft.com/office/drawing/2014/main" id="{FC58C141-90C6-4C18-8251-0E522C88B2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653" name="Line 5">
                  <a:extLst>
                    <a:ext uri="{FF2B5EF4-FFF2-40B4-BE49-F238E27FC236}">
                      <a16:creationId xmlns:a16="http://schemas.microsoft.com/office/drawing/2014/main" id="{C54EF38D-8B3F-4BFA-8C3B-A321FA671F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7661" name="Rectangle 13">
                <a:extLst>
                  <a:ext uri="{FF2B5EF4-FFF2-40B4-BE49-F238E27FC236}">
                    <a16:creationId xmlns:a16="http://schemas.microsoft.com/office/drawing/2014/main" id="{DEB1E82C-57FF-49E9-9138-A7659A525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312"/>
                <a:ext cx="768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2" name="Rectangle 14">
                <a:extLst>
                  <a:ext uri="{FF2B5EF4-FFF2-40B4-BE49-F238E27FC236}">
                    <a16:creationId xmlns:a16="http://schemas.microsoft.com/office/drawing/2014/main" id="{94FA5A3E-3DA3-4EC5-93FF-E19E71ECF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216"/>
                <a:ext cx="57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3" name="Rectangle 15">
                <a:extLst>
                  <a:ext uri="{FF2B5EF4-FFF2-40B4-BE49-F238E27FC236}">
                    <a16:creationId xmlns:a16="http://schemas.microsoft.com/office/drawing/2014/main" id="{40670914-1B78-4899-AE29-DDBC39694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120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0" name="Text Box 22">
                <a:extLst>
                  <a:ext uri="{FF2B5EF4-FFF2-40B4-BE49-F238E27FC236}">
                    <a16:creationId xmlns:a16="http://schemas.microsoft.com/office/drawing/2014/main" id="{679810D1-DA56-41D5-A419-50D63B027A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671" name="Text Box 23">
                <a:extLst>
                  <a:ext uri="{FF2B5EF4-FFF2-40B4-BE49-F238E27FC236}">
                    <a16:creationId xmlns:a16="http://schemas.microsoft.com/office/drawing/2014/main" id="{9ED31363-BB21-41D8-AB9A-BD9552A652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7672" name="Text Box 24">
                <a:extLst>
                  <a:ext uri="{FF2B5EF4-FFF2-40B4-BE49-F238E27FC236}">
                    <a16:creationId xmlns:a16="http://schemas.microsoft.com/office/drawing/2014/main" id="{A3434408-8CB0-41CD-BB11-EF0E9A08D9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</p:grpSp>
      <p:grpSp>
        <p:nvGrpSpPr>
          <p:cNvPr id="27814" name="Group 166">
            <a:extLst>
              <a:ext uri="{FF2B5EF4-FFF2-40B4-BE49-F238E27FC236}">
                <a16:creationId xmlns:a16="http://schemas.microsoft.com/office/drawing/2014/main" id="{9EB6A447-BE6F-4226-B1E2-C5BE77AB4F94}"/>
              </a:ext>
            </a:extLst>
          </p:cNvPr>
          <p:cNvGrpSpPr>
            <a:grpSpLocks/>
          </p:cNvGrpSpPr>
          <p:nvPr/>
        </p:nvGrpSpPr>
        <p:grpSpPr bwMode="auto">
          <a:xfrm>
            <a:off x="3648076" y="4076700"/>
            <a:ext cx="6049963" cy="1944688"/>
            <a:chOff x="521" y="2251"/>
            <a:chExt cx="3811" cy="1225"/>
          </a:xfrm>
        </p:grpSpPr>
        <p:sp>
          <p:nvSpPr>
            <p:cNvPr id="27813" name="Rectangle 165">
              <a:extLst>
                <a:ext uri="{FF2B5EF4-FFF2-40B4-BE49-F238E27FC236}">
                  <a16:creationId xmlns:a16="http://schemas.microsoft.com/office/drawing/2014/main" id="{F1DD0477-9C69-4E88-864D-0BD96C163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251"/>
              <a:ext cx="3811" cy="1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689" name="Group 41">
              <a:extLst>
                <a:ext uri="{FF2B5EF4-FFF2-40B4-BE49-F238E27FC236}">
                  <a16:creationId xmlns:a16="http://schemas.microsoft.com/office/drawing/2014/main" id="{4C4D8473-AD01-4467-ABD2-FEDD8D4548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" y="2432"/>
              <a:ext cx="3456" cy="986"/>
              <a:chOff x="1200" y="2688"/>
              <a:chExt cx="3456" cy="986"/>
            </a:xfrm>
          </p:grpSpPr>
          <p:grpSp>
            <p:nvGrpSpPr>
              <p:cNvPr id="27674" name="Group 26">
                <a:extLst>
                  <a:ext uri="{FF2B5EF4-FFF2-40B4-BE49-F238E27FC236}">
                    <a16:creationId xmlns:a16="http://schemas.microsoft.com/office/drawing/2014/main" id="{6A985802-128C-4662-B572-6FCFC481C9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2688"/>
                <a:ext cx="1008" cy="720"/>
                <a:chOff x="864" y="2592"/>
                <a:chExt cx="1008" cy="1056"/>
              </a:xfrm>
            </p:grpSpPr>
            <p:sp>
              <p:nvSpPr>
                <p:cNvPr id="27675" name="Line 27">
                  <a:extLst>
                    <a:ext uri="{FF2B5EF4-FFF2-40B4-BE49-F238E27FC236}">
                      <a16:creationId xmlns:a16="http://schemas.microsoft.com/office/drawing/2014/main" id="{534854C5-2926-4E8D-87D2-D6B815709C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676" name="Line 28">
                  <a:extLst>
                    <a:ext uri="{FF2B5EF4-FFF2-40B4-BE49-F238E27FC236}">
                      <a16:creationId xmlns:a16="http://schemas.microsoft.com/office/drawing/2014/main" id="{79613B32-9EA4-4655-A210-9A8FA2D92C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677" name="Group 29">
                <a:extLst>
                  <a:ext uri="{FF2B5EF4-FFF2-40B4-BE49-F238E27FC236}">
                    <a16:creationId xmlns:a16="http://schemas.microsoft.com/office/drawing/2014/main" id="{3E24DA4C-B7E3-442B-A47D-13128211E7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2688"/>
                <a:ext cx="1008" cy="720"/>
                <a:chOff x="864" y="2592"/>
                <a:chExt cx="1008" cy="1056"/>
              </a:xfrm>
            </p:grpSpPr>
            <p:sp>
              <p:nvSpPr>
                <p:cNvPr id="27678" name="Line 30">
                  <a:extLst>
                    <a:ext uri="{FF2B5EF4-FFF2-40B4-BE49-F238E27FC236}">
                      <a16:creationId xmlns:a16="http://schemas.microsoft.com/office/drawing/2014/main" id="{0615F153-5206-4596-AC3C-106D25F74F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679" name="Line 31">
                  <a:extLst>
                    <a:ext uri="{FF2B5EF4-FFF2-40B4-BE49-F238E27FC236}">
                      <a16:creationId xmlns:a16="http://schemas.microsoft.com/office/drawing/2014/main" id="{8A358024-BDD2-48D2-B927-E58F55A411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680" name="Group 32">
                <a:extLst>
                  <a:ext uri="{FF2B5EF4-FFF2-40B4-BE49-F238E27FC236}">
                    <a16:creationId xmlns:a16="http://schemas.microsoft.com/office/drawing/2014/main" id="{14789A33-977C-4BB7-8FC6-3D638A6792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688"/>
                <a:ext cx="1008" cy="720"/>
                <a:chOff x="864" y="2592"/>
                <a:chExt cx="1008" cy="1056"/>
              </a:xfrm>
            </p:grpSpPr>
            <p:sp>
              <p:nvSpPr>
                <p:cNvPr id="27681" name="Line 33">
                  <a:extLst>
                    <a:ext uri="{FF2B5EF4-FFF2-40B4-BE49-F238E27FC236}">
                      <a16:creationId xmlns:a16="http://schemas.microsoft.com/office/drawing/2014/main" id="{1A38C4B4-060B-4F06-B564-55173FD766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682" name="Line 34">
                  <a:extLst>
                    <a:ext uri="{FF2B5EF4-FFF2-40B4-BE49-F238E27FC236}">
                      <a16:creationId xmlns:a16="http://schemas.microsoft.com/office/drawing/2014/main" id="{AD238096-E6E8-4632-ACE9-78B42DE6A5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7683" name="Rectangle 35">
                <a:extLst>
                  <a:ext uri="{FF2B5EF4-FFF2-40B4-BE49-F238E27FC236}">
                    <a16:creationId xmlns:a16="http://schemas.microsoft.com/office/drawing/2014/main" id="{A63C8A53-3375-4977-9BC7-285CF27E7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312"/>
                <a:ext cx="768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4" name="Rectangle 36">
                <a:extLst>
                  <a:ext uri="{FF2B5EF4-FFF2-40B4-BE49-F238E27FC236}">
                    <a16:creationId xmlns:a16="http://schemas.microsoft.com/office/drawing/2014/main" id="{E9F8AFCE-DD3D-4D5D-9111-A0D5A3525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216"/>
                <a:ext cx="57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5" name="Rectangle 37">
                <a:extLst>
                  <a:ext uri="{FF2B5EF4-FFF2-40B4-BE49-F238E27FC236}">
                    <a16:creationId xmlns:a16="http://schemas.microsoft.com/office/drawing/2014/main" id="{C6D77BDC-CA91-4414-999A-6ABAA2D97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6" name="Text Box 38">
                <a:extLst>
                  <a:ext uri="{FF2B5EF4-FFF2-40B4-BE49-F238E27FC236}">
                    <a16:creationId xmlns:a16="http://schemas.microsoft.com/office/drawing/2014/main" id="{F1A24DEF-F37E-4A57-AE9F-9F050C3F6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687" name="Text Box 39">
                <a:extLst>
                  <a:ext uri="{FF2B5EF4-FFF2-40B4-BE49-F238E27FC236}">
                    <a16:creationId xmlns:a16="http://schemas.microsoft.com/office/drawing/2014/main" id="{3168D349-51C2-4EFF-99EB-D454B37BA8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7688" name="Text Box 40">
                <a:extLst>
                  <a:ext uri="{FF2B5EF4-FFF2-40B4-BE49-F238E27FC236}">
                    <a16:creationId xmlns:a16="http://schemas.microsoft.com/office/drawing/2014/main" id="{DE2FC78F-18AE-43A9-ADA8-909F9AC5E9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</p:grpSp>
      <p:grpSp>
        <p:nvGrpSpPr>
          <p:cNvPr id="27793" name="Group 145">
            <a:extLst>
              <a:ext uri="{FF2B5EF4-FFF2-40B4-BE49-F238E27FC236}">
                <a16:creationId xmlns:a16="http://schemas.microsoft.com/office/drawing/2014/main" id="{C5DED725-52A5-4161-B160-617133EBA377}"/>
              </a:ext>
            </a:extLst>
          </p:cNvPr>
          <p:cNvGrpSpPr>
            <a:grpSpLocks/>
          </p:cNvGrpSpPr>
          <p:nvPr/>
        </p:nvGrpSpPr>
        <p:grpSpPr bwMode="auto">
          <a:xfrm>
            <a:off x="3648076" y="4076700"/>
            <a:ext cx="6049963" cy="1944688"/>
            <a:chOff x="431" y="2160"/>
            <a:chExt cx="3811" cy="1225"/>
          </a:xfrm>
        </p:grpSpPr>
        <p:sp>
          <p:nvSpPr>
            <p:cNvPr id="27792" name="Rectangle 144">
              <a:extLst>
                <a:ext uri="{FF2B5EF4-FFF2-40B4-BE49-F238E27FC236}">
                  <a16:creationId xmlns:a16="http://schemas.microsoft.com/office/drawing/2014/main" id="{595B2F4C-F732-4C5B-8EAC-55D5116A2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160"/>
              <a:ext cx="3811" cy="1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705" name="Group 57">
              <a:extLst>
                <a:ext uri="{FF2B5EF4-FFF2-40B4-BE49-F238E27FC236}">
                  <a16:creationId xmlns:a16="http://schemas.microsoft.com/office/drawing/2014/main" id="{BD38ADD8-7F97-4604-89C4-31AB37A071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2341"/>
              <a:ext cx="3456" cy="986"/>
              <a:chOff x="1200" y="2688"/>
              <a:chExt cx="3456" cy="986"/>
            </a:xfrm>
          </p:grpSpPr>
          <p:grpSp>
            <p:nvGrpSpPr>
              <p:cNvPr id="27690" name="Group 42">
                <a:extLst>
                  <a:ext uri="{FF2B5EF4-FFF2-40B4-BE49-F238E27FC236}">
                    <a16:creationId xmlns:a16="http://schemas.microsoft.com/office/drawing/2014/main" id="{6CB203EB-EB90-4058-A84C-350700CF3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2688"/>
                <a:ext cx="1008" cy="720"/>
                <a:chOff x="864" y="2592"/>
                <a:chExt cx="1008" cy="1056"/>
              </a:xfrm>
            </p:grpSpPr>
            <p:sp>
              <p:nvSpPr>
                <p:cNvPr id="27691" name="Line 43">
                  <a:extLst>
                    <a:ext uri="{FF2B5EF4-FFF2-40B4-BE49-F238E27FC236}">
                      <a16:creationId xmlns:a16="http://schemas.microsoft.com/office/drawing/2014/main" id="{5726C6CC-0DBA-4E94-A633-C0DFD9ED13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692" name="Line 44">
                  <a:extLst>
                    <a:ext uri="{FF2B5EF4-FFF2-40B4-BE49-F238E27FC236}">
                      <a16:creationId xmlns:a16="http://schemas.microsoft.com/office/drawing/2014/main" id="{0E6C32F8-1BEA-42C6-B996-B77DF8C503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693" name="Group 45">
                <a:extLst>
                  <a:ext uri="{FF2B5EF4-FFF2-40B4-BE49-F238E27FC236}">
                    <a16:creationId xmlns:a16="http://schemas.microsoft.com/office/drawing/2014/main" id="{8D8FD5C3-E172-4299-9319-377F57A0E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2688"/>
                <a:ext cx="1008" cy="720"/>
                <a:chOff x="864" y="2592"/>
                <a:chExt cx="1008" cy="1056"/>
              </a:xfrm>
            </p:grpSpPr>
            <p:sp>
              <p:nvSpPr>
                <p:cNvPr id="27694" name="Line 46">
                  <a:extLst>
                    <a:ext uri="{FF2B5EF4-FFF2-40B4-BE49-F238E27FC236}">
                      <a16:creationId xmlns:a16="http://schemas.microsoft.com/office/drawing/2014/main" id="{4070A725-6F38-4659-89CB-44075ADFA9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695" name="Line 47">
                  <a:extLst>
                    <a:ext uri="{FF2B5EF4-FFF2-40B4-BE49-F238E27FC236}">
                      <a16:creationId xmlns:a16="http://schemas.microsoft.com/office/drawing/2014/main" id="{FE84F685-A0D7-4BB2-9549-A5201A486A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696" name="Group 48">
                <a:extLst>
                  <a:ext uri="{FF2B5EF4-FFF2-40B4-BE49-F238E27FC236}">
                    <a16:creationId xmlns:a16="http://schemas.microsoft.com/office/drawing/2014/main" id="{4B4D1864-86A8-431F-83DE-DC15EBF5FE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688"/>
                <a:ext cx="1008" cy="720"/>
                <a:chOff x="864" y="2592"/>
                <a:chExt cx="1008" cy="1056"/>
              </a:xfrm>
            </p:grpSpPr>
            <p:sp>
              <p:nvSpPr>
                <p:cNvPr id="27697" name="Line 49">
                  <a:extLst>
                    <a:ext uri="{FF2B5EF4-FFF2-40B4-BE49-F238E27FC236}">
                      <a16:creationId xmlns:a16="http://schemas.microsoft.com/office/drawing/2014/main" id="{B1F9A78D-8DE0-4595-8AB8-C91EE7175B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698" name="Line 50">
                  <a:extLst>
                    <a:ext uri="{FF2B5EF4-FFF2-40B4-BE49-F238E27FC236}">
                      <a16:creationId xmlns:a16="http://schemas.microsoft.com/office/drawing/2014/main" id="{D7032157-F506-431D-B45C-1EFF8FE619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7699" name="Rectangle 51">
                <a:extLst>
                  <a:ext uri="{FF2B5EF4-FFF2-40B4-BE49-F238E27FC236}">
                    <a16:creationId xmlns:a16="http://schemas.microsoft.com/office/drawing/2014/main" id="{A28FE70A-AF54-4A7E-BD97-F4701B0DC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312"/>
                <a:ext cx="768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0" name="Rectangle 52">
                <a:extLst>
                  <a:ext uri="{FF2B5EF4-FFF2-40B4-BE49-F238E27FC236}">
                    <a16:creationId xmlns:a16="http://schemas.microsoft.com/office/drawing/2014/main" id="{53533C73-90D9-4DFB-96CE-0EE825BF3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312"/>
                <a:ext cx="57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1" name="Rectangle 53">
                <a:extLst>
                  <a:ext uri="{FF2B5EF4-FFF2-40B4-BE49-F238E27FC236}">
                    <a16:creationId xmlns:a16="http://schemas.microsoft.com/office/drawing/2014/main" id="{36EC401F-CE04-452A-909A-239CD3E7B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2" name="Text Box 54">
                <a:extLst>
                  <a:ext uri="{FF2B5EF4-FFF2-40B4-BE49-F238E27FC236}">
                    <a16:creationId xmlns:a16="http://schemas.microsoft.com/office/drawing/2014/main" id="{80751017-DE2D-4D56-B8A1-4BF7D08293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703" name="Text Box 55">
                <a:extLst>
                  <a:ext uri="{FF2B5EF4-FFF2-40B4-BE49-F238E27FC236}">
                    <a16:creationId xmlns:a16="http://schemas.microsoft.com/office/drawing/2014/main" id="{DB2FCBDC-DF09-4C2F-B5C2-92065BB4F9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7704" name="Text Box 56">
                <a:extLst>
                  <a:ext uri="{FF2B5EF4-FFF2-40B4-BE49-F238E27FC236}">
                    <a16:creationId xmlns:a16="http://schemas.microsoft.com/office/drawing/2014/main" id="{A1D475C8-70BD-4447-8712-2A1ACE073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</p:grpSp>
      <p:grpSp>
        <p:nvGrpSpPr>
          <p:cNvPr id="27812" name="Group 164">
            <a:extLst>
              <a:ext uri="{FF2B5EF4-FFF2-40B4-BE49-F238E27FC236}">
                <a16:creationId xmlns:a16="http://schemas.microsoft.com/office/drawing/2014/main" id="{FD0B40A0-CFC7-4A03-A991-F496937C8102}"/>
              </a:ext>
            </a:extLst>
          </p:cNvPr>
          <p:cNvGrpSpPr>
            <a:grpSpLocks/>
          </p:cNvGrpSpPr>
          <p:nvPr/>
        </p:nvGrpSpPr>
        <p:grpSpPr bwMode="auto">
          <a:xfrm>
            <a:off x="3648076" y="4076700"/>
            <a:ext cx="6049963" cy="1944688"/>
            <a:chOff x="249" y="2387"/>
            <a:chExt cx="3811" cy="1225"/>
          </a:xfrm>
        </p:grpSpPr>
        <p:sp>
          <p:nvSpPr>
            <p:cNvPr id="27811" name="Rectangle 163">
              <a:extLst>
                <a:ext uri="{FF2B5EF4-FFF2-40B4-BE49-F238E27FC236}">
                  <a16:creationId xmlns:a16="http://schemas.microsoft.com/office/drawing/2014/main" id="{496D9598-3B57-4D92-8C4E-A4F676CBF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387"/>
              <a:ext cx="3811" cy="1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721" name="Group 73">
              <a:extLst>
                <a:ext uri="{FF2B5EF4-FFF2-40B4-BE49-F238E27FC236}">
                  <a16:creationId xmlns:a16="http://schemas.microsoft.com/office/drawing/2014/main" id="{B778F620-C141-4A0C-9207-0B6663FE6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2568"/>
              <a:ext cx="3456" cy="986"/>
              <a:chOff x="1200" y="2688"/>
              <a:chExt cx="3456" cy="986"/>
            </a:xfrm>
          </p:grpSpPr>
          <p:grpSp>
            <p:nvGrpSpPr>
              <p:cNvPr id="27706" name="Group 58">
                <a:extLst>
                  <a:ext uri="{FF2B5EF4-FFF2-40B4-BE49-F238E27FC236}">
                    <a16:creationId xmlns:a16="http://schemas.microsoft.com/office/drawing/2014/main" id="{76108A5B-1580-4A83-93A2-6852B55CE6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2688"/>
                <a:ext cx="1008" cy="720"/>
                <a:chOff x="864" y="2592"/>
                <a:chExt cx="1008" cy="1056"/>
              </a:xfrm>
            </p:grpSpPr>
            <p:sp>
              <p:nvSpPr>
                <p:cNvPr id="27707" name="Line 59">
                  <a:extLst>
                    <a:ext uri="{FF2B5EF4-FFF2-40B4-BE49-F238E27FC236}">
                      <a16:creationId xmlns:a16="http://schemas.microsoft.com/office/drawing/2014/main" id="{44999D3A-01C0-4A95-8CA0-D61C68E432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08" name="Line 60">
                  <a:extLst>
                    <a:ext uri="{FF2B5EF4-FFF2-40B4-BE49-F238E27FC236}">
                      <a16:creationId xmlns:a16="http://schemas.microsoft.com/office/drawing/2014/main" id="{393714A2-EDA6-4C9F-88DA-CE8EA086B6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09" name="Group 61">
                <a:extLst>
                  <a:ext uri="{FF2B5EF4-FFF2-40B4-BE49-F238E27FC236}">
                    <a16:creationId xmlns:a16="http://schemas.microsoft.com/office/drawing/2014/main" id="{A67B19DD-8F7B-461A-AC60-D96FE3F87D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2688"/>
                <a:ext cx="1008" cy="720"/>
                <a:chOff x="864" y="2592"/>
                <a:chExt cx="1008" cy="1056"/>
              </a:xfrm>
            </p:grpSpPr>
            <p:sp>
              <p:nvSpPr>
                <p:cNvPr id="27710" name="Line 62">
                  <a:extLst>
                    <a:ext uri="{FF2B5EF4-FFF2-40B4-BE49-F238E27FC236}">
                      <a16:creationId xmlns:a16="http://schemas.microsoft.com/office/drawing/2014/main" id="{BFEED98F-6987-4096-B429-DBFE36C065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11" name="Line 63">
                  <a:extLst>
                    <a:ext uri="{FF2B5EF4-FFF2-40B4-BE49-F238E27FC236}">
                      <a16:creationId xmlns:a16="http://schemas.microsoft.com/office/drawing/2014/main" id="{C351F3A7-580E-4A63-BD29-CEF628C6D8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12" name="Group 64">
                <a:extLst>
                  <a:ext uri="{FF2B5EF4-FFF2-40B4-BE49-F238E27FC236}">
                    <a16:creationId xmlns:a16="http://schemas.microsoft.com/office/drawing/2014/main" id="{6C9A2E34-0AEE-40E7-AFD1-5F1B07C4A0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688"/>
                <a:ext cx="1008" cy="720"/>
                <a:chOff x="864" y="2592"/>
                <a:chExt cx="1008" cy="1056"/>
              </a:xfrm>
            </p:grpSpPr>
            <p:sp>
              <p:nvSpPr>
                <p:cNvPr id="27713" name="Line 65">
                  <a:extLst>
                    <a:ext uri="{FF2B5EF4-FFF2-40B4-BE49-F238E27FC236}">
                      <a16:creationId xmlns:a16="http://schemas.microsoft.com/office/drawing/2014/main" id="{0438647C-2BB6-4693-8C8D-31DA452C42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14" name="Line 66">
                  <a:extLst>
                    <a:ext uri="{FF2B5EF4-FFF2-40B4-BE49-F238E27FC236}">
                      <a16:creationId xmlns:a16="http://schemas.microsoft.com/office/drawing/2014/main" id="{5403A26B-F60A-4A97-85A5-04E0728395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7715" name="Rectangle 67">
                <a:extLst>
                  <a:ext uri="{FF2B5EF4-FFF2-40B4-BE49-F238E27FC236}">
                    <a16:creationId xmlns:a16="http://schemas.microsoft.com/office/drawing/2014/main" id="{6E1291CD-2213-498E-8729-ACE16D0E2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312"/>
                <a:ext cx="768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16" name="Rectangle 68">
                <a:extLst>
                  <a:ext uri="{FF2B5EF4-FFF2-40B4-BE49-F238E27FC236}">
                    <a16:creationId xmlns:a16="http://schemas.microsoft.com/office/drawing/2014/main" id="{AB71BCCA-B96F-4E17-89FC-2E870DC05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312"/>
                <a:ext cx="57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17" name="Rectangle 69">
                <a:extLst>
                  <a:ext uri="{FF2B5EF4-FFF2-40B4-BE49-F238E27FC236}">
                    <a16:creationId xmlns:a16="http://schemas.microsoft.com/office/drawing/2014/main" id="{D1E4BA98-C883-40B7-AB41-C3C74B965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3216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18" name="Text Box 70">
                <a:extLst>
                  <a:ext uri="{FF2B5EF4-FFF2-40B4-BE49-F238E27FC236}">
                    <a16:creationId xmlns:a16="http://schemas.microsoft.com/office/drawing/2014/main" id="{71367F16-24C4-4265-80A7-1A09914568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719" name="Text Box 71">
                <a:extLst>
                  <a:ext uri="{FF2B5EF4-FFF2-40B4-BE49-F238E27FC236}">
                    <a16:creationId xmlns:a16="http://schemas.microsoft.com/office/drawing/2014/main" id="{D7436899-1AEC-4A16-92B3-699B771110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7720" name="Text Box 72">
                <a:extLst>
                  <a:ext uri="{FF2B5EF4-FFF2-40B4-BE49-F238E27FC236}">
                    <a16:creationId xmlns:a16="http://schemas.microsoft.com/office/drawing/2014/main" id="{68198782-B5A7-47C3-9A15-FAACAFC2A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</p:grpSp>
      <p:grpSp>
        <p:nvGrpSpPr>
          <p:cNvPr id="27819" name="Group 171">
            <a:extLst>
              <a:ext uri="{FF2B5EF4-FFF2-40B4-BE49-F238E27FC236}">
                <a16:creationId xmlns:a16="http://schemas.microsoft.com/office/drawing/2014/main" id="{DAB80D72-1110-471C-B763-ED10E0A7B2CC}"/>
              </a:ext>
            </a:extLst>
          </p:cNvPr>
          <p:cNvGrpSpPr>
            <a:grpSpLocks/>
          </p:cNvGrpSpPr>
          <p:nvPr/>
        </p:nvGrpSpPr>
        <p:grpSpPr bwMode="auto">
          <a:xfrm>
            <a:off x="3648076" y="4076700"/>
            <a:ext cx="6049963" cy="1944688"/>
            <a:chOff x="476" y="2069"/>
            <a:chExt cx="3811" cy="1225"/>
          </a:xfrm>
        </p:grpSpPr>
        <p:sp>
          <p:nvSpPr>
            <p:cNvPr id="27788" name="Rectangle 140">
              <a:extLst>
                <a:ext uri="{FF2B5EF4-FFF2-40B4-BE49-F238E27FC236}">
                  <a16:creationId xmlns:a16="http://schemas.microsoft.com/office/drawing/2014/main" id="{F2C7381D-D886-478B-9C03-BCE16C48D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069"/>
              <a:ext cx="3811" cy="1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737" name="Group 89">
              <a:extLst>
                <a:ext uri="{FF2B5EF4-FFF2-40B4-BE49-F238E27FC236}">
                  <a16:creationId xmlns:a16="http://schemas.microsoft.com/office/drawing/2014/main" id="{CE1A5591-2479-4A05-8928-A5F0FEA6D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2251"/>
              <a:ext cx="3456" cy="986"/>
              <a:chOff x="1200" y="2688"/>
              <a:chExt cx="3456" cy="986"/>
            </a:xfrm>
          </p:grpSpPr>
          <p:grpSp>
            <p:nvGrpSpPr>
              <p:cNvPr id="27722" name="Group 74">
                <a:extLst>
                  <a:ext uri="{FF2B5EF4-FFF2-40B4-BE49-F238E27FC236}">
                    <a16:creationId xmlns:a16="http://schemas.microsoft.com/office/drawing/2014/main" id="{E8B0566B-0FAA-45ED-8DBA-5C33C90B23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2688"/>
                <a:ext cx="1008" cy="720"/>
                <a:chOff x="864" y="2592"/>
                <a:chExt cx="1008" cy="1056"/>
              </a:xfrm>
            </p:grpSpPr>
            <p:sp>
              <p:nvSpPr>
                <p:cNvPr id="27723" name="Line 75">
                  <a:extLst>
                    <a:ext uri="{FF2B5EF4-FFF2-40B4-BE49-F238E27FC236}">
                      <a16:creationId xmlns:a16="http://schemas.microsoft.com/office/drawing/2014/main" id="{FBB8A69A-83F4-4631-A9AD-9EBF0CFACC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24" name="Line 76">
                  <a:extLst>
                    <a:ext uri="{FF2B5EF4-FFF2-40B4-BE49-F238E27FC236}">
                      <a16:creationId xmlns:a16="http://schemas.microsoft.com/office/drawing/2014/main" id="{9DF1D5A3-30B3-4C9B-BB5E-06DE06FA0D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25" name="Group 77">
                <a:extLst>
                  <a:ext uri="{FF2B5EF4-FFF2-40B4-BE49-F238E27FC236}">
                    <a16:creationId xmlns:a16="http://schemas.microsoft.com/office/drawing/2014/main" id="{47D014D2-B51B-40D5-B7CB-50B7B77390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2688"/>
                <a:ext cx="1008" cy="720"/>
                <a:chOff x="864" y="2592"/>
                <a:chExt cx="1008" cy="1056"/>
              </a:xfrm>
            </p:grpSpPr>
            <p:sp>
              <p:nvSpPr>
                <p:cNvPr id="27726" name="Line 78">
                  <a:extLst>
                    <a:ext uri="{FF2B5EF4-FFF2-40B4-BE49-F238E27FC236}">
                      <a16:creationId xmlns:a16="http://schemas.microsoft.com/office/drawing/2014/main" id="{74AE4048-3D99-4773-8AF5-99013B6656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27" name="Line 79">
                  <a:extLst>
                    <a:ext uri="{FF2B5EF4-FFF2-40B4-BE49-F238E27FC236}">
                      <a16:creationId xmlns:a16="http://schemas.microsoft.com/office/drawing/2014/main" id="{432B8393-694E-417A-921D-35169D8323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28" name="Group 80">
                <a:extLst>
                  <a:ext uri="{FF2B5EF4-FFF2-40B4-BE49-F238E27FC236}">
                    <a16:creationId xmlns:a16="http://schemas.microsoft.com/office/drawing/2014/main" id="{35A8E11C-9827-4AF0-AEBD-DEF2D7D569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688"/>
                <a:ext cx="1008" cy="720"/>
                <a:chOff x="864" y="2592"/>
                <a:chExt cx="1008" cy="1056"/>
              </a:xfrm>
            </p:grpSpPr>
            <p:sp>
              <p:nvSpPr>
                <p:cNvPr id="27729" name="Line 81">
                  <a:extLst>
                    <a:ext uri="{FF2B5EF4-FFF2-40B4-BE49-F238E27FC236}">
                      <a16:creationId xmlns:a16="http://schemas.microsoft.com/office/drawing/2014/main" id="{26C2864E-FBA3-4C43-A26F-1A510B7E02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30" name="Line 82">
                  <a:extLst>
                    <a:ext uri="{FF2B5EF4-FFF2-40B4-BE49-F238E27FC236}">
                      <a16:creationId xmlns:a16="http://schemas.microsoft.com/office/drawing/2014/main" id="{23ADEE6F-AAEC-42E5-8CB0-28FB6F20D7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7731" name="Rectangle 83">
                <a:extLst>
                  <a:ext uri="{FF2B5EF4-FFF2-40B4-BE49-F238E27FC236}">
                    <a16:creationId xmlns:a16="http://schemas.microsoft.com/office/drawing/2014/main" id="{36E61D03-1767-450F-B729-CE600C56F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312"/>
                <a:ext cx="768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32" name="Rectangle 84">
                <a:extLst>
                  <a:ext uri="{FF2B5EF4-FFF2-40B4-BE49-F238E27FC236}">
                    <a16:creationId xmlns:a16="http://schemas.microsoft.com/office/drawing/2014/main" id="{25451AAD-489D-444D-B02C-B684C69E4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312"/>
                <a:ext cx="57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33" name="Rectangle 85">
                <a:extLst>
                  <a:ext uri="{FF2B5EF4-FFF2-40B4-BE49-F238E27FC236}">
                    <a16:creationId xmlns:a16="http://schemas.microsoft.com/office/drawing/2014/main" id="{E492235B-89C6-4584-8C2A-4D78ED502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3216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34" name="Text Box 86">
                <a:extLst>
                  <a:ext uri="{FF2B5EF4-FFF2-40B4-BE49-F238E27FC236}">
                    <a16:creationId xmlns:a16="http://schemas.microsoft.com/office/drawing/2014/main" id="{1EE73B50-EE5E-4529-BC64-62086A74C2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735" name="Text Box 87">
                <a:extLst>
                  <a:ext uri="{FF2B5EF4-FFF2-40B4-BE49-F238E27FC236}">
                    <a16:creationId xmlns:a16="http://schemas.microsoft.com/office/drawing/2014/main" id="{6121B53E-2011-415E-AEA5-7B29EA7B9E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7736" name="Text Box 88">
                <a:extLst>
                  <a:ext uri="{FF2B5EF4-FFF2-40B4-BE49-F238E27FC236}">
                    <a16:creationId xmlns:a16="http://schemas.microsoft.com/office/drawing/2014/main" id="{96DC3085-6538-47E8-A3E1-DF842486DF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</p:grpSp>
      <p:grpSp>
        <p:nvGrpSpPr>
          <p:cNvPr id="27791" name="Group 143">
            <a:extLst>
              <a:ext uri="{FF2B5EF4-FFF2-40B4-BE49-F238E27FC236}">
                <a16:creationId xmlns:a16="http://schemas.microsoft.com/office/drawing/2014/main" id="{D6B38C0F-B65D-4E53-A64B-EB7BF207398D}"/>
              </a:ext>
            </a:extLst>
          </p:cNvPr>
          <p:cNvGrpSpPr>
            <a:grpSpLocks/>
          </p:cNvGrpSpPr>
          <p:nvPr/>
        </p:nvGrpSpPr>
        <p:grpSpPr bwMode="auto">
          <a:xfrm>
            <a:off x="3648076" y="4076700"/>
            <a:ext cx="6049963" cy="1944688"/>
            <a:chOff x="1949" y="2568"/>
            <a:chExt cx="3811" cy="1225"/>
          </a:xfrm>
        </p:grpSpPr>
        <p:sp>
          <p:nvSpPr>
            <p:cNvPr id="27790" name="Rectangle 142">
              <a:extLst>
                <a:ext uri="{FF2B5EF4-FFF2-40B4-BE49-F238E27FC236}">
                  <a16:creationId xmlns:a16="http://schemas.microsoft.com/office/drawing/2014/main" id="{F5BB417C-DB8D-4FA3-87FC-BF9C47966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" y="2568"/>
              <a:ext cx="3811" cy="1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753" name="Group 105">
              <a:extLst>
                <a:ext uri="{FF2B5EF4-FFF2-40B4-BE49-F238E27FC236}">
                  <a16:creationId xmlns:a16="http://schemas.microsoft.com/office/drawing/2014/main" id="{D6F92DF7-1C2C-4FEA-968D-49FA8D1E22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1" y="2750"/>
              <a:ext cx="3456" cy="986"/>
              <a:chOff x="1200" y="2688"/>
              <a:chExt cx="3456" cy="986"/>
            </a:xfrm>
          </p:grpSpPr>
          <p:grpSp>
            <p:nvGrpSpPr>
              <p:cNvPr id="27738" name="Group 90">
                <a:extLst>
                  <a:ext uri="{FF2B5EF4-FFF2-40B4-BE49-F238E27FC236}">
                    <a16:creationId xmlns:a16="http://schemas.microsoft.com/office/drawing/2014/main" id="{F6CB91B4-ACE4-42E4-8849-C3AA556CB6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2688"/>
                <a:ext cx="1008" cy="720"/>
                <a:chOff x="864" y="2592"/>
                <a:chExt cx="1008" cy="1056"/>
              </a:xfrm>
            </p:grpSpPr>
            <p:sp>
              <p:nvSpPr>
                <p:cNvPr id="27739" name="Line 91">
                  <a:extLst>
                    <a:ext uri="{FF2B5EF4-FFF2-40B4-BE49-F238E27FC236}">
                      <a16:creationId xmlns:a16="http://schemas.microsoft.com/office/drawing/2014/main" id="{301111CC-35FB-473E-8BE2-200FC701BA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40" name="Line 92">
                  <a:extLst>
                    <a:ext uri="{FF2B5EF4-FFF2-40B4-BE49-F238E27FC236}">
                      <a16:creationId xmlns:a16="http://schemas.microsoft.com/office/drawing/2014/main" id="{340F1796-50E9-4047-A389-115A8E910B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41" name="Group 93">
                <a:extLst>
                  <a:ext uri="{FF2B5EF4-FFF2-40B4-BE49-F238E27FC236}">
                    <a16:creationId xmlns:a16="http://schemas.microsoft.com/office/drawing/2014/main" id="{387D5C3F-A182-4CF6-B0D2-B39C8955C0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2688"/>
                <a:ext cx="1008" cy="720"/>
                <a:chOff x="864" y="2592"/>
                <a:chExt cx="1008" cy="1056"/>
              </a:xfrm>
            </p:grpSpPr>
            <p:sp>
              <p:nvSpPr>
                <p:cNvPr id="27742" name="Line 94">
                  <a:extLst>
                    <a:ext uri="{FF2B5EF4-FFF2-40B4-BE49-F238E27FC236}">
                      <a16:creationId xmlns:a16="http://schemas.microsoft.com/office/drawing/2014/main" id="{0FB99441-F109-4B4C-BD1D-C04A2D6C95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43" name="Line 95">
                  <a:extLst>
                    <a:ext uri="{FF2B5EF4-FFF2-40B4-BE49-F238E27FC236}">
                      <a16:creationId xmlns:a16="http://schemas.microsoft.com/office/drawing/2014/main" id="{6B7268B8-477E-4C5F-9E78-1259887328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44" name="Group 96">
                <a:extLst>
                  <a:ext uri="{FF2B5EF4-FFF2-40B4-BE49-F238E27FC236}">
                    <a16:creationId xmlns:a16="http://schemas.microsoft.com/office/drawing/2014/main" id="{00453691-D9DC-4952-B7F3-73CCD796A3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688"/>
                <a:ext cx="1008" cy="720"/>
                <a:chOff x="864" y="2592"/>
                <a:chExt cx="1008" cy="1056"/>
              </a:xfrm>
            </p:grpSpPr>
            <p:sp>
              <p:nvSpPr>
                <p:cNvPr id="27745" name="Line 97">
                  <a:extLst>
                    <a:ext uri="{FF2B5EF4-FFF2-40B4-BE49-F238E27FC236}">
                      <a16:creationId xmlns:a16="http://schemas.microsoft.com/office/drawing/2014/main" id="{1B91B777-7CDB-4A78-BFE7-C0158ECE8E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46" name="Line 98">
                  <a:extLst>
                    <a:ext uri="{FF2B5EF4-FFF2-40B4-BE49-F238E27FC236}">
                      <a16:creationId xmlns:a16="http://schemas.microsoft.com/office/drawing/2014/main" id="{E0396EA8-3B68-4875-875B-EE5A053E6D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7747" name="Rectangle 99">
                <a:extLst>
                  <a:ext uri="{FF2B5EF4-FFF2-40B4-BE49-F238E27FC236}">
                    <a16:creationId xmlns:a16="http://schemas.microsoft.com/office/drawing/2014/main" id="{90AB6578-2FF4-4E2F-9235-8E9CB3C9D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312"/>
                <a:ext cx="768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48" name="Rectangle 100">
                <a:extLst>
                  <a:ext uri="{FF2B5EF4-FFF2-40B4-BE49-F238E27FC236}">
                    <a16:creationId xmlns:a16="http://schemas.microsoft.com/office/drawing/2014/main" id="{A56F6821-C8F7-4600-B0AF-A2FC43436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312"/>
                <a:ext cx="57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49" name="Rectangle 101">
                <a:extLst>
                  <a:ext uri="{FF2B5EF4-FFF2-40B4-BE49-F238E27FC236}">
                    <a16:creationId xmlns:a16="http://schemas.microsoft.com/office/drawing/2014/main" id="{0789F36E-63F4-410A-9E06-6B0AB0559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312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0" name="Text Box 102">
                <a:extLst>
                  <a:ext uri="{FF2B5EF4-FFF2-40B4-BE49-F238E27FC236}">
                    <a16:creationId xmlns:a16="http://schemas.microsoft.com/office/drawing/2014/main" id="{6DCCDEA3-E989-4713-A751-41641F9582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751" name="Text Box 103">
                <a:extLst>
                  <a:ext uri="{FF2B5EF4-FFF2-40B4-BE49-F238E27FC236}">
                    <a16:creationId xmlns:a16="http://schemas.microsoft.com/office/drawing/2014/main" id="{2EE66527-6848-4734-A766-191A220E3C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7752" name="Text Box 104">
                <a:extLst>
                  <a:ext uri="{FF2B5EF4-FFF2-40B4-BE49-F238E27FC236}">
                    <a16:creationId xmlns:a16="http://schemas.microsoft.com/office/drawing/2014/main" id="{57DF5A4C-2797-4754-84C4-02EB99F09E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</p:grpSp>
      <p:grpSp>
        <p:nvGrpSpPr>
          <p:cNvPr id="27818" name="Group 170">
            <a:extLst>
              <a:ext uri="{FF2B5EF4-FFF2-40B4-BE49-F238E27FC236}">
                <a16:creationId xmlns:a16="http://schemas.microsoft.com/office/drawing/2014/main" id="{CD8C1910-C7D4-4A99-A8FF-C0BBB35B6334}"/>
              </a:ext>
            </a:extLst>
          </p:cNvPr>
          <p:cNvGrpSpPr>
            <a:grpSpLocks/>
          </p:cNvGrpSpPr>
          <p:nvPr/>
        </p:nvGrpSpPr>
        <p:grpSpPr bwMode="auto">
          <a:xfrm>
            <a:off x="3648076" y="4076700"/>
            <a:ext cx="6049963" cy="1944688"/>
            <a:chOff x="158" y="2387"/>
            <a:chExt cx="3811" cy="1225"/>
          </a:xfrm>
        </p:grpSpPr>
        <p:sp>
          <p:nvSpPr>
            <p:cNvPr id="27817" name="Rectangle 169">
              <a:extLst>
                <a:ext uri="{FF2B5EF4-FFF2-40B4-BE49-F238E27FC236}">
                  <a16:creationId xmlns:a16="http://schemas.microsoft.com/office/drawing/2014/main" id="{C6CBE480-0828-4F60-A11C-9F51E1F0E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2387"/>
              <a:ext cx="3811" cy="1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769" name="Group 121">
              <a:extLst>
                <a:ext uri="{FF2B5EF4-FFF2-40B4-BE49-F238E27FC236}">
                  <a16:creationId xmlns:a16="http://schemas.microsoft.com/office/drawing/2014/main" id="{FF0A58DC-B93C-43EB-87AF-8FD30C30F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2568"/>
              <a:ext cx="3456" cy="986"/>
              <a:chOff x="1200" y="2688"/>
              <a:chExt cx="3456" cy="986"/>
            </a:xfrm>
          </p:grpSpPr>
          <p:grpSp>
            <p:nvGrpSpPr>
              <p:cNvPr id="27754" name="Group 106">
                <a:extLst>
                  <a:ext uri="{FF2B5EF4-FFF2-40B4-BE49-F238E27FC236}">
                    <a16:creationId xmlns:a16="http://schemas.microsoft.com/office/drawing/2014/main" id="{23243C37-AF2C-44E0-BCBA-DF2D31D86C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2688"/>
                <a:ext cx="1008" cy="720"/>
                <a:chOff x="864" y="2592"/>
                <a:chExt cx="1008" cy="1056"/>
              </a:xfrm>
            </p:grpSpPr>
            <p:sp>
              <p:nvSpPr>
                <p:cNvPr id="27755" name="Line 107">
                  <a:extLst>
                    <a:ext uri="{FF2B5EF4-FFF2-40B4-BE49-F238E27FC236}">
                      <a16:creationId xmlns:a16="http://schemas.microsoft.com/office/drawing/2014/main" id="{9FCED90B-6926-4D3D-BE61-3AF33B1141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56" name="Line 108">
                  <a:extLst>
                    <a:ext uri="{FF2B5EF4-FFF2-40B4-BE49-F238E27FC236}">
                      <a16:creationId xmlns:a16="http://schemas.microsoft.com/office/drawing/2014/main" id="{7CE8F4B1-C2A9-4C85-94A4-979CF0D5B9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57" name="Group 109">
                <a:extLst>
                  <a:ext uri="{FF2B5EF4-FFF2-40B4-BE49-F238E27FC236}">
                    <a16:creationId xmlns:a16="http://schemas.microsoft.com/office/drawing/2014/main" id="{3939D92F-AA4F-4EB9-83F5-9684DA00BF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2688"/>
                <a:ext cx="1008" cy="720"/>
                <a:chOff x="864" y="2592"/>
                <a:chExt cx="1008" cy="1056"/>
              </a:xfrm>
            </p:grpSpPr>
            <p:sp>
              <p:nvSpPr>
                <p:cNvPr id="27758" name="Line 110">
                  <a:extLst>
                    <a:ext uri="{FF2B5EF4-FFF2-40B4-BE49-F238E27FC236}">
                      <a16:creationId xmlns:a16="http://schemas.microsoft.com/office/drawing/2014/main" id="{44D1EFD8-30A9-4EA3-AC07-F2E1DC578F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59" name="Line 111">
                  <a:extLst>
                    <a:ext uri="{FF2B5EF4-FFF2-40B4-BE49-F238E27FC236}">
                      <a16:creationId xmlns:a16="http://schemas.microsoft.com/office/drawing/2014/main" id="{8019EE1F-1EBC-473C-A446-8DA9AE965D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60" name="Group 112">
                <a:extLst>
                  <a:ext uri="{FF2B5EF4-FFF2-40B4-BE49-F238E27FC236}">
                    <a16:creationId xmlns:a16="http://schemas.microsoft.com/office/drawing/2014/main" id="{38D94F6E-A08E-48F3-9CD0-98247E078F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688"/>
                <a:ext cx="1008" cy="720"/>
                <a:chOff x="864" y="2592"/>
                <a:chExt cx="1008" cy="1056"/>
              </a:xfrm>
            </p:grpSpPr>
            <p:sp>
              <p:nvSpPr>
                <p:cNvPr id="27761" name="Line 113">
                  <a:extLst>
                    <a:ext uri="{FF2B5EF4-FFF2-40B4-BE49-F238E27FC236}">
                      <a16:creationId xmlns:a16="http://schemas.microsoft.com/office/drawing/2014/main" id="{65323171-D9E1-4122-BE83-E920616342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62" name="Line 114">
                  <a:extLst>
                    <a:ext uri="{FF2B5EF4-FFF2-40B4-BE49-F238E27FC236}">
                      <a16:creationId xmlns:a16="http://schemas.microsoft.com/office/drawing/2014/main" id="{3BF4D2B9-10EC-4FAC-A3F8-361D4FE9DD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7763" name="Rectangle 115">
                <a:extLst>
                  <a:ext uri="{FF2B5EF4-FFF2-40B4-BE49-F238E27FC236}">
                    <a16:creationId xmlns:a16="http://schemas.microsoft.com/office/drawing/2014/main" id="{5CECB925-F46C-40B0-B21C-D36F09ECF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312"/>
                <a:ext cx="768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64" name="Rectangle 116">
                <a:extLst>
                  <a:ext uri="{FF2B5EF4-FFF2-40B4-BE49-F238E27FC236}">
                    <a16:creationId xmlns:a16="http://schemas.microsoft.com/office/drawing/2014/main" id="{22005B8D-E634-49D5-8FA0-2CF101C99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216"/>
                <a:ext cx="57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65" name="Rectangle 117">
                <a:extLst>
                  <a:ext uri="{FF2B5EF4-FFF2-40B4-BE49-F238E27FC236}">
                    <a16:creationId xmlns:a16="http://schemas.microsoft.com/office/drawing/2014/main" id="{B10FE002-12E1-4345-A7A6-4ACBF7332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312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66" name="Text Box 118">
                <a:extLst>
                  <a:ext uri="{FF2B5EF4-FFF2-40B4-BE49-F238E27FC236}">
                    <a16:creationId xmlns:a16="http://schemas.microsoft.com/office/drawing/2014/main" id="{C53256AC-E580-4381-9AAC-3C4DC759D1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767" name="Text Box 119">
                <a:extLst>
                  <a:ext uri="{FF2B5EF4-FFF2-40B4-BE49-F238E27FC236}">
                    <a16:creationId xmlns:a16="http://schemas.microsoft.com/office/drawing/2014/main" id="{FCDA8EF3-5363-4E06-8E48-8586D32528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7768" name="Text Box 120">
                <a:extLst>
                  <a:ext uri="{FF2B5EF4-FFF2-40B4-BE49-F238E27FC236}">
                    <a16:creationId xmlns:a16="http://schemas.microsoft.com/office/drawing/2014/main" id="{17C442B3-EB9F-45B2-8412-2DBF11C7AB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</p:grpSp>
      <p:grpSp>
        <p:nvGrpSpPr>
          <p:cNvPr id="27789" name="Group 141">
            <a:extLst>
              <a:ext uri="{FF2B5EF4-FFF2-40B4-BE49-F238E27FC236}">
                <a16:creationId xmlns:a16="http://schemas.microsoft.com/office/drawing/2014/main" id="{ED4F7FA0-127A-4E7D-9B5F-81E6BE8A86DC}"/>
              </a:ext>
            </a:extLst>
          </p:cNvPr>
          <p:cNvGrpSpPr>
            <a:grpSpLocks/>
          </p:cNvGrpSpPr>
          <p:nvPr/>
        </p:nvGrpSpPr>
        <p:grpSpPr bwMode="auto">
          <a:xfrm>
            <a:off x="3648076" y="4076700"/>
            <a:ext cx="6049963" cy="1944688"/>
            <a:chOff x="793" y="2568"/>
            <a:chExt cx="3811" cy="1225"/>
          </a:xfrm>
        </p:grpSpPr>
        <p:sp>
          <p:nvSpPr>
            <p:cNvPr id="27787" name="Rectangle 139">
              <a:extLst>
                <a:ext uri="{FF2B5EF4-FFF2-40B4-BE49-F238E27FC236}">
                  <a16:creationId xmlns:a16="http://schemas.microsoft.com/office/drawing/2014/main" id="{956B876B-DDDF-4C86-979E-FAF03125D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568"/>
              <a:ext cx="3811" cy="1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785" name="Group 137">
              <a:extLst>
                <a:ext uri="{FF2B5EF4-FFF2-40B4-BE49-F238E27FC236}">
                  <a16:creationId xmlns:a16="http://schemas.microsoft.com/office/drawing/2014/main" id="{A5152BA5-0BEE-4EBE-9B59-91C37BF4E9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2750"/>
              <a:ext cx="3456" cy="986"/>
              <a:chOff x="1200" y="2688"/>
              <a:chExt cx="3456" cy="986"/>
            </a:xfrm>
          </p:grpSpPr>
          <p:grpSp>
            <p:nvGrpSpPr>
              <p:cNvPr id="27770" name="Group 122">
                <a:extLst>
                  <a:ext uri="{FF2B5EF4-FFF2-40B4-BE49-F238E27FC236}">
                    <a16:creationId xmlns:a16="http://schemas.microsoft.com/office/drawing/2014/main" id="{B6DDAB37-D449-4B02-A0F6-7E75F84123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2688"/>
                <a:ext cx="1008" cy="720"/>
                <a:chOff x="864" y="2592"/>
                <a:chExt cx="1008" cy="1056"/>
              </a:xfrm>
            </p:grpSpPr>
            <p:sp>
              <p:nvSpPr>
                <p:cNvPr id="27771" name="Line 123">
                  <a:extLst>
                    <a:ext uri="{FF2B5EF4-FFF2-40B4-BE49-F238E27FC236}">
                      <a16:creationId xmlns:a16="http://schemas.microsoft.com/office/drawing/2014/main" id="{4B3461A7-48F3-43A8-978C-BA1BCE1A80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72" name="Line 124">
                  <a:extLst>
                    <a:ext uri="{FF2B5EF4-FFF2-40B4-BE49-F238E27FC236}">
                      <a16:creationId xmlns:a16="http://schemas.microsoft.com/office/drawing/2014/main" id="{D4598FE0-6F07-4F5D-B52A-DE7F4E7A36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73" name="Group 125">
                <a:extLst>
                  <a:ext uri="{FF2B5EF4-FFF2-40B4-BE49-F238E27FC236}">
                    <a16:creationId xmlns:a16="http://schemas.microsoft.com/office/drawing/2014/main" id="{546822DD-D23A-4C70-A02D-9F7E43CBD7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2688"/>
                <a:ext cx="1008" cy="720"/>
                <a:chOff x="864" y="2592"/>
                <a:chExt cx="1008" cy="1056"/>
              </a:xfrm>
            </p:grpSpPr>
            <p:sp>
              <p:nvSpPr>
                <p:cNvPr id="27774" name="Line 126">
                  <a:extLst>
                    <a:ext uri="{FF2B5EF4-FFF2-40B4-BE49-F238E27FC236}">
                      <a16:creationId xmlns:a16="http://schemas.microsoft.com/office/drawing/2014/main" id="{7FA9FBA4-4FEB-426D-93F4-EFA518701F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75" name="Line 127">
                  <a:extLst>
                    <a:ext uri="{FF2B5EF4-FFF2-40B4-BE49-F238E27FC236}">
                      <a16:creationId xmlns:a16="http://schemas.microsoft.com/office/drawing/2014/main" id="{B247F253-DEED-491E-81A7-2E27D7CE78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76" name="Group 128">
                <a:extLst>
                  <a:ext uri="{FF2B5EF4-FFF2-40B4-BE49-F238E27FC236}">
                    <a16:creationId xmlns:a16="http://schemas.microsoft.com/office/drawing/2014/main" id="{EC098C72-ABD1-429F-A262-9DCBF0A829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688"/>
                <a:ext cx="1008" cy="720"/>
                <a:chOff x="864" y="2592"/>
                <a:chExt cx="1008" cy="1056"/>
              </a:xfrm>
            </p:grpSpPr>
            <p:sp>
              <p:nvSpPr>
                <p:cNvPr id="27777" name="Line 129">
                  <a:extLst>
                    <a:ext uri="{FF2B5EF4-FFF2-40B4-BE49-F238E27FC236}">
                      <a16:creationId xmlns:a16="http://schemas.microsoft.com/office/drawing/2014/main" id="{3FA49D05-121E-4AFB-9B3F-822C18C358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78" name="Line 130">
                  <a:extLst>
                    <a:ext uri="{FF2B5EF4-FFF2-40B4-BE49-F238E27FC236}">
                      <a16:creationId xmlns:a16="http://schemas.microsoft.com/office/drawing/2014/main" id="{7CFB0C81-9545-44CC-980C-4D716C03DE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7779" name="Rectangle 131">
                <a:extLst>
                  <a:ext uri="{FF2B5EF4-FFF2-40B4-BE49-F238E27FC236}">
                    <a16:creationId xmlns:a16="http://schemas.microsoft.com/office/drawing/2014/main" id="{E5A0BA2C-FFAE-4CA9-8E0B-3007395A4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312"/>
                <a:ext cx="768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80" name="Rectangle 132">
                <a:extLst>
                  <a:ext uri="{FF2B5EF4-FFF2-40B4-BE49-F238E27FC236}">
                    <a16:creationId xmlns:a16="http://schemas.microsoft.com/office/drawing/2014/main" id="{15882CFF-9336-4C84-9702-12D32428C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216"/>
                <a:ext cx="57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81" name="Rectangle 133">
                <a:extLst>
                  <a:ext uri="{FF2B5EF4-FFF2-40B4-BE49-F238E27FC236}">
                    <a16:creationId xmlns:a16="http://schemas.microsoft.com/office/drawing/2014/main" id="{60760F8A-BC02-48B4-AA71-A41924668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82" name="Text Box 134">
                <a:extLst>
                  <a:ext uri="{FF2B5EF4-FFF2-40B4-BE49-F238E27FC236}">
                    <a16:creationId xmlns:a16="http://schemas.microsoft.com/office/drawing/2014/main" id="{DBE87842-62DF-4A85-B85F-14035181E3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783" name="Text Box 135">
                <a:extLst>
                  <a:ext uri="{FF2B5EF4-FFF2-40B4-BE49-F238E27FC236}">
                    <a16:creationId xmlns:a16="http://schemas.microsoft.com/office/drawing/2014/main" id="{AD9D4577-C17D-4E56-BD69-5A9E7BD537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7784" name="Text Box 136">
                <a:extLst>
                  <a:ext uri="{FF2B5EF4-FFF2-40B4-BE49-F238E27FC236}">
                    <a16:creationId xmlns:a16="http://schemas.microsoft.com/office/drawing/2014/main" id="{1D40BF03-F548-4F3F-ABF5-FF4E3EB0A9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12AB6B6-E1C9-46B7-8DDA-B04AE71F3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五、栈与递归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C7044FB-F6D3-4090-9005-3D29242AF6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汉诺塔问题</a:t>
            </a:r>
          </a:p>
          <a:p>
            <a:pPr lvl="1"/>
            <a:r>
              <a:rPr lang="zh-CN" altLang="en-US"/>
              <a:t>问题的形式</a:t>
            </a:r>
          </a:p>
          <a:p>
            <a:pPr lvl="1"/>
            <a:r>
              <a:rPr lang="zh-CN" altLang="en-US"/>
              <a:t>递归规则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终结条件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D438C999-4E97-432C-A76B-D31334092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856" y="2492896"/>
            <a:ext cx="22862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latin typeface="+mn-ea"/>
              </a:rPr>
              <a:t>将</a:t>
            </a:r>
            <a:r>
              <a:rPr lang="en-US" altLang="zh-CN">
                <a:solidFill>
                  <a:srgbClr val="C00000"/>
                </a:solidFill>
                <a:latin typeface="+mn-ea"/>
              </a:rPr>
              <a:t>n</a:t>
            </a:r>
            <a:r>
              <a:rPr lang="zh-CN" altLang="en-US">
                <a:solidFill>
                  <a:srgbClr val="C00000"/>
                </a:solidFill>
                <a:latin typeface="+mn-ea"/>
              </a:rPr>
              <a:t>个片从</a:t>
            </a:r>
            <a:r>
              <a:rPr lang="en-US" altLang="zh-CN">
                <a:solidFill>
                  <a:srgbClr val="C00000"/>
                </a:solidFill>
                <a:latin typeface="+mn-ea"/>
              </a:rPr>
              <a:t>a</a:t>
            </a:r>
            <a:r>
              <a:rPr lang="zh-CN" altLang="en-US">
                <a:solidFill>
                  <a:srgbClr val="C00000"/>
                </a:solidFill>
                <a:latin typeface="+mn-ea"/>
              </a:rPr>
              <a:t>经</a:t>
            </a:r>
            <a:r>
              <a:rPr lang="en-US" altLang="zh-CN">
                <a:solidFill>
                  <a:srgbClr val="C00000"/>
                </a:solidFill>
                <a:latin typeface="+mn-ea"/>
              </a:rPr>
              <a:t>b</a:t>
            </a:r>
            <a:r>
              <a:rPr lang="zh-CN" altLang="en-US">
                <a:solidFill>
                  <a:srgbClr val="C00000"/>
                </a:solidFill>
                <a:latin typeface="+mn-ea"/>
              </a:rPr>
              <a:t>移到</a:t>
            </a:r>
            <a:r>
              <a:rPr lang="en-US" altLang="zh-CN">
                <a:solidFill>
                  <a:srgbClr val="C00000"/>
                </a:solidFill>
                <a:latin typeface="+mn-ea"/>
              </a:rPr>
              <a:t>c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10ACAD54-18A3-40AB-95E3-7060585A6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856" y="2861604"/>
            <a:ext cx="305885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、将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n-1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个片从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a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经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c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移到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b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；</a:t>
            </a:r>
          </a:p>
          <a:p>
            <a:r>
              <a:rPr lang="en-US" altLang="zh-CN" dirty="0">
                <a:solidFill>
                  <a:srgbClr val="C00000"/>
                </a:solidFill>
                <a:latin typeface="+mn-ea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、将最后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个片从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a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移到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c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；</a:t>
            </a:r>
          </a:p>
          <a:p>
            <a:r>
              <a:rPr lang="en-US" altLang="zh-CN" dirty="0">
                <a:solidFill>
                  <a:srgbClr val="C00000"/>
                </a:solidFill>
                <a:latin typeface="+mn-ea"/>
              </a:rPr>
              <a:t>3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、将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n-1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个片从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b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经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a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移到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c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；</a:t>
            </a: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1D674FF9-1D8B-4245-AA33-A97E92848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856" y="3968976"/>
            <a:ext cx="32175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+mn-ea"/>
              </a:rPr>
              <a:t>如果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n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小于等于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0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，不须移动；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77" grpId="0"/>
      <p:bldP spid="2867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9F498A0-220E-46AD-BA8A-04DF9E666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五、栈与递归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EBE0205-2734-4272-84FF-8B11212E24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函数调用的工作机制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E1: </a:t>
            </a:r>
            <a:r>
              <a:rPr lang="zh-CN" altLang="en-US" sz="1800" dirty="0"/>
              <a:t>参数入栈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E2: </a:t>
            </a:r>
            <a:r>
              <a:rPr lang="zh-CN" altLang="en-US" sz="1800" dirty="0"/>
              <a:t>返回地址入栈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E3: </a:t>
            </a:r>
            <a:r>
              <a:rPr lang="zh-CN" altLang="en-US" sz="1800" dirty="0"/>
              <a:t>跳转到函数入口，开始执行函数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E4: </a:t>
            </a:r>
            <a:r>
              <a:rPr lang="zh-CN" altLang="en-US" sz="1800" dirty="0"/>
              <a:t>函数结束时，从栈中弹出返回地址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E5: </a:t>
            </a:r>
            <a:r>
              <a:rPr lang="zh-CN" altLang="en-US" sz="1800" dirty="0"/>
              <a:t>返回调用点并清空栈中的参数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47" name="Text Box 639">
            <a:extLst>
              <a:ext uri="{FF2B5EF4-FFF2-40B4-BE49-F238E27FC236}">
                <a16:creationId xmlns:a16="http://schemas.microsoft.com/office/drawing/2014/main" id="{645C7158-0476-4F4E-B674-A534E1BA1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1484313"/>
            <a:ext cx="5518150" cy="2298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int Hanoi( int n, int a, int b, int c )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    if (n&lt;=0) return 0;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A:  Hanoi( n-1, a, c, b );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    Move( n, a, c );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B:  Hanoi( n-1, b, a, c );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    return 1;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43689" name="Group 681">
            <a:extLst>
              <a:ext uri="{FF2B5EF4-FFF2-40B4-BE49-F238E27FC236}">
                <a16:creationId xmlns:a16="http://schemas.microsoft.com/office/drawing/2014/main" id="{0CB7F20C-DD9E-41FB-81E4-B90D80FF1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566819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790236045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09283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73999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80378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07809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72978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6649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3802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426249"/>
                  </a:ext>
                </a:extLst>
              </a:tr>
            </a:tbl>
          </a:graphicData>
        </a:graphic>
      </p:graphicFrame>
      <p:sp>
        <p:nvSpPr>
          <p:cNvPr id="43012" name="Text Box 4">
            <a:extLst>
              <a:ext uri="{FF2B5EF4-FFF2-40B4-BE49-F238E27FC236}">
                <a16:creationId xmlns:a16="http://schemas.microsoft.com/office/drawing/2014/main" id="{3957624E-96E9-44C9-A4B3-87E0BCE4E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9738" y="425451"/>
            <a:ext cx="71485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以汉诺塔递归求解过程为例，</a:t>
            </a:r>
          </a:p>
          <a:p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调用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Hanoi( 3, 1, 2, 3 )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，递归过程如下：</a:t>
            </a:r>
          </a:p>
        </p:txBody>
      </p:sp>
      <p:graphicFrame>
        <p:nvGraphicFramePr>
          <p:cNvPr id="43688" name="Group 680">
            <a:extLst>
              <a:ext uri="{FF2B5EF4-FFF2-40B4-BE49-F238E27FC236}">
                <a16:creationId xmlns:a16="http://schemas.microsoft.com/office/drawing/2014/main" id="{1DF7C0AF-014B-4D2E-B0AC-BC0C5076B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927907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488248983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07463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82808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0765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68431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96451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76755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999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625446"/>
                  </a:ext>
                </a:extLst>
              </a:tr>
            </a:tbl>
          </a:graphicData>
        </a:graphic>
      </p:graphicFrame>
      <p:graphicFrame>
        <p:nvGraphicFramePr>
          <p:cNvPr id="43687" name="Group 679">
            <a:extLst>
              <a:ext uri="{FF2B5EF4-FFF2-40B4-BE49-F238E27FC236}">
                <a16:creationId xmlns:a16="http://schemas.microsoft.com/office/drawing/2014/main" id="{9A855DAD-D80A-404F-9C58-C646BD7A2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747034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1607781715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80757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37088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79883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81308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16345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89807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1007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26622"/>
                  </a:ext>
                </a:extLst>
              </a:tr>
            </a:tbl>
          </a:graphicData>
        </a:graphic>
      </p:graphicFrame>
      <p:graphicFrame>
        <p:nvGraphicFramePr>
          <p:cNvPr id="43686" name="Group 678">
            <a:extLst>
              <a:ext uri="{FF2B5EF4-FFF2-40B4-BE49-F238E27FC236}">
                <a16:creationId xmlns:a16="http://schemas.microsoft.com/office/drawing/2014/main" id="{396FD253-396B-469D-9E74-F4E4758FF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77997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480526715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08372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4558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4300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0131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7732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(A,1,1,2,3)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5524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8064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02520"/>
                  </a:ext>
                </a:extLst>
              </a:tr>
            </a:tbl>
          </a:graphicData>
        </a:graphic>
      </p:graphicFrame>
      <p:graphicFrame>
        <p:nvGraphicFramePr>
          <p:cNvPr id="43685" name="Group 677">
            <a:extLst>
              <a:ext uri="{FF2B5EF4-FFF2-40B4-BE49-F238E27FC236}">
                <a16:creationId xmlns:a16="http://schemas.microsoft.com/office/drawing/2014/main" id="{63C865AD-013D-4E28-8ABE-5C841E2C4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971466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604067216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96003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15702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73091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68155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(A,0,1,3,2)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02794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(A,1,1,2,3)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69600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00232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66851"/>
                  </a:ext>
                </a:extLst>
              </a:tr>
            </a:tbl>
          </a:graphicData>
        </a:graphic>
      </p:graphicFrame>
      <p:graphicFrame>
        <p:nvGraphicFramePr>
          <p:cNvPr id="43684" name="Group 676">
            <a:extLst>
              <a:ext uri="{FF2B5EF4-FFF2-40B4-BE49-F238E27FC236}">
                <a16:creationId xmlns:a16="http://schemas.microsoft.com/office/drawing/2014/main" id="{FE8039A7-A1DB-4F7F-B37F-4BD4FAACB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856990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359993563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31488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52464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11184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39902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8446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(A,1,1,2,3)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74835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7820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044139"/>
                  </a:ext>
                </a:extLst>
              </a:tr>
            </a:tbl>
          </a:graphicData>
        </a:graphic>
      </p:graphicFrame>
      <p:sp>
        <p:nvSpPr>
          <p:cNvPr id="43118" name="Text Box 110">
            <a:extLst>
              <a:ext uri="{FF2B5EF4-FFF2-40B4-BE49-F238E27FC236}">
                <a16:creationId xmlns:a16="http://schemas.microsoft.com/office/drawing/2014/main" id="{FF541A0F-1827-46C9-BB1D-8BB420DC2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9" y="2630489"/>
            <a:ext cx="1042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1:1</a:t>
            </a:r>
            <a:r>
              <a:rPr lang="en-US" altLang="zh-CN" sz="2000" b="1">
                <a:latin typeface="Courier New" panose="02070309020205020404" pitchFamily="49" charset="0"/>
                <a:sym typeface="Wingdings" panose="05000000000000000000" pitchFamily="2" charset="2"/>
              </a:rPr>
              <a:t>3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graphicFrame>
        <p:nvGraphicFramePr>
          <p:cNvPr id="43683" name="Group 675">
            <a:extLst>
              <a:ext uri="{FF2B5EF4-FFF2-40B4-BE49-F238E27FC236}">
                <a16:creationId xmlns:a16="http://schemas.microsoft.com/office/drawing/2014/main" id="{AE2CBA76-9A72-4B77-8634-27DC4F921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394073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967138197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41278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72477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73748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48641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(B,0,2,1,3)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9998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(A,1,1,2,3)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27527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79302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915464"/>
                  </a:ext>
                </a:extLst>
              </a:tr>
            </a:tbl>
          </a:graphicData>
        </a:graphic>
      </p:graphicFrame>
      <p:graphicFrame>
        <p:nvGraphicFramePr>
          <p:cNvPr id="43682" name="Group 674">
            <a:extLst>
              <a:ext uri="{FF2B5EF4-FFF2-40B4-BE49-F238E27FC236}">
                <a16:creationId xmlns:a16="http://schemas.microsoft.com/office/drawing/2014/main" id="{B9FEB7CB-9FEF-4C64-9FDE-7DE1A2DEC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248252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38207128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79936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57660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02609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3356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2447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(A,1,1,2,3)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45673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14046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683260"/>
                  </a:ext>
                </a:extLst>
              </a:tr>
            </a:tbl>
          </a:graphicData>
        </a:graphic>
      </p:graphicFrame>
      <p:graphicFrame>
        <p:nvGraphicFramePr>
          <p:cNvPr id="43681" name="Group 673">
            <a:extLst>
              <a:ext uri="{FF2B5EF4-FFF2-40B4-BE49-F238E27FC236}">
                <a16:creationId xmlns:a16="http://schemas.microsoft.com/office/drawing/2014/main" id="{252A2FBB-170D-44E3-AA30-279C7D991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852554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404552562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14070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3179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95555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3803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2326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37314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98676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134033"/>
                  </a:ext>
                </a:extLst>
              </a:tr>
            </a:tbl>
          </a:graphicData>
        </a:graphic>
      </p:graphicFrame>
      <p:sp>
        <p:nvSpPr>
          <p:cNvPr id="43179" name="Text Box 171">
            <a:extLst>
              <a:ext uri="{FF2B5EF4-FFF2-40B4-BE49-F238E27FC236}">
                <a16:creationId xmlns:a16="http://schemas.microsoft.com/office/drawing/2014/main" id="{2B024F2D-E8F0-406E-B265-F97F49DF6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9" y="3170239"/>
            <a:ext cx="1042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2:1</a:t>
            </a:r>
            <a:r>
              <a:rPr lang="en-US" altLang="zh-CN" sz="2000" b="1">
                <a:latin typeface="Courier New" panose="02070309020205020404" pitchFamily="49" charset="0"/>
                <a:sym typeface="Wingdings" panose="05000000000000000000" pitchFamily="2" charset="2"/>
              </a:rPr>
              <a:t>2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graphicFrame>
        <p:nvGraphicFramePr>
          <p:cNvPr id="43680" name="Group 672">
            <a:extLst>
              <a:ext uri="{FF2B5EF4-FFF2-40B4-BE49-F238E27FC236}">
                <a16:creationId xmlns:a16="http://schemas.microsoft.com/office/drawing/2014/main" id="{A9D74C26-3D82-4CA9-9C44-F3D672316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420245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3389987664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263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85623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7481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2034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63127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(B,1,3,1,2)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77150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88777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461500"/>
                  </a:ext>
                </a:extLst>
              </a:tr>
            </a:tbl>
          </a:graphicData>
        </a:graphic>
      </p:graphicFrame>
      <p:graphicFrame>
        <p:nvGraphicFramePr>
          <p:cNvPr id="43679" name="Group 671">
            <a:extLst>
              <a:ext uri="{FF2B5EF4-FFF2-40B4-BE49-F238E27FC236}">
                <a16:creationId xmlns:a16="http://schemas.microsoft.com/office/drawing/2014/main" id="{FBA67632-09B3-4A91-9A1B-EF8E21CEF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760790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1025299086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55509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68005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1706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5813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(A,0,3,2,1)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43801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(B,1,3,1,2)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29068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96326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910309"/>
                  </a:ext>
                </a:extLst>
              </a:tr>
            </a:tbl>
          </a:graphicData>
        </a:graphic>
      </p:graphicFrame>
      <p:graphicFrame>
        <p:nvGraphicFramePr>
          <p:cNvPr id="43678" name="Group 670">
            <a:extLst>
              <a:ext uri="{FF2B5EF4-FFF2-40B4-BE49-F238E27FC236}">
                <a16:creationId xmlns:a16="http://schemas.microsoft.com/office/drawing/2014/main" id="{D34DFCFF-8EDC-49B3-9FC6-B50D48498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778672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1859401239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04133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14660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24240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52482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34816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(B,1,3,1,2)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8251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75911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243137"/>
                  </a:ext>
                </a:extLst>
              </a:tr>
            </a:tbl>
          </a:graphicData>
        </a:graphic>
      </p:graphicFrame>
      <p:sp>
        <p:nvSpPr>
          <p:cNvPr id="43240" name="Text Box 232">
            <a:extLst>
              <a:ext uri="{FF2B5EF4-FFF2-40B4-BE49-F238E27FC236}">
                <a16:creationId xmlns:a16="http://schemas.microsoft.com/office/drawing/2014/main" id="{1B80B3D6-2B65-4289-A267-86F4A0BA5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9" y="3709989"/>
            <a:ext cx="1042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1:3</a:t>
            </a:r>
            <a:r>
              <a:rPr lang="en-US" altLang="zh-CN" sz="2000" b="1">
                <a:latin typeface="Courier New" panose="02070309020205020404" pitchFamily="49" charset="0"/>
                <a:sym typeface="Wingdings" panose="05000000000000000000" pitchFamily="2" charset="2"/>
              </a:rPr>
              <a:t>2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graphicFrame>
        <p:nvGraphicFramePr>
          <p:cNvPr id="43677" name="Group 669">
            <a:extLst>
              <a:ext uri="{FF2B5EF4-FFF2-40B4-BE49-F238E27FC236}">
                <a16:creationId xmlns:a16="http://schemas.microsoft.com/office/drawing/2014/main" id="{7117F041-19E9-4FE9-B7C4-F9FADD3B8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486538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581568485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25450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36305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85974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69987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(B,0,1,3,2)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42324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(B,1,3,1,2)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37748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29575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983116"/>
                  </a:ext>
                </a:extLst>
              </a:tr>
            </a:tbl>
          </a:graphicData>
        </a:graphic>
      </p:graphicFrame>
      <p:graphicFrame>
        <p:nvGraphicFramePr>
          <p:cNvPr id="43676" name="Group 668">
            <a:extLst>
              <a:ext uri="{FF2B5EF4-FFF2-40B4-BE49-F238E27FC236}">
                <a16:creationId xmlns:a16="http://schemas.microsoft.com/office/drawing/2014/main" id="{092D6C4C-8542-489F-BE5A-2074F5462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446049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1407087703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72473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49415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78010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88701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0234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(B,1,3,1,2)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6685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64542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990398"/>
                  </a:ext>
                </a:extLst>
              </a:tr>
            </a:tbl>
          </a:graphicData>
        </a:graphic>
      </p:graphicFrame>
      <p:graphicFrame>
        <p:nvGraphicFramePr>
          <p:cNvPr id="43675" name="Group 667">
            <a:extLst>
              <a:ext uri="{FF2B5EF4-FFF2-40B4-BE49-F238E27FC236}">
                <a16:creationId xmlns:a16="http://schemas.microsoft.com/office/drawing/2014/main" id="{4A5845FF-0B4F-43B0-B9FD-361B39CAA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880881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3426803116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45888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72173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87405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35006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36455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6861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0306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281109"/>
                  </a:ext>
                </a:extLst>
              </a:tr>
            </a:tbl>
          </a:graphicData>
        </a:graphic>
      </p:graphicFrame>
      <p:graphicFrame>
        <p:nvGraphicFramePr>
          <p:cNvPr id="43674" name="Group 666">
            <a:extLst>
              <a:ext uri="{FF2B5EF4-FFF2-40B4-BE49-F238E27FC236}">
                <a16:creationId xmlns:a16="http://schemas.microsoft.com/office/drawing/2014/main" id="{29E49F42-F23E-4F8B-9CD9-41BB7C015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38976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3176270242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3351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2162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53050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80608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66888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18537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04501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693412"/>
                  </a:ext>
                </a:extLst>
              </a:tr>
            </a:tbl>
          </a:graphicData>
        </a:graphic>
      </p:graphicFrame>
      <p:sp>
        <p:nvSpPr>
          <p:cNvPr id="43321" name="Text Box 313">
            <a:extLst>
              <a:ext uri="{FF2B5EF4-FFF2-40B4-BE49-F238E27FC236}">
                <a16:creationId xmlns:a16="http://schemas.microsoft.com/office/drawing/2014/main" id="{31A8690F-BC2C-404F-A110-D1F3D0010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9" y="4249739"/>
            <a:ext cx="1042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3:1</a:t>
            </a:r>
            <a:r>
              <a:rPr lang="en-US" altLang="zh-CN" sz="2000" b="1">
                <a:latin typeface="Courier New" panose="02070309020205020404" pitchFamily="49" charset="0"/>
                <a:sym typeface="Wingdings" panose="05000000000000000000" pitchFamily="2" charset="2"/>
              </a:rPr>
              <a:t>3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graphicFrame>
        <p:nvGraphicFramePr>
          <p:cNvPr id="43673" name="Group 665">
            <a:extLst>
              <a:ext uri="{FF2B5EF4-FFF2-40B4-BE49-F238E27FC236}">
                <a16:creationId xmlns:a16="http://schemas.microsoft.com/office/drawing/2014/main" id="{906CBA44-194E-43FD-84B5-1A7F022D3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967308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777767100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7077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29488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43436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91558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15600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8338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75140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143280"/>
                  </a:ext>
                </a:extLst>
              </a:tr>
            </a:tbl>
          </a:graphicData>
        </a:graphic>
      </p:graphicFrame>
      <p:graphicFrame>
        <p:nvGraphicFramePr>
          <p:cNvPr id="43672" name="Group 664">
            <a:extLst>
              <a:ext uri="{FF2B5EF4-FFF2-40B4-BE49-F238E27FC236}">
                <a16:creationId xmlns:a16="http://schemas.microsoft.com/office/drawing/2014/main" id="{101B2898-0D15-48BD-980B-F41D0A000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853973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1997725915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8313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90969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60090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9377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7623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(A,1,2,3,1)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542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99479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18812"/>
                  </a:ext>
                </a:extLst>
              </a:tr>
            </a:tbl>
          </a:graphicData>
        </a:graphic>
      </p:graphicFrame>
      <p:graphicFrame>
        <p:nvGraphicFramePr>
          <p:cNvPr id="43671" name="Group 663">
            <a:extLst>
              <a:ext uri="{FF2B5EF4-FFF2-40B4-BE49-F238E27FC236}">
                <a16:creationId xmlns:a16="http://schemas.microsoft.com/office/drawing/2014/main" id="{156860BD-3283-484D-9029-EBF9931A1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000821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1592000401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56748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8340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2426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93186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(A,0,2,1,3)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88080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(A,1,2,3,1)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561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3025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36351"/>
                  </a:ext>
                </a:extLst>
              </a:tr>
            </a:tbl>
          </a:graphicData>
        </a:graphic>
      </p:graphicFrame>
      <p:graphicFrame>
        <p:nvGraphicFramePr>
          <p:cNvPr id="43670" name="Group 662">
            <a:extLst>
              <a:ext uri="{FF2B5EF4-FFF2-40B4-BE49-F238E27FC236}">
                <a16:creationId xmlns:a16="http://schemas.microsoft.com/office/drawing/2014/main" id="{CBAA524E-BF74-483D-B300-8A97CFE55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822688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3708137089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61189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51482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05175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28906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36296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(A,1,2,3,1)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8050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6975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92045"/>
                  </a:ext>
                </a:extLst>
              </a:tr>
            </a:tbl>
          </a:graphicData>
        </a:graphic>
      </p:graphicFrame>
      <p:sp>
        <p:nvSpPr>
          <p:cNvPr id="43402" name="Text Box 394">
            <a:extLst>
              <a:ext uri="{FF2B5EF4-FFF2-40B4-BE49-F238E27FC236}">
                <a16:creationId xmlns:a16="http://schemas.microsoft.com/office/drawing/2014/main" id="{1B8C6759-B249-41D4-8B0D-EC284637E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9" y="4789489"/>
            <a:ext cx="1042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1:2</a:t>
            </a:r>
            <a:r>
              <a:rPr lang="en-US" altLang="zh-CN" sz="2000" b="1">
                <a:latin typeface="Courier New" panose="02070309020205020404" pitchFamily="49" charset="0"/>
                <a:sym typeface="Wingdings" panose="05000000000000000000" pitchFamily="2" charset="2"/>
              </a:rPr>
              <a:t>1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graphicFrame>
        <p:nvGraphicFramePr>
          <p:cNvPr id="43669" name="Group 661">
            <a:extLst>
              <a:ext uri="{FF2B5EF4-FFF2-40B4-BE49-F238E27FC236}">
                <a16:creationId xmlns:a16="http://schemas.microsoft.com/office/drawing/2014/main" id="{C7E51118-F98B-42E6-8627-ABD9F60D8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60825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1366680706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16241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81842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905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7418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(B,0,3,2,1)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33217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(A,1,2,3,1)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19232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1620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89506"/>
                  </a:ext>
                </a:extLst>
              </a:tr>
            </a:tbl>
          </a:graphicData>
        </a:graphic>
      </p:graphicFrame>
      <p:graphicFrame>
        <p:nvGraphicFramePr>
          <p:cNvPr id="43668" name="Group 660">
            <a:extLst>
              <a:ext uri="{FF2B5EF4-FFF2-40B4-BE49-F238E27FC236}">
                <a16:creationId xmlns:a16="http://schemas.microsoft.com/office/drawing/2014/main" id="{2A2659AF-90A1-4DE1-80C9-2B815009E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236391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350532442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6369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33079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70603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7647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325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(A,1,2,3,1)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5055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2597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93116"/>
                  </a:ext>
                </a:extLst>
              </a:tr>
            </a:tbl>
          </a:graphicData>
        </a:graphic>
      </p:graphicFrame>
      <p:graphicFrame>
        <p:nvGraphicFramePr>
          <p:cNvPr id="43667" name="Group 659">
            <a:extLst>
              <a:ext uri="{FF2B5EF4-FFF2-40B4-BE49-F238E27FC236}">
                <a16:creationId xmlns:a16="http://schemas.microsoft.com/office/drawing/2014/main" id="{C6125881-EBF5-434E-B2BF-228EA296C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34685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878617708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41223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97080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92126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97557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66204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67701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33715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052887"/>
                  </a:ext>
                </a:extLst>
              </a:tr>
            </a:tbl>
          </a:graphicData>
        </a:graphic>
      </p:graphicFrame>
      <p:sp>
        <p:nvSpPr>
          <p:cNvPr id="43463" name="Text Box 455">
            <a:extLst>
              <a:ext uri="{FF2B5EF4-FFF2-40B4-BE49-F238E27FC236}">
                <a16:creationId xmlns:a16="http://schemas.microsoft.com/office/drawing/2014/main" id="{BBAE6BB7-5954-4931-A8CC-6D3BED36B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9" y="5329239"/>
            <a:ext cx="1042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2:2</a:t>
            </a:r>
            <a:r>
              <a:rPr lang="en-US" altLang="zh-CN" sz="2000" b="1">
                <a:latin typeface="Courier New" panose="02070309020205020404" pitchFamily="49" charset="0"/>
                <a:sym typeface="Wingdings" panose="05000000000000000000" pitchFamily="2" charset="2"/>
              </a:rPr>
              <a:t>3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graphicFrame>
        <p:nvGraphicFramePr>
          <p:cNvPr id="43666" name="Group 658">
            <a:extLst>
              <a:ext uri="{FF2B5EF4-FFF2-40B4-BE49-F238E27FC236}">
                <a16:creationId xmlns:a16="http://schemas.microsoft.com/office/drawing/2014/main" id="{02B47D1A-CC59-42BE-8402-E8791F02F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363145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1853699514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01280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12342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64096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66438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83186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(B,1,1,2,3)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31310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21126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90395"/>
                  </a:ext>
                </a:extLst>
              </a:tr>
            </a:tbl>
          </a:graphicData>
        </a:graphic>
      </p:graphicFrame>
      <p:graphicFrame>
        <p:nvGraphicFramePr>
          <p:cNvPr id="43665" name="Group 657">
            <a:extLst>
              <a:ext uri="{FF2B5EF4-FFF2-40B4-BE49-F238E27FC236}">
                <a16:creationId xmlns:a16="http://schemas.microsoft.com/office/drawing/2014/main" id="{B16AEA96-6655-4B2C-BBF7-DB36BADB6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915847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4082050250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89539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64878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06911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0795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(A,0,1,3,2)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90531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(B,1,1,2,3)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92358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10237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848893"/>
                  </a:ext>
                </a:extLst>
              </a:tr>
            </a:tbl>
          </a:graphicData>
        </a:graphic>
      </p:graphicFrame>
      <p:graphicFrame>
        <p:nvGraphicFramePr>
          <p:cNvPr id="43664" name="Group 656">
            <a:extLst>
              <a:ext uri="{FF2B5EF4-FFF2-40B4-BE49-F238E27FC236}">
                <a16:creationId xmlns:a16="http://schemas.microsoft.com/office/drawing/2014/main" id="{30209DF0-FCF0-4475-95D5-E2D71C58F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81943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770713773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7463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89408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23764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88281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06096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(B,1,1,2,3)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7521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4310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291137"/>
                  </a:ext>
                </a:extLst>
              </a:tr>
            </a:tbl>
          </a:graphicData>
        </a:graphic>
      </p:graphicFrame>
      <p:sp>
        <p:nvSpPr>
          <p:cNvPr id="43524" name="Text Box 516">
            <a:extLst>
              <a:ext uri="{FF2B5EF4-FFF2-40B4-BE49-F238E27FC236}">
                <a16:creationId xmlns:a16="http://schemas.microsoft.com/office/drawing/2014/main" id="{D4B30E9C-33AB-4567-BD69-5E81B64B2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9" y="5870576"/>
            <a:ext cx="1042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1:1</a:t>
            </a:r>
            <a:r>
              <a:rPr lang="en-US" altLang="zh-CN" sz="2000" b="1">
                <a:latin typeface="Courier New" panose="02070309020205020404" pitchFamily="49" charset="0"/>
                <a:sym typeface="Wingdings" panose="05000000000000000000" pitchFamily="2" charset="2"/>
              </a:rPr>
              <a:t>3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graphicFrame>
        <p:nvGraphicFramePr>
          <p:cNvPr id="43663" name="Group 655">
            <a:extLst>
              <a:ext uri="{FF2B5EF4-FFF2-40B4-BE49-F238E27FC236}">
                <a16:creationId xmlns:a16="http://schemas.microsoft.com/office/drawing/2014/main" id="{54A03FA2-8C39-41AC-98E5-C95BD841D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557122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1996760608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24259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93827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0643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4559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(B,0,2,1,3)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08608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(B,1,1,2,3)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4312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96088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85255"/>
                  </a:ext>
                </a:extLst>
              </a:tr>
            </a:tbl>
          </a:graphicData>
        </a:graphic>
      </p:graphicFrame>
      <p:graphicFrame>
        <p:nvGraphicFramePr>
          <p:cNvPr id="43662" name="Group 654">
            <a:extLst>
              <a:ext uri="{FF2B5EF4-FFF2-40B4-BE49-F238E27FC236}">
                <a16:creationId xmlns:a16="http://schemas.microsoft.com/office/drawing/2014/main" id="{2D5FA8EA-A363-435B-B19F-9229FD8E4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77211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4192853518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1250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6189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46477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02686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57699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(B,1,1,2,3)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14122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7258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651239"/>
                  </a:ext>
                </a:extLst>
              </a:tr>
            </a:tbl>
          </a:graphicData>
        </a:graphic>
      </p:graphicFrame>
      <p:graphicFrame>
        <p:nvGraphicFramePr>
          <p:cNvPr id="43661" name="Group 653">
            <a:extLst>
              <a:ext uri="{FF2B5EF4-FFF2-40B4-BE49-F238E27FC236}">
                <a16:creationId xmlns:a16="http://schemas.microsoft.com/office/drawing/2014/main" id="{319FC923-CBEB-457A-A5B4-76890E398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215932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773980122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56709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29361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93658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33382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19440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89387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60270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986916"/>
                  </a:ext>
                </a:extLst>
              </a:tr>
            </a:tbl>
          </a:graphicData>
        </a:graphic>
      </p:graphicFrame>
      <p:graphicFrame>
        <p:nvGraphicFramePr>
          <p:cNvPr id="43660" name="Group 652">
            <a:extLst>
              <a:ext uri="{FF2B5EF4-FFF2-40B4-BE49-F238E27FC236}">
                <a16:creationId xmlns:a16="http://schemas.microsoft.com/office/drawing/2014/main" id="{3F3EB6DA-B56A-42C9-AED6-B3B4D12B2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133699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887418419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3875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7087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15683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3838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09765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3245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26656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72912"/>
                  </a:ext>
                </a:extLst>
              </a:tr>
            </a:tbl>
          </a:graphicData>
        </a:graphic>
      </p:graphicFrame>
      <p:graphicFrame>
        <p:nvGraphicFramePr>
          <p:cNvPr id="43659" name="Group 651">
            <a:extLst>
              <a:ext uri="{FF2B5EF4-FFF2-40B4-BE49-F238E27FC236}">
                <a16:creationId xmlns:a16="http://schemas.microsoft.com/office/drawing/2014/main" id="{2B089F92-943C-4A4E-9465-E74034C9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59760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971911869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06146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2817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33262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80757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29524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451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9210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04025"/>
                  </a:ext>
                </a:extLst>
              </a:tr>
            </a:tbl>
          </a:graphicData>
        </a:graphic>
      </p:graphicFrame>
      <p:sp>
        <p:nvSpPr>
          <p:cNvPr id="43646" name="Text Box 638">
            <a:extLst>
              <a:ext uri="{FF2B5EF4-FFF2-40B4-BE49-F238E27FC236}">
                <a16:creationId xmlns:a16="http://schemas.microsoft.com/office/drawing/2014/main" id="{F79D851F-8F49-44E7-9E92-75FBA85F4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8139" y="6237288"/>
            <a:ext cx="2192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(X,n,a,b,c)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8" grpId="0" autoUpdateAnimBg="0"/>
      <p:bldP spid="43179" grpId="0" autoUpdateAnimBg="0"/>
      <p:bldP spid="43240" grpId="0" autoUpdateAnimBg="0"/>
      <p:bldP spid="43321" grpId="0" autoUpdateAnimBg="0"/>
      <p:bldP spid="43402" grpId="0" autoUpdateAnimBg="0"/>
      <p:bldP spid="43463" grpId="0" autoUpdateAnimBg="0"/>
      <p:bldP spid="4352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3AE83-2F84-4E66-98D6-14EFF3A3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六、队列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746F24D-AA77-46A6-9F03-49A3E7878D9C}"/>
              </a:ext>
            </a:extLst>
          </p:cNvPr>
          <p:cNvCxnSpPr>
            <a:cxnSpLocks/>
          </p:cNvCxnSpPr>
          <p:nvPr/>
        </p:nvCxnSpPr>
        <p:spPr>
          <a:xfrm>
            <a:off x="4223792" y="2240071"/>
            <a:ext cx="3554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弧形 4">
            <a:extLst>
              <a:ext uri="{FF2B5EF4-FFF2-40B4-BE49-F238E27FC236}">
                <a16:creationId xmlns:a16="http://schemas.microsoft.com/office/drawing/2014/main" id="{2183FBA3-8529-4FB3-9D57-248D01B6CE26}"/>
              </a:ext>
            </a:extLst>
          </p:cNvPr>
          <p:cNvSpPr/>
          <p:nvPr/>
        </p:nvSpPr>
        <p:spPr>
          <a:xfrm>
            <a:off x="6867945" y="2240071"/>
            <a:ext cx="1753344" cy="1706488"/>
          </a:xfrm>
          <a:prstGeom prst="arc">
            <a:avLst>
              <a:gd name="adj1" fmla="val 1613862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424C0A8-6B12-4074-AB00-ED50ADD276B9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8621289" y="3032159"/>
            <a:ext cx="0" cy="200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5FC0D91-8F22-406F-94A9-C4647EE9C90F}"/>
              </a:ext>
            </a:extLst>
          </p:cNvPr>
          <p:cNvCxnSpPr>
            <a:cxnSpLocks/>
          </p:cNvCxnSpPr>
          <p:nvPr/>
        </p:nvCxnSpPr>
        <p:spPr>
          <a:xfrm>
            <a:off x="4223792" y="2718975"/>
            <a:ext cx="34110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弧形 7">
            <a:extLst>
              <a:ext uri="{FF2B5EF4-FFF2-40B4-BE49-F238E27FC236}">
                <a16:creationId xmlns:a16="http://schemas.microsoft.com/office/drawing/2014/main" id="{C3F6622C-6426-4FC8-90D3-584F80ADA547}"/>
              </a:ext>
            </a:extLst>
          </p:cNvPr>
          <p:cNvSpPr/>
          <p:nvPr/>
        </p:nvSpPr>
        <p:spPr>
          <a:xfrm>
            <a:off x="7177681" y="2718975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FF484D2-CCC4-48CC-A9F4-1A77F5749546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8092081" y="3176175"/>
            <a:ext cx="0" cy="1769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772ED69-6289-47C5-9789-9B4D733E5058}"/>
              </a:ext>
            </a:extLst>
          </p:cNvPr>
          <p:cNvSpPr/>
          <p:nvPr/>
        </p:nvSpPr>
        <p:spPr>
          <a:xfrm>
            <a:off x="3483569" y="2320318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0BFEBD-B3BE-4F72-B836-652786E0C3D8}"/>
              </a:ext>
            </a:extLst>
          </p:cNvPr>
          <p:cNvSpPr/>
          <p:nvPr/>
        </p:nvSpPr>
        <p:spPr>
          <a:xfrm>
            <a:off x="5689999" y="2327858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AD607A-97F5-40FA-836C-9D0E129659B9}"/>
              </a:ext>
            </a:extLst>
          </p:cNvPr>
          <p:cNvSpPr/>
          <p:nvPr/>
        </p:nvSpPr>
        <p:spPr>
          <a:xfrm rot="2386195">
            <a:off x="7818894" y="2518761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AE7C50-223A-4F13-999B-27434EDDA26E}"/>
              </a:ext>
            </a:extLst>
          </p:cNvPr>
          <p:cNvSpPr/>
          <p:nvPr/>
        </p:nvSpPr>
        <p:spPr>
          <a:xfrm rot="5400000">
            <a:off x="8043341" y="3332767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171C94-C9E2-4C91-8DA1-6A8E400CC077}"/>
              </a:ext>
            </a:extLst>
          </p:cNvPr>
          <p:cNvSpPr/>
          <p:nvPr/>
        </p:nvSpPr>
        <p:spPr>
          <a:xfrm rot="5400000">
            <a:off x="8038389" y="4097181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9C927B7-3E5B-4063-BFB4-620189C76201}"/>
              </a:ext>
            </a:extLst>
          </p:cNvPr>
          <p:cNvSpPr/>
          <p:nvPr/>
        </p:nvSpPr>
        <p:spPr>
          <a:xfrm>
            <a:off x="4648691" y="3243112"/>
            <a:ext cx="3042338" cy="1594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仓库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1270850-8FEF-4C56-BB22-E817979B1264}"/>
              </a:ext>
            </a:extLst>
          </p:cNvPr>
          <p:cNvSpPr txBox="1"/>
          <p:nvPr/>
        </p:nvSpPr>
        <p:spPr>
          <a:xfrm>
            <a:off x="3477369" y="2971093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货站车运控制系统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69645CC-7941-46B1-A793-E3722548A5B1}"/>
              </a:ext>
            </a:extLst>
          </p:cNvPr>
          <p:cNvSpPr/>
          <p:nvPr/>
        </p:nvSpPr>
        <p:spPr>
          <a:xfrm>
            <a:off x="4223792" y="2749455"/>
            <a:ext cx="424899" cy="25926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控制室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F10974-183C-44A7-8A0A-61DB77DFFA64}"/>
              </a:ext>
            </a:extLst>
          </p:cNvPr>
          <p:cNvSpPr/>
          <p:nvPr/>
        </p:nvSpPr>
        <p:spPr>
          <a:xfrm>
            <a:off x="4647983" y="4837687"/>
            <a:ext cx="3043046" cy="5044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出车站台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0245F31-B38C-48BB-AEAE-9F5D77F1EA8C}"/>
              </a:ext>
            </a:extLst>
          </p:cNvPr>
          <p:cNvSpPr/>
          <p:nvPr/>
        </p:nvSpPr>
        <p:spPr>
          <a:xfrm>
            <a:off x="4643040" y="2749455"/>
            <a:ext cx="3043046" cy="5044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入车站台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3011466-76CF-40DB-8285-30B6B325291F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223792" y="5398368"/>
            <a:ext cx="3411089" cy="4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弧形 25">
            <a:extLst>
              <a:ext uri="{FF2B5EF4-FFF2-40B4-BE49-F238E27FC236}">
                <a16:creationId xmlns:a16="http://schemas.microsoft.com/office/drawing/2014/main" id="{9540B263-0615-49BF-86BB-D9EF507FEEFD}"/>
              </a:ext>
            </a:extLst>
          </p:cNvPr>
          <p:cNvSpPr/>
          <p:nvPr/>
        </p:nvSpPr>
        <p:spPr>
          <a:xfrm flipV="1">
            <a:off x="6867945" y="4186117"/>
            <a:ext cx="1753344" cy="1706488"/>
          </a:xfrm>
          <a:prstGeom prst="arc">
            <a:avLst>
              <a:gd name="adj1" fmla="val 1613862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58FA47E-1CB0-4738-B6A2-7E44A9F0C3A7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23792" y="5877272"/>
            <a:ext cx="3505592" cy="1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弧形 27">
            <a:extLst>
              <a:ext uri="{FF2B5EF4-FFF2-40B4-BE49-F238E27FC236}">
                <a16:creationId xmlns:a16="http://schemas.microsoft.com/office/drawing/2014/main" id="{7CC15A53-8300-4F42-892F-BBCD7CD4B02A}"/>
              </a:ext>
            </a:extLst>
          </p:cNvPr>
          <p:cNvSpPr/>
          <p:nvPr/>
        </p:nvSpPr>
        <p:spPr>
          <a:xfrm flipV="1">
            <a:off x="7177681" y="4488481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C1DBB4E-F9E4-45E7-923D-A240EC404766}"/>
              </a:ext>
            </a:extLst>
          </p:cNvPr>
          <p:cNvSpPr/>
          <p:nvPr/>
        </p:nvSpPr>
        <p:spPr>
          <a:xfrm rot="10800000">
            <a:off x="5677226" y="5461924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9B5010F-93A4-48B6-96D0-A682DDDD0932}"/>
              </a:ext>
            </a:extLst>
          </p:cNvPr>
          <p:cNvSpPr/>
          <p:nvPr/>
        </p:nvSpPr>
        <p:spPr>
          <a:xfrm rot="8094396">
            <a:off x="7831603" y="5266939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522EF0C-995A-4312-B80E-0355052E5A5B}"/>
              </a:ext>
            </a:extLst>
          </p:cNvPr>
          <p:cNvCxnSpPr/>
          <p:nvPr/>
        </p:nvCxnSpPr>
        <p:spPr>
          <a:xfrm>
            <a:off x="4367808" y="2492896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460CC00-46E0-4D64-9E7E-82341B396871}"/>
              </a:ext>
            </a:extLst>
          </p:cNvPr>
          <p:cNvCxnSpPr/>
          <p:nvPr/>
        </p:nvCxnSpPr>
        <p:spPr>
          <a:xfrm flipH="1">
            <a:off x="3863752" y="5661248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87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90C8A7-6409-40BE-AE88-F0DE1CD65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六、队列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1761A40-8F3D-473E-8396-C6829AD4EA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队列的定义</a:t>
            </a:r>
          </a:p>
          <a:p>
            <a:pPr lvl="1"/>
            <a:r>
              <a:rPr lang="zh-CN" altLang="en-US"/>
              <a:t>队列是在一端进行插入（入队）操作，另一端进行删除（出队）操作的线性表。</a:t>
            </a:r>
          </a:p>
        </p:txBody>
      </p:sp>
      <p:sp>
        <p:nvSpPr>
          <p:cNvPr id="30724" name="Line 4">
            <a:extLst>
              <a:ext uri="{FF2B5EF4-FFF2-40B4-BE49-F238E27FC236}">
                <a16:creationId xmlns:a16="http://schemas.microsoft.com/office/drawing/2014/main" id="{97428E8E-9DF4-4BA2-A939-5A7845B72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4" y="4652963"/>
            <a:ext cx="280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5" name="Line 5">
            <a:extLst>
              <a:ext uri="{FF2B5EF4-FFF2-40B4-BE49-F238E27FC236}">
                <a16:creationId xmlns:a16="http://schemas.microsoft.com/office/drawing/2014/main" id="{56E2A093-A785-4DDD-8FD9-E73A20DD4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4" y="5229225"/>
            <a:ext cx="280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6" name="Line 6">
            <a:extLst>
              <a:ext uri="{FF2B5EF4-FFF2-40B4-BE49-F238E27FC236}">
                <a16:creationId xmlns:a16="http://schemas.microsoft.com/office/drawing/2014/main" id="{CA6E622A-FC9B-4F5B-B611-AC86AADE67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4338" y="494188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7" name="Line 7">
            <a:extLst>
              <a:ext uri="{FF2B5EF4-FFF2-40B4-BE49-F238E27FC236}">
                <a16:creationId xmlns:a16="http://schemas.microsoft.com/office/drawing/2014/main" id="{8D4749D1-F6AE-448D-B0C6-5A7E105380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4063" y="49418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8" name="Text Box 8">
            <a:extLst>
              <a:ext uri="{FF2B5EF4-FFF2-40B4-BE49-F238E27FC236}">
                <a16:creationId xmlns:a16="http://schemas.microsoft.com/office/drawing/2014/main" id="{D20979D2-EE12-470F-BF97-DEC8998F0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1" y="4673600"/>
            <a:ext cx="1768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A B C D E F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E9A38A0-4DE8-4962-8D5D-E31D2F448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六、队列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E1ED02B-C5E3-4E34-9B80-FE85973561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顺序结构实现的队列</a:t>
            </a:r>
            <a:r>
              <a:rPr lang="en-US" altLang="zh-CN"/>
              <a:t>——</a:t>
            </a:r>
            <a:r>
              <a:rPr lang="zh-CN" altLang="en-US"/>
              <a:t>循环队列</a:t>
            </a:r>
          </a:p>
        </p:txBody>
      </p:sp>
      <p:grpSp>
        <p:nvGrpSpPr>
          <p:cNvPr id="31765" name="Group 21">
            <a:extLst>
              <a:ext uri="{FF2B5EF4-FFF2-40B4-BE49-F238E27FC236}">
                <a16:creationId xmlns:a16="http://schemas.microsoft.com/office/drawing/2014/main" id="{8B68CC21-F4B8-4045-9FF3-7DF7122EEA67}"/>
              </a:ext>
            </a:extLst>
          </p:cNvPr>
          <p:cNvGrpSpPr>
            <a:grpSpLocks/>
          </p:cNvGrpSpPr>
          <p:nvPr/>
        </p:nvGrpSpPr>
        <p:grpSpPr bwMode="auto">
          <a:xfrm>
            <a:off x="3287960" y="3788989"/>
            <a:ext cx="2663825" cy="647700"/>
            <a:chOff x="657" y="2931"/>
            <a:chExt cx="1678" cy="408"/>
          </a:xfrm>
        </p:grpSpPr>
        <p:sp>
          <p:nvSpPr>
            <p:cNvPr id="31750" name="Rectangle 6">
              <a:extLst>
                <a:ext uri="{FF2B5EF4-FFF2-40B4-BE49-F238E27FC236}">
                  <a16:creationId xmlns:a16="http://schemas.microsoft.com/office/drawing/2014/main" id="{F87C4875-D270-41AD-99F2-C7FE75226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067"/>
              <a:ext cx="167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3" name="Line 9">
              <a:extLst>
                <a:ext uri="{FF2B5EF4-FFF2-40B4-BE49-F238E27FC236}">
                  <a16:creationId xmlns:a16="http://schemas.microsoft.com/office/drawing/2014/main" id="{357D5258-3CBF-4261-9FD2-5AC44AF83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2931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9" name="Line 15">
              <a:extLst>
                <a:ext uri="{FF2B5EF4-FFF2-40B4-BE49-F238E27FC236}">
                  <a16:creationId xmlns:a16="http://schemas.microsoft.com/office/drawing/2014/main" id="{EADCDA58-58EC-4048-99A6-65E15FDBF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306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0" name="Line 16">
              <a:extLst>
                <a:ext uri="{FF2B5EF4-FFF2-40B4-BE49-F238E27FC236}">
                  <a16:creationId xmlns:a16="http://schemas.microsoft.com/office/drawing/2014/main" id="{B1B10143-7687-49AD-A71C-524FD9F222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06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1" name="Line 17">
              <a:extLst>
                <a:ext uri="{FF2B5EF4-FFF2-40B4-BE49-F238E27FC236}">
                  <a16:creationId xmlns:a16="http://schemas.microsoft.com/office/drawing/2014/main" id="{FCDDE32F-A72B-49A0-A631-A06789F68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06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775" name="Group 31">
            <a:extLst>
              <a:ext uri="{FF2B5EF4-FFF2-40B4-BE49-F238E27FC236}">
                <a16:creationId xmlns:a16="http://schemas.microsoft.com/office/drawing/2014/main" id="{782FEF48-69CE-4896-A5D7-44F12EC538BB}"/>
              </a:ext>
            </a:extLst>
          </p:cNvPr>
          <p:cNvGrpSpPr>
            <a:grpSpLocks/>
          </p:cNvGrpSpPr>
          <p:nvPr/>
        </p:nvGrpSpPr>
        <p:grpSpPr bwMode="auto">
          <a:xfrm>
            <a:off x="6528050" y="2780929"/>
            <a:ext cx="3554413" cy="2909888"/>
            <a:chOff x="3061" y="2205"/>
            <a:chExt cx="2239" cy="1833"/>
          </a:xfrm>
        </p:grpSpPr>
        <p:pic>
          <p:nvPicPr>
            <p:cNvPr id="31768" name="Picture 24">
              <a:extLst>
                <a:ext uri="{FF2B5EF4-FFF2-40B4-BE49-F238E27FC236}">
                  <a16:creationId xmlns:a16="http://schemas.microsoft.com/office/drawing/2014/main" id="{0873DE1C-23A8-44D2-8143-F96A1493EF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2296"/>
              <a:ext cx="1633" cy="1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770" name="Freeform 26">
              <a:extLst>
                <a:ext uri="{FF2B5EF4-FFF2-40B4-BE49-F238E27FC236}">
                  <a16:creationId xmlns:a16="http://schemas.microsoft.com/office/drawing/2014/main" id="{A43A24A2-B68F-4E72-AFC1-423B6D1A3643}"/>
                </a:ext>
              </a:extLst>
            </p:cNvPr>
            <p:cNvSpPr>
              <a:spLocks/>
            </p:cNvSpPr>
            <p:nvPr/>
          </p:nvSpPr>
          <p:spPr bwMode="auto">
            <a:xfrm rot="-573168">
              <a:off x="3787" y="2205"/>
              <a:ext cx="499" cy="227"/>
            </a:xfrm>
            <a:custGeom>
              <a:avLst/>
              <a:gdLst>
                <a:gd name="T0" fmla="*/ 0 w 817"/>
                <a:gd name="T1" fmla="*/ 38 h 492"/>
                <a:gd name="T2" fmla="*/ 409 w 817"/>
                <a:gd name="T3" fmla="*/ 38 h 492"/>
                <a:gd name="T4" fmla="*/ 726 w 817"/>
                <a:gd name="T5" fmla="*/ 265 h 492"/>
                <a:gd name="T6" fmla="*/ 817 w 817"/>
                <a:gd name="T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7" h="492">
                  <a:moveTo>
                    <a:pt x="0" y="38"/>
                  </a:moveTo>
                  <a:cubicBezTo>
                    <a:pt x="144" y="19"/>
                    <a:pt x="288" y="0"/>
                    <a:pt x="409" y="38"/>
                  </a:cubicBezTo>
                  <a:cubicBezTo>
                    <a:pt x="530" y="76"/>
                    <a:pt x="658" y="189"/>
                    <a:pt x="726" y="265"/>
                  </a:cubicBezTo>
                  <a:cubicBezTo>
                    <a:pt x="794" y="341"/>
                    <a:pt x="805" y="416"/>
                    <a:pt x="817" y="4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1" name="Line 27">
              <a:extLst>
                <a:ext uri="{FF2B5EF4-FFF2-40B4-BE49-F238E27FC236}">
                  <a16:creationId xmlns:a16="http://schemas.microsoft.com/office/drawing/2014/main" id="{276664E2-6C41-4D2F-8872-5666AE2E5B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4" y="2523"/>
              <a:ext cx="181" cy="1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2" name="Line 28">
              <a:extLst>
                <a:ext uri="{FF2B5EF4-FFF2-40B4-BE49-F238E27FC236}">
                  <a16:creationId xmlns:a16="http://schemas.microsoft.com/office/drawing/2014/main" id="{7AF10971-8918-4BA2-BEC8-FA67BEFD4F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77" y="3793"/>
              <a:ext cx="181" cy="1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3" name="Text Box 29">
              <a:extLst>
                <a:ext uri="{FF2B5EF4-FFF2-40B4-BE49-F238E27FC236}">
                  <a16:creationId xmlns:a16="http://schemas.microsoft.com/office/drawing/2014/main" id="{6EE7F0AE-E30D-41A9-9AB3-62A20A155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1" y="3747"/>
              <a:ext cx="3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</a:rPr>
                <a:t>tail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1774" name="Text Box 30">
              <a:extLst>
                <a:ext uri="{FF2B5EF4-FFF2-40B4-BE49-F238E27FC236}">
                  <a16:creationId xmlns:a16="http://schemas.microsoft.com/office/drawing/2014/main" id="{4AD544FD-DF6F-45D7-BC13-01C733432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8" y="2296"/>
              <a:ext cx="4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</a:rPr>
                <a:t>head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8757A81-500C-473F-BC94-9C45842269A6}"/>
              </a:ext>
            </a:extLst>
          </p:cNvPr>
          <p:cNvSpPr txBox="1"/>
          <p:nvPr/>
        </p:nvSpPr>
        <p:spPr>
          <a:xfrm>
            <a:off x="6360728" y="6012047"/>
            <a:ext cx="372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 = (Index + 1) % BUFFERLEN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F5EE19-C340-4747-A16B-D449957320D5}"/>
              </a:ext>
            </a:extLst>
          </p:cNvPr>
          <p:cNvSpPr txBox="1"/>
          <p:nvPr/>
        </p:nvSpPr>
        <p:spPr>
          <a:xfrm>
            <a:off x="3204588" y="514844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如何判断队列状态是空还是满？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FAE297-E6E4-4ACF-9868-0FE0EE22CBB2}"/>
              </a:ext>
            </a:extLst>
          </p:cNvPr>
          <p:cNvSpPr/>
          <p:nvPr/>
        </p:nvSpPr>
        <p:spPr>
          <a:xfrm>
            <a:off x="119336" y="188640"/>
            <a:ext cx="568863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操作菜单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货车入库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货车出库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退出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请选择操作：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&gt;&gt;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0DFCCA-A75B-4E41-A112-10902DE9995C}"/>
              </a:ext>
            </a:extLst>
          </p:cNvPr>
          <p:cNvSpPr/>
          <p:nvPr/>
        </p:nvSpPr>
        <p:spPr>
          <a:xfrm>
            <a:off x="5879976" y="183506"/>
            <a:ext cx="616800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货车进站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货车出站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93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AD671239-7C7E-43B5-9F66-56ECE053A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一、栈的定义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FB7AA408-EDFF-4D95-A3C1-B661850235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栈是只允许在一端进行插入和删除操作的线性表。</a:t>
            </a:r>
          </a:p>
        </p:txBody>
      </p:sp>
      <p:sp>
        <p:nvSpPr>
          <p:cNvPr id="2054" name="Freeform 6">
            <a:extLst>
              <a:ext uri="{FF2B5EF4-FFF2-40B4-BE49-F238E27FC236}">
                <a16:creationId xmlns:a16="http://schemas.microsoft.com/office/drawing/2014/main" id="{2658479C-0463-4F8B-B7AF-9770C746BF3C}"/>
              </a:ext>
            </a:extLst>
          </p:cNvPr>
          <p:cNvSpPr>
            <a:spLocks/>
          </p:cNvSpPr>
          <p:nvPr/>
        </p:nvSpPr>
        <p:spPr bwMode="auto">
          <a:xfrm>
            <a:off x="7319963" y="4606925"/>
            <a:ext cx="838200" cy="1524000"/>
          </a:xfrm>
          <a:custGeom>
            <a:avLst/>
            <a:gdLst>
              <a:gd name="T0" fmla="*/ 0 w 528"/>
              <a:gd name="T1" fmla="*/ 0 h 960"/>
              <a:gd name="T2" fmla="*/ 0 w 528"/>
              <a:gd name="T3" fmla="*/ 960 h 960"/>
              <a:gd name="T4" fmla="*/ 528 w 528"/>
              <a:gd name="T5" fmla="*/ 960 h 960"/>
              <a:gd name="T6" fmla="*/ 528 w 528"/>
              <a:gd name="T7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8" h="960">
                <a:moveTo>
                  <a:pt x="0" y="0"/>
                </a:moveTo>
                <a:lnTo>
                  <a:pt x="0" y="960"/>
                </a:lnTo>
                <a:lnTo>
                  <a:pt x="528" y="960"/>
                </a:lnTo>
                <a:lnTo>
                  <a:pt x="528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C2C351F-955A-495F-8B45-24752F387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5902325"/>
            <a:ext cx="8382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E5E9F1F5-AE69-4FC2-91F2-F3BA9A618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5673725"/>
            <a:ext cx="8382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B9C24071-732E-499B-ADE7-717B189A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5445125"/>
            <a:ext cx="8382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Text Box 10">
            <a:extLst>
              <a:ext uri="{FF2B5EF4-FFF2-40B4-BE49-F238E27FC236}">
                <a16:creationId xmlns:a16="http://schemas.microsoft.com/office/drawing/2014/main" id="{CD8047FA-C730-4B28-9E15-1E198A8AF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5886451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>
                <a:latin typeface="Times New Roman" panose="02020603050405020304" pitchFamily="18" charset="0"/>
                <a:ea typeface="楷体_GB2312" pitchFamily="49" charset="-122"/>
              </a:rPr>
              <a:t>栈底</a:t>
            </a:r>
          </a:p>
        </p:txBody>
      </p:sp>
      <p:sp>
        <p:nvSpPr>
          <p:cNvPr id="2059" name="Line 11">
            <a:extLst>
              <a:ext uri="{FF2B5EF4-FFF2-40B4-BE49-F238E27FC236}">
                <a16:creationId xmlns:a16="http://schemas.microsoft.com/office/drawing/2014/main" id="{92E06A26-F0F9-40E6-BFEB-658AA02CA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61309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0" name="Text Box 12">
            <a:extLst>
              <a:ext uri="{FF2B5EF4-FFF2-40B4-BE49-F238E27FC236}">
                <a16:creationId xmlns:a16="http://schemas.microsoft.com/office/drawing/2014/main" id="{7476B747-5CB9-4C32-A661-F8499194B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5292726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>
                <a:latin typeface="Times New Roman" panose="02020603050405020304" pitchFamily="18" charset="0"/>
                <a:ea typeface="楷体_GB2312" pitchFamily="49" charset="-122"/>
              </a:rPr>
              <a:t>栈顶</a:t>
            </a:r>
          </a:p>
        </p:txBody>
      </p:sp>
      <p:sp>
        <p:nvSpPr>
          <p:cNvPr id="2061" name="Line 13">
            <a:extLst>
              <a:ext uri="{FF2B5EF4-FFF2-40B4-BE49-F238E27FC236}">
                <a16:creationId xmlns:a16="http://schemas.microsoft.com/office/drawing/2014/main" id="{E7A2DF7F-45B7-49F2-82AA-C4DF074F99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5537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2" name="Freeform 14">
            <a:extLst>
              <a:ext uri="{FF2B5EF4-FFF2-40B4-BE49-F238E27FC236}">
                <a16:creationId xmlns:a16="http://schemas.microsoft.com/office/drawing/2014/main" id="{D7E7B34E-5463-46D3-A0CE-07BB94BFAE4B}"/>
              </a:ext>
            </a:extLst>
          </p:cNvPr>
          <p:cNvSpPr>
            <a:spLocks/>
          </p:cNvSpPr>
          <p:nvPr/>
        </p:nvSpPr>
        <p:spPr bwMode="auto">
          <a:xfrm>
            <a:off x="6938963" y="4238625"/>
            <a:ext cx="609600" cy="520700"/>
          </a:xfrm>
          <a:custGeom>
            <a:avLst/>
            <a:gdLst>
              <a:gd name="T0" fmla="*/ 0 w 384"/>
              <a:gd name="T1" fmla="*/ 88 h 328"/>
              <a:gd name="T2" fmla="*/ 288 w 384"/>
              <a:gd name="T3" fmla="*/ 40 h 328"/>
              <a:gd name="T4" fmla="*/ 384 w 384"/>
              <a:gd name="T5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328">
                <a:moveTo>
                  <a:pt x="0" y="88"/>
                </a:moveTo>
                <a:cubicBezTo>
                  <a:pt x="112" y="44"/>
                  <a:pt x="224" y="0"/>
                  <a:pt x="288" y="40"/>
                </a:cubicBezTo>
                <a:cubicBezTo>
                  <a:pt x="352" y="80"/>
                  <a:pt x="368" y="204"/>
                  <a:pt x="384" y="3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3" name="Freeform 15">
            <a:extLst>
              <a:ext uri="{FF2B5EF4-FFF2-40B4-BE49-F238E27FC236}">
                <a16:creationId xmlns:a16="http://schemas.microsoft.com/office/drawing/2014/main" id="{8A8EF682-4FA9-430D-B24D-23F31C53F29B}"/>
              </a:ext>
            </a:extLst>
          </p:cNvPr>
          <p:cNvSpPr>
            <a:spLocks/>
          </p:cNvSpPr>
          <p:nvPr/>
        </p:nvSpPr>
        <p:spPr bwMode="auto">
          <a:xfrm>
            <a:off x="7853363" y="4225925"/>
            <a:ext cx="381000" cy="533400"/>
          </a:xfrm>
          <a:custGeom>
            <a:avLst/>
            <a:gdLst>
              <a:gd name="T0" fmla="*/ 0 w 240"/>
              <a:gd name="T1" fmla="*/ 336 h 336"/>
              <a:gd name="T2" fmla="*/ 48 w 240"/>
              <a:gd name="T3" fmla="*/ 144 h 336"/>
              <a:gd name="T4" fmla="*/ 240 w 240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336">
                <a:moveTo>
                  <a:pt x="0" y="336"/>
                </a:moveTo>
                <a:cubicBezTo>
                  <a:pt x="4" y="268"/>
                  <a:pt x="8" y="200"/>
                  <a:pt x="48" y="144"/>
                </a:cubicBezTo>
                <a:cubicBezTo>
                  <a:pt x="88" y="88"/>
                  <a:pt x="164" y="44"/>
                  <a:pt x="24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4" name="Text Box 16">
            <a:extLst>
              <a:ext uri="{FF2B5EF4-FFF2-40B4-BE49-F238E27FC236}">
                <a16:creationId xmlns:a16="http://schemas.microsoft.com/office/drawing/2014/main" id="{4B00631A-B6EB-49B2-B02C-6831CDC9E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363" y="4302126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>
                <a:latin typeface="Times New Roman" panose="02020603050405020304" pitchFamily="18" charset="0"/>
                <a:ea typeface="楷体_GB2312" pitchFamily="49" charset="-122"/>
              </a:rPr>
              <a:t>入栈</a:t>
            </a:r>
          </a:p>
        </p:txBody>
      </p:sp>
      <p:sp>
        <p:nvSpPr>
          <p:cNvPr id="2065" name="Text Box 17">
            <a:extLst>
              <a:ext uri="{FF2B5EF4-FFF2-40B4-BE49-F238E27FC236}">
                <a16:creationId xmlns:a16="http://schemas.microsoft.com/office/drawing/2014/main" id="{B68BF20C-855F-4B17-9E13-7803D7A9F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8163" y="4073526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>
                <a:latin typeface="Times New Roman" panose="02020603050405020304" pitchFamily="18" charset="0"/>
                <a:ea typeface="楷体_GB2312" pitchFamily="49" charset="-122"/>
              </a:rPr>
              <a:t>出栈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FAE297-E6E4-4ACF-9868-0FE0EE22CBB2}"/>
              </a:ext>
            </a:extLst>
          </p:cNvPr>
          <p:cNvSpPr/>
          <p:nvPr/>
        </p:nvSpPr>
        <p:spPr>
          <a:xfrm>
            <a:off x="119336" y="188640"/>
            <a:ext cx="5688632" cy="5816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用顺序结构实现队列，数据元素为货车编号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Queue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head, tail;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head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为出队端，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tail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为入队端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[n];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n;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NULL;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0DFCCA-A75B-4E41-A112-10902DE9995C}"/>
              </a:ext>
            </a:extLst>
          </p:cNvPr>
          <p:cNvSpPr/>
          <p:nvPr/>
        </p:nvSpPr>
        <p:spPr>
          <a:xfrm>
            <a:off x="5879976" y="183506"/>
            <a:ext cx="616800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 Q;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(Q, 100);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货车进站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货车出站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D70EA87-B5F8-4205-BE6A-12198C6BE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762945"/>
              </p:ext>
            </p:extLst>
          </p:nvPr>
        </p:nvGraphicFramePr>
        <p:xfrm>
          <a:off x="7176120" y="5517232"/>
          <a:ext cx="41044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6">
                  <a:extLst>
                    <a:ext uri="{9D8B030D-6E8A-4147-A177-3AD203B41FA5}">
                      <a16:colId xmlns:a16="http://schemas.microsoft.com/office/drawing/2014/main" val="2829564716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1827523206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3675272765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114377063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279424264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4013639030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439021537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1619471930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556733768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3715399722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77112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364DCE4-BBA7-4245-8F45-7DDADE1886FA}"/>
              </a:ext>
            </a:extLst>
          </p:cNvPr>
          <p:cNvSpPr txBox="1"/>
          <p:nvPr/>
        </p:nvSpPr>
        <p:spPr>
          <a:xfrm>
            <a:off x="7896200" y="5239271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head</a:t>
            </a:r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996CA4-FDB3-47A5-8CCD-FD24751E8A43}"/>
              </a:ext>
            </a:extLst>
          </p:cNvPr>
          <p:cNvSpPr txBox="1"/>
          <p:nvPr/>
        </p:nvSpPr>
        <p:spPr>
          <a:xfrm>
            <a:off x="10056440" y="5882992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tail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5C6CD7-3060-4961-B306-5F94B43E28C6}"/>
              </a:ext>
            </a:extLst>
          </p:cNvPr>
          <p:cNvSpPr txBox="1"/>
          <p:nvPr/>
        </p:nvSpPr>
        <p:spPr>
          <a:xfrm>
            <a:off x="6548043" y="5561612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datas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968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FAE297-E6E4-4ACF-9868-0FE0EE22CBB2}"/>
              </a:ext>
            </a:extLst>
          </p:cNvPr>
          <p:cNvSpPr/>
          <p:nvPr/>
        </p:nvSpPr>
        <p:spPr>
          <a:xfrm>
            <a:off x="119336" y="188640"/>
            <a:ext cx="5688632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Queue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判断队列是否为空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Empty(Queue &amp;Q)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判断队列是否已满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Full(Queue &amp;Q)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+ 1) %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读取队首元素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Top(Queue &amp;Q)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0DFCCA-A75B-4E41-A112-10902DE9995C}"/>
              </a:ext>
            </a:extLst>
          </p:cNvPr>
          <p:cNvSpPr/>
          <p:nvPr/>
        </p:nvSpPr>
        <p:spPr>
          <a:xfrm>
            <a:off x="5879976" y="183506"/>
            <a:ext cx="616800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 Q;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(Q, 100);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货车进站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货车出站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EF48B7B-B1CD-4A60-A91C-892F84D41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567803"/>
              </p:ext>
            </p:extLst>
          </p:nvPr>
        </p:nvGraphicFramePr>
        <p:xfrm>
          <a:off x="7176120" y="5517232"/>
          <a:ext cx="41044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6">
                  <a:extLst>
                    <a:ext uri="{9D8B030D-6E8A-4147-A177-3AD203B41FA5}">
                      <a16:colId xmlns:a16="http://schemas.microsoft.com/office/drawing/2014/main" val="2829564716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1827523206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3675272765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114377063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279424264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4013639030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439021537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1619471930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556733768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3715399722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77112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11E2C0A-9241-47B3-8899-BC4C1383C046}"/>
              </a:ext>
            </a:extLst>
          </p:cNvPr>
          <p:cNvSpPr txBox="1"/>
          <p:nvPr/>
        </p:nvSpPr>
        <p:spPr>
          <a:xfrm>
            <a:off x="7896200" y="5239271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head</a:t>
            </a:r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EBA275-B416-474C-B29C-E685FA9B0C94}"/>
              </a:ext>
            </a:extLst>
          </p:cNvPr>
          <p:cNvSpPr txBox="1"/>
          <p:nvPr/>
        </p:nvSpPr>
        <p:spPr>
          <a:xfrm>
            <a:off x="10056440" y="5882992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tail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ACF9F9-2F33-4BED-8C3A-632149967F01}"/>
              </a:ext>
            </a:extLst>
          </p:cNvPr>
          <p:cNvSpPr txBox="1"/>
          <p:nvPr/>
        </p:nvSpPr>
        <p:spPr>
          <a:xfrm>
            <a:off x="6548043" y="5561612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datas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284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FAE297-E6E4-4ACF-9868-0FE0EE22CBB2}"/>
              </a:ext>
            </a:extLst>
          </p:cNvPr>
          <p:cNvSpPr/>
          <p:nvPr/>
        </p:nvSpPr>
        <p:spPr>
          <a:xfrm>
            <a:off x="119336" y="188640"/>
            <a:ext cx="5688632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Queue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Full(Queue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入队，约定队列已满返回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(Full(Q))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Q.datas[Q.tail] = data;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+ 1) %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出队，约定队列空时返回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(Empty(Q))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+ 1) %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0DFCCA-A75B-4E41-A112-10902DE9995C}"/>
              </a:ext>
            </a:extLst>
          </p:cNvPr>
          <p:cNvSpPr/>
          <p:nvPr/>
        </p:nvSpPr>
        <p:spPr>
          <a:xfrm>
            <a:off x="5879976" y="183506"/>
            <a:ext cx="616800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 Q;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(Q, 100);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货车进站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货车出站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3C72128-4B0A-4B2E-AF12-9820DC811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419589"/>
              </p:ext>
            </p:extLst>
          </p:nvPr>
        </p:nvGraphicFramePr>
        <p:xfrm>
          <a:off x="7176120" y="5517232"/>
          <a:ext cx="41044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6">
                  <a:extLst>
                    <a:ext uri="{9D8B030D-6E8A-4147-A177-3AD203B41FA5}">
                      <a16:colId xmlns:a16="http://schemas.microsoft.com/office/drawing/2014/main" val="2829564716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1827523206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3675272765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114377063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279424264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4013639030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439021537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1619471930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556733768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3715399722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77112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9C762C6-47F1-499F-9D85-0F3556A79A8B}"/>
              </a:ext>
            </a:extLst>
          </p:cNvPr>
          <p:cNvSpPr txBox="1"/>
          <p:nvPr/>
        </p:nvSpPr>
        <p:spPr>
          <a:xfrm>
            <a:off x="7896200" y="5239271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head</a:t>
            </a:r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D66279-7976-40D3-AE1B-4986E161274D}"/>
              </a:ext>
            </a:extLst>
          </p:cNvPr>
          <p:cNvSpPr txBox="1"/>
          <p:nvPr/>
        </p:nvSpPr>
        <p:spPr>
          <a:xfrm>
            <a:off x="10056440" y="5882992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tail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2349F4-492C-4AFA-B1A8-1C349D3B1738}"/>
              </a:ext>
            </a:extLst>
          </p:cNvPr>
          <p:cNvSpPr txBox="1"/>
          <p:nvPr/>
        </p:nvSpPr>
        <p:spPr>
          <a:xfrm>
            <a:off x="6548043" y="5561612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datas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1777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FAE297-E6E4-4ACF-9868-0FE0EE22CBB2}"/>
              </a:ext>
            </a:extLst>
          </p:cNvPr>
          <p:cNvSpPr/>
          <p:nvPr/>
        </p:nvSpPr>
        <p:spPr>
          <a:xfrm>
            <a:off x="119336" y="188640"/>
            <a:ext cx="568863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Queue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Full(Queue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0DFCCA-A75B-4E41-A112-10902DE9995C}"/>
              </a:ext>
            </a:extLst>
          </p:cNvPr>
          <p:cNvSpPr/>
          <p:nvPr/>
        </p:nvSpPr>
        <p:spPr>
          <a:xfrm>
            <a:off x="5879976" y="183506"/>
            <a:ext cx="6168008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 Q;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(Q, 100);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货车入库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请输入入库货车号：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&gt;&gt;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pt-B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(EnQueue(S, aNo) !=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入库失败！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号货车入库完毕。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47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FAE297-E6E4-4ACF-9868-0FE0EE22CBB2}"/>
              </a:ext>
            </a:extLst>
          </p:cNvPr>
          <p:cNvSpPr/>
          <p:nvPr/>
        </p:nvSpPr>
        <p:spPr>
          <a:xfrm>
            <a:off x="119336" y="188640"/>
            <a:ext cx="568863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Queue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Full(Queue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0DFCCA-A75B-4E41-A112-10902DE9995C}"/>
              </a:ext>
            </a:extLst>
          </p:cNvPr>
          <p:cNvSpPr/>
          <p:nvPr/>
        </p:nvSpPr>
        <p:spPr>
          <a:xfrm>
            <a:off x="5879976" y="183506"/>
            <a:ext cx="6168008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 Q;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(Q, 100);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(Empty(Q))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车库里是空的，没有货车可以出库了。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4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Top(Q);</a:t>
            </a:r>
          </a:p>
          <a:p>
            <a:pPr lvl="4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4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号货车出库。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86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1B8707E-3403-419A-ABBD-F4D3FD29B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六、队列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8B17978-4877-4BD9-8024-6B4DE4EF12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链式结构实现的队列</a:t>
            </a:r>
          </a:p>
        </p:txBody>
      </p:sp>
      <p:grpSp>
        <p:nvGrpSpPr>
          <p:cNvPr id="33866" name="Group 74">
            <a:extLst>
              <a:ext uri="{FF2B5EF4-FFF2-40B4-BE49-F238E27FC236}">
                <a16:creationId xmlns:a16="http://schemas.microsoft.com/office/drawing/2014/main" id="{6F5D3ED3-401D-4EBF-8BCF-AE194C4F0542}"/>
              </a:ext>
            </a:extLst>
          </p:cNvPr>
          <p:cNvGrpSpPr>
            <a:grpSpLocks/>
          </p:cNvGrpSpPr>
          <p:nvPr/>
        </p:nvGrpSpPr>
        <p:grpSpPr bwMode="auto">
          <a:xfrm>
            <a:off x="3287714" y="4437064"/>
            <a:ext cx="6276975" cy="1189037"/>
            <a:chOff x="1247" y="3430"/>
            <a:chExt cx="3954" cy="749"/>
          </a:xfrm>
        </p:grpSpPr>
        <p:grpSp>
          <p:nvGrpSpPr>
            <p:cNvPr id="33836" name="Group 44">
              <a:extLst>
                <a:ext uri="{FF2B5EF4-FFF2-40B4-BE49-F238E27FC236}">
                  <a16:creationId xmlns:a16="http://schemas.microsoft.com/office/drawing/2014/main" id="{6C63E449-9B77-4642-BEBC-BB49AC83E7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3" y="3430"/>
              <a:ext cx="771" cy="226"/>
              <a:chOff x="1383" y="2478"/>
              <a:chExt cx="771" cy="226"/>
            </a:xfrm>
          </p:grpSpPr>
          <p:grpSp>
            <p:nvGrpSpPr>
              <p:cNvPr id="33837" name="Group 45">
                <a:extLst>
                  <a:ext uri="{FF2B5EF4-FFF2-40B4-BE49-F238E27FC236}">
                    <a16:creationId xmlns:a16="http://schemas.microsoft.com/office/drawing/2014/main" id="{28DB4CC4-6B35-47AF-9736-B26A309959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83" y="2478"/>
                <a:ext cx="590" cy="226"/>
                <a:chOff x="1383" y="2478"/>
                <a:chExt cx="590" cy="226"/>
              </a:xfrm>
            </p:grpSpPr>
            <p:sp>
              <p:nvSpPr>
                <p:cNvPr id="33838" name="Rectangle 46">
                  <a:extLst>
                    <a:ext uri="{FF2B5EF4-FFF2-40B4-BE49-F238E27FC236}">
                      <a16:creationId xmlns:a16="http://schemas.microsoft.com/office/drawing/2014/main" id="{8BD83E30-2984-4B54-BDD8-E69AD3744A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3" y="2478"/>
                  <a:ext cx="590" cy="2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39" name="Line 47">
                  <a:extLst>
                    <a:ext uri="{FF2B5EF4-FFF2-40B4-BE49-F238E27FC236}">
                      <a16:creationId xmlns:a16="http://schemas.microsoft.com/office/drawing/2014/main" id="{2874F43C-C3DB-4807-8047-0C7B190DBF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91" y="2478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3840" name="Line 48">
                <a:extLst>
                  <a:ext uri="{FF2B5EF4-FFF2-40B4-BE49-F238E27FC236}">
                    <a16:creationId xmlns:a16="http://schemas.microsoft.com/office/drawing/2014/main" id="{6491A972-634A-47B2-B13E-D5E25A6931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61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3841" name="Group 49">
              <a:extLst>
                <a:ext uri="{FF2B5EF4-FFF2-40B4-BE49-F238E27FC236}">
                  <a16:creationId xmlns:a16="http://schemas.microsoft.com/office/drawing/2014/main" id="{46D662CF-51A5-41E7-8C6B-40AC40223D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3430"/>
              <a:ext cx="771" cy="226"/>
              <a:chOff x="1383" y="2478"/>
              <a:chExt cx="771" cy="226"/>
            </a:xfrm>
          </p:grpSpPr>
          <p:grpSp>
            <p:nvGrpSpPr>
              <p:cNvPr id="33842" name="Group 50">
                <a:extLst>
                  <a:ext uri="{FF2B5EF4-FFF2-40B4-BE49-F238E27FC236}">
                    <a16:creationId xmlns:a16="http://schemas.microsoft.com/office/drawing/2014/main" id="{640C7174-427E-4605-8BDD-C43F1A61D2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83" y="2478"/>
                <a:ext cx="590" cy="226"/>
                <a:chOff x="1383" y="2478"/>
                <a:chExt cx="590" cy="226"/>
              </a:xfrm>
            </p:grpSpPr>
            <p:sp>
              <p:nvSpPr>
                <p:cNvPr id="33843" name="Rectangle 51">
                  <a:extLst>
                    <a:ext uri="{FF2B5EF4-FFF2-40B4-BE49-F238E27FC236}">
                      <a16:creationId xmlns:a16="http://schemas.microsoft.com/office/drawing/2014/main" id="{65117C4B-E2BF-4879-BC68-C935BEA650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3" y="2478"/>
                  <a:ext cx="590" cy="2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44" name="Line 52">
                  <a:extLst>
                    <a:ext uri="{FF2B5EF4-FFF2-40B4-BE49-F238E27FC236}">
                      <a16:creationId xmlns:a16="http://schemas.microsoft.com/office/drawing/2014/main" id="{28FA73ED-06D2-4F0B-99FC-79F2E1866B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91" y="2478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3845" name="Line 53">
                <a:extLst>
                  <a:ext uri="{FF2B5EF4-FFF2-40B4-BE49-F238E27FC236}">
                    <a16:creationId xmlns:a16="http://schemas.microsoft.com/office/drawing/2014/main" id="{3F40A343-4861-420E-A4F3-728A56CDB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61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3846" name="Group 54">
              <a:extLst>
                <a:ext uri="{FF2B5EF4-FFF2-40B4-BE49-F238E27FC236}">
                  <a16:creationId xmlns:a16="http://schemas.microsoft.com/office/drawing/2014/main" id="{8A0D697D-C503-4931-ABA9-AD7EDE3E26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3430"/>
              <a:ext cx="771" cy="226"/>
              <a:chOff x="1383" y="2478"/>
              <a:chExt cx="771" cy="226"/>
            </a:xfrm>
          </p:grpSpPr>
          <p:grpSp>
            <p:nvGrpSpPr>
              <p:cNvPr id="33847" name="Group 55">
                <a:extLst>
                  <a:ext uri="{FF2B5EF4-FFF2-40B4-BE49-F238E27FC236}">
                    <a16:creationId xmlns:a16="http://schemas.microsoft.com/office/drawing/2014/main" id="{69EA9FD4-809D-4346-8B7B-92AC19544E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83" y="2478"/>
                <a:ext cx="590" cy="226"/>
                <a:chOff x="1383" y="2478"/>
                <a:chExt cx="590" cy="226"/>
              </a:xfrm>
            </p:grpSpPr>
            <p:sp>
              <p:nvSpPr>
                <p:cNvPr id="33848" name="Rectangle 56">
                  <a:extLst>
                    <a:ext uri="{FF2B5EF4-FFF2-40B4-BE49-F238E27FC236}">
                      <a16:creationId xmlns:a16="http://schemas.microsoft.com/office/drawing/2014/main" id="{F06F6E35-4F58-4038-97F8-24982A8F9F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3" y="2478"/>
                  <a:ext cx="590" cy="2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49" name="Line 57">
                  <a:extLst>
                    <a:ext uri="{FF2B5EF4-FFF2-40B4-BE49-F238E27FC236}">
                      <a16:creationId xmlns:a16="http://schemas.microsoft.com/office/drawing/2014/main" id="{4A423ADD-E733-40B0-B97A-8B7B963F4B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91" y="2478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3850" name="Line 58">
                <a:extLst>
                  <a:ext uri="{FF2B5EF4-FFF2-40B4-BE49-F238E27FC236}">
                    <a16:creationId xmlns:a16="http://schemas.microsoft.com/office/drawing/2014/main" id="{02C37E8A-F3C9-4F29-827D-7EECC231B7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61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3851" name="Group 59">
              <a:extLst>
                <a:ext uri="{FF2B5EF4-FFF2-40B4-BE49-F238E27FC236}">
                  <a16:creationId xmlns:a16="http://schemas.microsoft.com/office/drawing/2014/main" id="{80E74415-DB5D-4FC8-9361-B1326473BF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430"/>
              <a:ext cx="771" cy="226"/>
              <a:chOff x="1383" y="2478"/>
              <a:chExt cx="771" cy="226"/>
            </a:xfrm>
          </p:grpSpPr>
          <p:grpSp>
            <p:nvGrpSpPr>
              <p:cNvPr id="33852" name="Group 60">
                <a:extLst>
                  <a:ext uri="{FF2B5EF4-FFF2-40B4-BE49-F238E27FC236}">
                    <a16:creationId xmlns:a16="http://schemas.microsoft.com/office/drawing/2014/main" id="{73FB9DB6-1DF3-4E17-9FB9-18A08408BC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83" y="2478"/>
                <a:ext cx="590" cy="226"/>
                <a:chOff x="1383" y="2478"/>
                <a:chExt cx="590" cy="226"/>
              </a:xfrm>
            </p:grpSpPr>
            <p:sp>
              <p:nvSpPr>
                <p:cNvPr id="33853" name="Rectangle 61">
                  <a:extLst>
                    <a:ext uri="{FF2B5EF4-FFF2-40B4-BE49-F238E27FC236}">
                      <a16:creationId xmlns:a16="http://schemas.microsoft.com/office/drawing/2014/main" id="{E218569F-310B-4FCD-B8BA-095BC8467A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3" y="2478"/>
                  <a:ext cx="590" cy="2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54" name="Line 62">
                  <a:extLst>
                    <a:ext uri="{FF2B5EF4-FFF2-40B4-BE49-F238E27FC236}">
                      <a16:creationId xmlns:a16="http://schemas.microsoft.com/office/drawing/2014/main" id="{A6CE1599-D920-45AB-A8E4-C4402142FE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91" y="2478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3855" name="Line 63">
                <a:extLst>
                  <a:ext uri="{FF2B5EF4-FFF2-40B4-BE49-F238E27FC236}">
                    <a16:creationId xmlns:a16="http://schemas.microsoft.com/office/drawing/2014/main" id="{363FF8D6-152E-495F-B2F0-BF2B8482F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61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3856" name="Group 64">
              <a:extLst>
                <a:ext uri="{FF2B5EF4-FFF2-40B4-BE49-F238E27FC236}">
                  <a16:creationId xmlns:a16="http://schemas.microsoft.com/office/drawing/2014/main" id="{CBF44D14-FDA5-4C10-AFFD-BA1528BFAE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8" y="3430"/>
              <a:ext cx="590" cy="226"/>
              <a:chOff x="1383" y="2478"/>
              <a:chExt cx="590" cy="226"/>
            </a:xfrm>
          </p:grpSpPr>
          <p:sp>
            <p:nvSpPr>
              <p:cNvPr id="33857" name="Rectangle 65">
                <a:extLst>
                  <a:ext uri="{FF2B5EF4-FFF2-40B4-BE49-F238E27FC236}">
                    <a16:creationId xmlns:a16="http://schemas.microsoft.com/office/drawing/2014/main" id="{F1FC0821-B227-47D6-A1C9-887E760D1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2478"/>
                <a:ext cx="590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58" name="Line 66">
                <a:extLst>
                  <a:ext uri="{FF2B5EF4-FFF2-40B4-BE49-F238E27FC236}">
                    <a16:creationId xmlns:a16="http://schemas.microsoft.com/office/drawing/2014/main" id="{87AD345E-73EA-48D1-B69A-A119EF73F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1" y="2478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3859" name="Rectangle 67">
              <a:extLst>
                <a:ext uri="{FF2B5EF4-FFF2-40B4-BE49-F238E27FC236}">
                  <a16:creationId xmlns:a16="http://schemas.microsoft.com/office/drawing/2014/main" id="{FE258DFE-5553-4040-82CF-31E8198AF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3793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0" name="Line 68">
              <a:extLst>
                <a:ext uri="{FF2B5EF4-FFF2-40B4-BE49-F238E27FC236}">
                  <a16:creationId xmlns:a16="http://schemas.microsoft.com/office/drawing/2014/main" id="{7125B024-111C-4172-B461-8A022E155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40" y="3674"/>
              <a:ext cx="0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61" name="Rectangle 69">
              <a:extLst>
                <a:ext uri="{FF2B5EF4-FFF2-40B4-BE49-F238E27FC236}">
                  <a16:creationId xmlns:a16="http://schemas.microsoft.com/office/drawing/2014/main" id="{B9B57CBB-0C59-4242-A71B-EDE1D6633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3793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2" name="Line 70">
              <a:extLst>
                <a:ext uri="{FF2B5EF4-FFF2-40B4-BE49-F238E27FC236}">
                  <a16:creationId xmlns:a16="http://schemas.microsoft.com/office/drawing/2014/main" id="{D07A1BF0-0362-44D0-A265-69BD16572B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" y="3674"/>
              <a:ext cx="0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63" name="Freeform 71">
              <a:extLst>
                <a:ext uri="{FF2B5EF4-FFF2-40B4-BE49-F238E27FC236}">
                  <a16:creationId xmlns:a16="http://schemas.microsoft.com/office/drawing/2014/main" id="{1DFC55C1-1493-450A-AAFA-EB91879B0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3476"/>
              <a:ext cx="91" cy="136"/>
            </a:xfrm>
            <a:custGeom>
              <a:avLst/>
              <a:gdLst>
                <a:gd name="T0" fmla="*/ 0 w 91"/>
                <a:gd name="T1" fmla="*/ 136 h 136"/>
                <a:gd name="T2" fmla="*/ 45 w 91"/>
                <a:gd name="T3" fmla="*/ 0 h 136"/>
                <a:gd name="T4" fmla="*/ 91 w 91"/>
                <a:gd name="T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136">
                  <a:moveTo>
                    <a:pt x="0" y="136"/>
                  </a:moveTo>
                  <a:lnTo>
                    <a:pt x="45" y="0"/>
                  </a:lnTo>
                  <a:lnTo>
                    <a:pt x="91" y="13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64" name="Text Box 72">
              <a:extLst>
                <a:ext uri="{FF2B5EF4-FFF2-40B4-BE49-F238E27FC236}">
                  <a16:creationId xmlns:a16="http://schemas.microsoft.com/office/drawing/2014/main" id="{675D265F-7BA8-4D5B-9C10-D1CBCCECB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3929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anose="02020603050405020304" pitchFamily="18" charset="0"/>
                </a:rPr>
                <a:t>队头</a:t>
              </a:r>
              <a:r>
                <a:rPr lang="en-US" altLang="zh-CN" sz="2000">
                  <a:latin typeface="Times New Roman" panose="02020603050405020304" pitchFamily="18" charset="0"/>
                </a:rPr>
                <a:t>/</a:t>
              </a:r>
              <a:r>
                <a:rPr lang="zh-CN" altLang="en-US" sz="2000">
                  <a:latin typeface="Times New Roman" panose="02020603050405020304" pitchFamily="18" charset="0"/>
                </a:rPr>
                <a:t>读出端</a:t>
              </a:r>
            </a:p>
          </p:txBody>
        </p:sp>
        <p:sp>
          <p:nvSpPr>
            <p:cNvPr id="33865" name="Text Box 73">
              <a:extLst>
                <a:ext uri="{FF2B5EF4-FFF2-40B4-BE49-F238E27FC236}">
                  <a16:creationId xmlns:a16="http://schemas.microsoft.com/office/drawing/2014/main" id="{6BE133C1-C75D-4509-B41F-6164C06F0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3929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anose="02020603050405020304" pitchFamily="18" charset="0"/>
                </a:rPr>
                <a:t>队尾</a:t>
              </a:r>
              <a:r>
                <a:rPr lang="en-US" altLang="zh-CN" sz="2000">
                  <a:latin typeface="Times New Roman" panose="02020603050405020304" pitchFamily="18" charset="0"/>
                </a:rPr>
                <a:t>/</a:t>
              </a:r>
              <a:r>
                <a:rPr lang="zh-CN" altLang="en-US" sz="2000">
                  <a:latin typeface="Times New Roman" panose="02020603050405020304" pitchFamily="18" charset="0"/>
                </a:rPr>
                <a:t>写入端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547934-8824-4AED-9AFC-EF7C4EF8D8DD}"/>
              </a:ext>
            </a:extLst>
          </p:cNvPr>
          <p:cNvSpPr/>
          <p:nvPr/>
        </p:nvSpPr>
        <p:spPr>
          <a:xfrm>
            <a:off x="191344" y="116632"/>
            <a:ext cx="54006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操作菜单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货车入库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货车出库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退出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请选择操作：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F4E339-F15E-41B5-80F9-8D9BFC86FD2A}"/>
              </a:ext>
            </a:extLst>
          </p:cNvPr>
          <p:cNvSpPr/>
          <p:nvPr/>
        </p:nvSpPr>
        <p:spPr>
          <a:xfrm>
            <a:off x="5663952" y="116632"/>
            <a:ext cx="6408712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货车入库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9824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547934-8824-4AED-9AFC-EF7C4EF8D8DD}"/>
              </a:ext>
            </a:extLst>
          </p:cNvPr>
          <p:cNvSpPr/>
          <p:nvPr/>
        </p:nvSpPr>
        <p:spPr>
          <a:xfrm>
            <a:off x="191344" y="116632"/>
            <a:ext cx="54006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用链式结构实现队列，数据元素为货车编号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QueueNode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data;</a:t>
            </a: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*head, *tail;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(!Empty(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F4E339-F15E-41B5-80F9-8D9BFC86FD2A}"/>
              </a:ext>
            </a:extLst>
          </p:cNvPr>
          <p:cNvSpPr/>
          <p:nvPr/>
        </p:nvSpPr>
        <p:spPr>
          <a:xfrm>
            <a:off x="5663952" y="116632"/>
            <a:ext cx="6408712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货车入库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16D2FD1-F9C8-43CE-857B-BC656524637C}"/>
              </a:ext>
            </a:extLst>
          </p:cNvPr>
          <p:cNvGrpSpPr/>
          <p:nvPr/>
        </p:nvGrpSpPr>
        <p:grpSpPr>
          <a:xfrm>
            <a:off x="6484467" y="5229200"/>
            <a:ext cx="4960131" cy="909957"/>
            <a:chOff x="6484467" y="5229200"/>
            <a:chExt cx="4960131" cy="90995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37A320A-BFB0-46AC-8F13-6A89B33ABCB3}"/>
                </a:ext>
              </a:extLst>
            </p:cNvPr>
            <p:cNvGrpSpPr/>
            <p:nvPr/>
          </p:nvGrpSpPr>
          <p:grpSpPr>
            <a:xfrm>
              <a:off x="6660469" y="5256755"/>
              <a:ext cx="432048" cy="216024"/>
              <a:chOff x="2927648" y="5301208"/>
              <a:chExt cx="432048" cy="21602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3BACE4F-52E6-42B8-AB34-4331124E68EC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39A7804-5D73-4AA8-AAD3-3C9A92A4469B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C7AEC25-7E18-4D8B-A56A-FBD492BF9AE4}"/>
                </a:ext>
              </a:extLst>
            </p:cNvPr>
            <p:cNvGrpSpPr/>
            <p:nvPr/>
          </p:nvGrpSpPr>
          <p:grpSpPr>
            <a:xfrm>
              <a:off x="7362534" y="5256755"/>
              <a:ext cx="432048" cy="216024"/>
              <a:chOff x="2927648" y="5301208"/>
              <a:chExt cx="432048" cy="216024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37C91EE-7FBD-4160-82AF-06CC7C6E0473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9839102-734A-4771-AF9B-AC817B04A2EA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8B16542-E119-4441-9AA9-4629DD81B038}"/>
                </a:ext>
              </a:extLst>
            </p:cNvPr>
            <p:cNvGrpSpPr/>
            <p:nvPr/>
          </p:nvGrpSpPr>
          <p:grpSpPr>
            <a:xfrm>
              <a:off x="8082614" y="5256112"/>
              <a:ext cx="432048" cy="216024"/>
              <a:chOff x="2927648" y="5301208"/>
              <a:chExt cx="432048" cy="21602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340CE4C8-CFC3-472F-A860-11FC32835DEC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9C8AC2D-2A4B-4951-87CB-407CA87F464A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A714E1C4-931C-49DD-A323-5B3631C6B81C}"/>
                </a:ext>
              </a:extLst>
            </p:cNvPr>
            <p:cNvCxnSpPr/>
            <p:nvPr/>
          </p:nvCxnSpPr>
          <p:spPr>
            <a:xfrm>
              <a:off x="7011527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5CA31A6-65BC-4548-9AAB-67B312C2B4A7}"/>
                </a:ext>
              </a:extLst>
            </p:cNvPr>
            <p:cNvCxnSpPr/>
            <p:nvPr/>
          </p:nvCxnSpPr>
          <p:spPr>
            <a:xfrm>
              <a:off x="7722574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9B28CF96-6415-46A3-AAF6-305A5B2127BD}"/>
                </a:ext>
              </a:extLst>
            </p:cNvPr>
            <p:cNvCxnSpPr/>
            <p:nvPr/>
          </p:nvCxnSpPr>
          <p:spPr>
            <a:xfrm>
              <a:off x="8442654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444D86C-0E49-4E4F-9A3B-15EF5AAF8C7A}"/>
                </a:ext>
              </a:extLst>
            </p:cNvPr>
            <p:cNvGrpSpPr/>
            <p:nvPr/>
          </p:nvGrpSpPr>
          <p:grpSpPr>
            <a:xfrm>
              <a:off x="8798394" y="5256755"/>
              <a:ext cx="432048" cy="216024"/>
              <a:chOff x="2927648" y="5301208"/>
              <a:chExt cx="432048" cy="21602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DB77CE9-6EB6-4FC3-B4B5-F831FC35592C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FB13643-F344-4FDD-861F-3BC7BB8C7C3B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EC305E2-9DA4-4EE1-A8DC-DF70D7B2B293}"/>
                </a:ext>
              </a:extLst>
            </p:cNvPr>
            <p:cNvGrpSpPr/>
            <p:nvPr/>
          </p:nvGrpSpPr>
          <p:grpSpPr>
            <a:xfrm>
              <a:off x="9500459" y="5256755"/>
              <a:ext cx="432048" cy="216024"/>
              <a:chOff x="2927648" y="5301208"/>
              <a:chExt cx="432048" cy="216024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238CA97-984C-49AE-8FBA-D10D34CA1339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748E8BC-20C6-4901-A704-5A76EA0BC180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8ED7278-B219-45FC-93E6-7D4708C20B62}"/>
                </a:ext>
              </a:extLst>
            </p:cNvPr>
            <p:cNvGrpSpPr/>
            <p:nvPr/>
          </p:nvGrpSpPr>
          <p:grpSpPr>
            <a:xfrm>
              <a:off x="10220539" y="5256112"/>
              <a:ext cx="432048" cy="216024"/>
              <a:chOff x="2927648" y="5301208"/>
              <a:chExt cx="432048" cy="2160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2AE4985-1344-4B73-B9F0-936DB01FAA0D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374132A-FE9E-4012-9644-D926A25F933D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418BAA9-E914-4D1C-B07A-1A7D1FB13A7F}"/>
                </a:ext>
              </a:extLst>
            </p:cNvPr>
            <p:cNvCxnSpPr/>
            <p:nvPr/>
          </p:nvCxnSpPr>
          <p:spPr>
            <a:xfrm>
              <a:off x="9149452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240A616-6134-42C6-9108-7CB7901E5A0F}"/>
                </a:ext>
              </a:extLst>
            </p:cNvPr>
            <p:cNvCxnSpPr/>
            <p:nvPr/>
          </p:nvCxnSpPr>
          <p:spPr>
            <a:xfrm>
              <a:off x="9860499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CABEC28-E128-4D1B-8CBC-74FD6E2C1601}"/>
                </a:ext>
              </a:extLst>
            </p:cNvPr>
            <p:cNvCxnSpPr/>
            <p:nvPr/>
          </p:nvCxnSpPr>
          <p:spPr>
            <a:xfrm>
              <a:off x="10580579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C26FB0F-103C-4CAF-A6A1-59C1E20AF73B}"/>
                </a:ext>
              </a:extLst>
            </p:cNvPr>
            <p:cNvGrpSpPr/>
            <p:nvPr/>
          </p:nvGrpSpPr>
          <p:grpSpPr>
            <a:xfrm>
              <a:off x="10936319" y="5256112"/>
              <a:ext cx="432048" cy="216024"/>
              <a:chOff x="2927648" y="5301208"/>
              <a:chExt cx="432048" cy="216024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D8B6B00-31D4-4980-A4C0-07925B672D1D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D1D22D7-C755-4447-A71E-6121B65445F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784140D-21C9-4ED9-B317-002B89ABD76C}"/>
                </a:ext>
              </a:extLst>
            </p:cNvPr>
            <p:cNvSpPr txBox="1"/>
            <p:nvPr/>
          </p:nvSpPr>
          <p:spPr>
            <a:xfrm flipH="1">
              <a:off x="11156566" y="5229200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^</a:t>
              </a:r>
              <a:endParaRPr lang="zh-CN" altLang="en-US" sz="12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5797EC0-2FB6-4375-B20F-441B0F8104A5}"/>
                </a:ext>
              </a:extLst>
            </p:cNvPr>
            <p:cNvSpPr/>
            <p:nvPr/>
          </p:nvSpPr>
          <p:spPr>
            <a:xfrm>
              <a:off x="6660469" y="5697956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7639C44-0F13-4896-8CEE-7F3EEF9F9BC0}"/>
                </a:ext>
              </a:extLst>
            </p:cNvPr>
            <p:cNvSpPr txBox="1"/>
            <p:nvPr/>
          </p:nvSpPr>
          <p:spPr>
            <a:xfrm>
              <a:off x="6484467" y="5862158"/>
              <a:ext cx="608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head</a:t>
              </a:r>
              <a:endParaRPr lang="zh-CN" altLang="en-US" sz="12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EBE73F6-5CF4-40B2-BAA5-7070CF98F7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4627" y="5506199"/>
              <a:ext cx="0" cy="24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BBA0D9A-93F8-47B1-9331-99E4F87D5193}"/>
                </a:ext>
              </a:extLst>
            </p:cNvPr>
            <p:cNvSpPr/>
            <p:nvPr/>
          </p:nvSpPr>
          <p:spPr>
            <a:xfrm>
              <a:off x="10936319" y="5672643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7AA44D6-20DA-4EA6-8591-5AA47BA43A7B}"/>
                </a:ext>
              </a:extLst>
            </p:cNvPr>
            <p:cNvSpPr txBox="1"/>
            <p:nvPr/>
          </p:nvSpPr>
          <p:spPr>
            <a:xfrm>
              <a:off x="10812630" y="5852445"/>
              <a:ext cx="608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tail</a:t>
              </a:r>
              <a:endParaRPr lang="zh-CN" altLang="en-US" sz="1200" dirty="0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62914A5A-3352-497E-BA06-ACCC5C9B3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0477" y="5480886"/>
              <a:ext cx="0" cy="24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687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547934-8824-4AED-9AFC-EF7C4EF8D8DD}"/>
              </a:ext>
            </a:extLst>
          </p:cNvPr>
          <p:cNvSpPr/>
          <p:nvPr/>
        </p:nvSpPr>
        <p:spPr>
          <a:xfrm>
            <a:off x="191344" y="116632"/>
            <a:ext cx="54006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};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判断队列是否为空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读取队首元素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F4E339-F15E-41B5-80F9-8D9BFC86FD2A}"/>
              </a:ext>
            </a:extLst>
          </p:cNvPr>
          <p:cNvSpPr/>
          <p:nvPr/>
        </p:nvSpPr>
        <p:spPr>
          <a:xfrm>
            <a:off x="5663952" y="116632"/>
            <a:ext cx="6408712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货车入库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E0B58D8-0F22-4CF1-A884-D45A6C956147}"/>
              </a:ext>
            </a:extLst>
          </p:cNvPr>
          <p:cNvGrpSpPr/>
          <p:nvPr/>
        </p:nvGrpSpPr>
        <p:grpSpPr>
          <a:xfrm>
            <a:off x="6484467" y="5229200"/>
            <a:ext cx="4960131" cy="909957"/>
            <a:chOff x="6484467" y="5229200"/>
            <a:chExt cx="4960131" cy="90995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84AE4D1-8614-4DA2-A51C-77200165F374}"/>
                </a:ext>
              </a:extLst>
            </p:cNvPr>
            <p:cNvGrpSpPr/>
            <p:nvPr/>
          </p:nvGrpSpPr>
          <p:grpSpPr>
            <a:xfrm>
              <a:off x="6660469" y="5256755"/>
              <a:ext cx="432048" cy="216024"/>
              <a:chOff x="2927648" y="5301208"/>
              <a:chExt cx="432048" cy="216024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4D52369-A76D-4910-9284-E1845EB58EEB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F1E08D0-BA46-4B5B-A6F9-10DEB624C8CD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656DA0E-EBBA-41FA-8007-7FF03A6C3FA0}"/>
                </a:ext>
              </a:extLst>
            </p:cNvPr>
            <p:cNvGrpSpPr/>
            <p:nvPr/>
          </p:nvGrpSpPr>
          <p:grpSpPr>
            <a:xfrm>
              <a:off x="7362534" y="5256755"/>
              <a:ext cx="432048" cy="216024"/>
              <a:chOff x="2927648" y="5301208"/>
              <a:chExt cx="432048" cy="216024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6E371D8-9C22-4413-AD6B-FF640E970148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58E4C57-4677-40A2-AEE9-7C46A307136C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29B8B39-3F35-48B3-BCC2-3C8C5B542C7B}"/>
                </a:ext>
              </a:extLst>
            </p:cNvPr>
            <p:cNvGrpSpPr/>
            <p:nvPr/>
          </p:nvGrpSpPr>
          <p:grpSpPr>
            <a:xfrm>
              <a:off x="8082614" y="5256112"/>
              <a:ext cx="432048" cy="216024"/>
              <a:chOff x="2927648" y="5301208"/>
              <a:chExt cx="432048" cy="216024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35BC51E-1523-4AE1-8FAF-6381615E7FB7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CC204E3-A38E-400F-90AA-D4F4F3BE55D1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946BD87B-4EC5-48A0-9395-4E40D2FB334D}"/>
                </a:ext>
              </a:extLst>
            </p:cNvPr>
            <p:cNvCxnSpPr/>
            <p:nvPr/>
          </p:nvCxnSpPr>
          <p:spPr>
            <a:xfrm>
              <a:off x="7011527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68CDE92-CD89-406D-B46C-1AD527690E0B}"/>
                </a:ext>
              </a:extLst>
            </p:cNvPr>
            <p:cNvCxnSpPr/>
            <p:nvPr/>
          </p:nvCxnSpPr>
          <p:spPr>
            <a:xfrm>
              <a:off x="7722574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60DDBFE-27D9-4CE2-BE79-EA23F3AC993D}"/>
                </a:ext>
              </a:extLst>
            </p:cNvPr>
            <p:cNvCxnSpPr/>
            <p:nvPr/>
          </p:nvCxnSpPr>
          <p:spPr>
            <a:xfrm>
              <a:off x="8442654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42ACBD0-1D77-4AAD-B930-3B8C7AB3F620}"/>
                </a:ext>
              </a:extLst>
            </p:cNvPr>
            <p:cNvGrpSpPr/>
            <p:nvPr/>
          </p:nvGrpSpPr>
          <p:grpSpPr>
            <a:xfrm>
              <a:off x="8798394" y="5256755"/>
              <a:ext cx="432048" cy="216024"/>
              <a:chOff x="2927648" y="5301208"/>
              <a:chExt cx="432048" cy="216024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F24E056-2E5A-4DFD-9D3D-BDCFC8C175DB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58BEBBE-1AEF-419F-BC69-08291D7CF06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BD79345-3BFF-4DCA-A237-F98FC83F6237}"/>
                </a:ext>
              </a:extLst>
            </p:cNvPr>
            <p:cNvGrpSpPr/>
            <p:nvPr/>
          </p:nvGrpSpPr>
          <p:grpSpPr>
            <a:xfrm>
              <a:off x="9500459" y="5256755"/>
              <a:ext cx="432048" cy="216024"/>
              <a:chOff x="2927648" y="5301208"/>
              <a:chExt cx="432048" cy="2160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F881663-ECCA-4756-97B1-8D004E89DFC0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81CEA00A-32E8-4767-BA60-D71405AE8B4C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2652D8D7-F9B7-4045-8680-8A5F4AFD27FC}"/>
                </a:ext>
              </a:extLst>
            </p:cNvPr>
            <p:cNvGrpSpPr/>
            <p:nvPr/>
          </p:nvGrpSpPr>
          <p:grpSpPr>
            <a:xfrm>
              <a:off x="10220539" y="5256112"/>
              <a:ext cx="432048" cy="216024"/>
              <a:chOff x="2927648" y="5301208"/>
              <a:chExt cx="432048" cy="216024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455CAD9-1138-4851-8A47-EC1E62B3A28C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4D6453F-62EC-4FD4-BC65-F324A4EEA18D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C6FC4DE-1303-4B84-8333-1FAE4760A2DC}"/>
                </a:ext>
              </a:extLst>
            </p:cNvPr>
            <p:cNvCxnSpPr/>
            <p:nvPr/>
          </p:nvCxnSpPr>
          <p:spPr>
            <a:xfrm>
              <a:off x="9149452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AB02105-AE36-41B4-A206-FA2ADED68EA8}"/>
                </a:ext>
              </a:extLst>
            </p:cNvPr>
            <p:cNvCxnSpPr/>
            <p:nvPr/>
          </p:nvCxnSpPr>
          <p:spPr>
            <a:xfrm>
              <a:off x="9860499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0C17BA33-0B1A-4567-9BB9-24D5DFB8D660}"/>
                </a:ext>
              </a:extLst>
            </p:cNvPr>
            <p:cNvCxnSpPr/>
            <p:nvPr/>
          </p:nvCxnSpPr>
          <p:spPr>
            <a:xfrm>
              <a:off x="10580579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35C8CEB-2906-47ED-ADD9-ADA047312A1C}"/>
                </a:ext>
              </a:extLst>
            </p:cNvPr>
            <p:cNvGrpSpPr/>
            <p:nvPr/>
          </p:nvGrpSpPr>
          <p:grpSpPr>
            <a:xfrm>
              <a:off x="10936319" y="5256112"/>
              <a:ext cx="432048" cy="216024"/>
              <a:chOff x="2927648" y="5301208"/>
              <a:chExt cx="432048" cy="21602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59FCD7E-BA8C-4464-9D8A-9F732FCBA6C6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6B24DC4-A451-401A-BC06-14EC7E95F58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BDFA6CF-9C2B-41C8-B6D3-3604EF8C5D5B}"/>
                </a:ext>
              </a:extLst>
            </p:cNvPr>
            <p:cNvSpPr txBox="1"/>
            <p:nvPr/>
          </p:nvSpPr>
          <p:spPr>
            <a:xfrm flipH="1">
              <a:off x="11156566" y="5229200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^</a:t>
              </a:r>
              <a:endParaRPr lang="zh-CN" altLang="en-US" sz="12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EEE69B2-9496-41CF-B29D-D96ED41372BF}"/>
                </a:ext>
              </a:extLst>
            </p:cNvPr>
            <p:cNvSpPr/>
            <p:nvPr/>
          </p:nvSpPr>
          <p:spPr>
            <a:xfrm>
              <a:off x="6660469" y="5697956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B9B75C0-B38D-40D6-82EE-41E4786BCA71}"/>
                </a:ext>
              </a:extLst>
            </p:cNvPr>
            <p:cNvSpPr txBox="1"/>
            <p:nvPr/>
          </p:nvSpPr>
          <p:spPr>
            <a:xfrm>
              <a:off x="6484467" y="5862158"/>
              <a:ext cx="608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head</a:t>
              </a:r>
              <a:endParaRPr lang="zh-CN" altLang="en-US" sz="12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DCCBADB-7408-4139-AFDA-D153CBE88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4627" y="5506199"/>
              <a:ext cx="0" cy="24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DFABBF1-1236-4C1D-AC95-5BF8E0246BAD}"/>
                </a:ext>
              </a:extLst>
            </p:cNvPr>
            <p:cNvSpPr/>
            <p:nvPr/>
          </p:nvSpPr>
          <p:spPr>
            <a:xfrm>
              <a:off x="10936319" y="5672643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4015E6B-1F37-48A9-9A40-221D85A79FDA}"/>
                </a:ext>
              </a:extLst>
            </p:cNvPr>
            <p:cNvSpPr txBox="1"/>
            <p:nvPr/>
          </p:nvSpPr>
          <p:spPr>
            <a:xfrm>
              <a:off x="10812630" y="5852445"/>
              <a:ext cx="608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tail</a:t>
              </a:r>
              <a:endParaRPr lang="zh-CN" altLang="en-US" sz="1200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5FA6C59-165A-4090-90F0-AAA62BA4BC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0477" y="5480886"/>
              <a:ext cx="0" cy="24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155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547934-8824-4AED-9AFC-EF7C4EF8D8DD}"/>
              </a:ext>
            </a:extLst>
          </p:cNvPr>
          <p:cNvSpPr/>
          <p:nvPr/>
        </p:nvSpPr>
        <p:spPr>
          <a:xfrm>
            <a:off x="191344" y="116632"/>
            <a:ext cx="540060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};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入队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创建新结点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p-&gt;data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p-&gt;next = 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入队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p;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 = p;</a:t>
            </a:r>
          </a:p>
          <a:p>
            <a:pPr lvl="2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p;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F4E339-F15E-41B5-80F9-8D9BFC86FD2A}"/>
              </a:ext>
            </a:extLst>
          </p:cNvPr>
          <p:cNvSpPr/>
          <p:nvPr/>
        </p:nvSpPr>
        <p:spPr>
          <a:xfrm>
            <a:off x="5663952" y="116632"/>
            <a:ext cx="6408712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货车入库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7F520CA-987E-479C-B7C5-64311F85F68B}"/>
              </a:ext>
            </a:extLst>
          </p:cNvPr>
          <p:cNvGrpSpPr/>
          <p:nvPr/>
        </p:nvGrpSpPr>
        <p:grpSpPr>
          <a:xfrm>
            <a:off x="6484467" y="5229200"/>
            <a:ext cx="4960131" cy="909957"/>
            <a:chOff x="6484467" y="5229200"/>
            <a:chExt cx="4960131" cy="90995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5397399-2E3D-4077-BC44-1600CE753211}"/>
                </a:ext>
              </a:extLst>
            </p:cNvPr>
            <p:cNvGrpSpPr/>
            <p:nvPr/>
          </p:nvGrpSpPr>
          <p:grpSpPr>
            <a:xfrm>
              <a:off x="6660469" y="5256755"/>
              <a:ext cx="432048" cy="216024"/>
              <a:chOff x="2927648" y="5301208"/>
              <a:chExt cx="432048" cy="216024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C4C698B-A521-4D21-B442-8AE6A4FD8952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A1D3ACE-A806-4F2B-8EA4-CE8382D9D573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3AC28A3-C1AD-43A6-BF79-44AA94801483}"/>
                </a:ext>
              </a:extLst>
            </p:cNvPr>
            <p:cNvGrpSpPr/>
            <p:nvPr/>
          </p:nvGrpSpPr>
          <p:grpSpPr>
            <a:xfrm>
              <a:off x="7362534" y="5256755"/>
              <a:ext cx="432048" cy="216024"/>
              <a:chOff x="2927648" y="5301208"/>
              <a:chExt cx="432048" cy="216024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F8E80B4-AA22-472D-B756-AF5108B2373C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115945-01D4-4B32-A823-2689587A90C2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788DCE0-5AC5-4AAD-B0B9-38366685A2C2}"/>
                </a:ext>
              </a:extLst>
            </p:cNvPr>
            <p:cNvGrpSpPr/>
            <p:nvPr/>
          </p:nvGrpSpPr>
          <p:grpSpPr>
            <a:xfrm>
              <a:off x="8082614" y="5256112"/>
              <a:ext cx="432048" cy="216024"/>
              <a:chOff x="2927648" y="5301208"/>
              <a:chExt cx="432048" cy="216024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56DE89C-8B4C-4DF6-BF57-391191062E2E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2EA81E5-3A3B-4BB1-823A-ABB62F35B760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73444A4-3309-49BE-A9E8-8E2929B924B6}"/>
                </a:ext>
              </a:extLst>
            </p:cNvPr>
            <p:cNvCxnSpPr/>
            <p:nvPr/>
          </p:nvCxnSpPr>
          <p:spPr>
            <a:xfrm>
              <a:off x="7011527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FB0727A-8409-4223-87C3-E2A85A559D59}"/>
                </a:ext>
              </a:extLst>
            </p:cNvPr>
            <p:cNvCxnSpPr/>
            <p:nvPr/>
          </p:nvCxnSpPr>
          <p:spPr>
            <a:xfrm>
              <a:off x="7722574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65446E2-5623-459D-AD94-A3EC545EF701}"/>
                </a:ext>
              </a:extLst>
            </p:cNvPr>
            <p:cNvCxnSpPr/>
            <p:nvPr/>
          </p:nvCxnSpPr>
          <p:spPr>
            <a:xfrm>
              <a:off x="8442654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C39C409-8AE0-4B11-AB30-92BC548C9DA2}"/>
                </a:ext>
              </a:extLst>
            </p:cNvPr>
            <p:cNvGrpSpPr/>
            <p:nvPr/>
          </p:nvGrpSpPr>
          <p:grpSpPr>
            <a:xfrm>
              <a:off x="8798394" y="5256755"/>
              <a:ext cx="432048" cy="216024"/>
              <a:chOff x="2927648" y="5301208"/>
              <a:chExt cx="432048" cy="216024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C9DA932-4D27-41A0-9381-F8A4014F6708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5997945D-15BE-4CA2-9DB2-FF04E5111F45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94A6081-110A-4BB9-AD44-0D885E251456}"/>
                </a:ext>
              </a:extLst>
            </p:cNvPr>
            <p:cNvGrpSpPr/>
            <p:nvPr/>
          </p:nvGrpSpPr>
          <p:grpSpPr>
            <a:xfrm>
              <a:off x="9500459" y="5256755"/>
              <a:ext cx="432048" cy="216024"/>
              <a:chOff x="2927648" y="5301208"/>
              <a:chExt cx="432048" cy="2160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102D760-3332-4B09-8B91-C664B6051368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0C144FE-4B91-4139-97DF-E362D87838BE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53D6489-4297-4A71-B934-E1831EE732FF}"/>
                </a:ext>
              </a:extLst>
            </p:cNvPr>
            <p:cNvGrpSpPr/>
            <p:nvPr/>
          </p:nvGrpSpPr>
          <p:grpSpPr>
            <a:xfrm>
              <a:off x="10220539" y="5256112"/>
              <a:ext cx="432048" cy="216024"/>
              <a:chOff x="2927648" y="5301208"/>
              <a:chExt cx="432048" cy="216024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69AA39F-208D-4D87-BC2E-8FF9DD6D9EEA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C9FEDAA-6B99-47C4-9B42-82B815B30C65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C3BF99F-60A5-4EA2-A57D-5FECD11B2B66}"/>
                </a:ext>
              </a:extLst>
            </p:cNvPr>
            <p:cNvCxnSpPr/>
            <p:nvPr/>
          </p:nvCxnSpPr>
          <p:spPr>
            <a:xfrm>
              <a:off x="9149452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0A335F0-B325-4D5B-B48E-2D01E66FA53A}"/>
                </a:ext>
              </a:extLst>
            </p:cNvPr>
            <p:cNvCxnSpPr/>
            <p:nvPr/>
          </p:nvCxnSpPr>
          <p:spPr>
            <a:xfrm>
              <a:off x="9860499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2E90A27-D01C-4888-88A6-07F479DE0395}"/>
                </a:ext>
              </a:extLst>
            </p:cNvPr>
            <p:cNvCxnSpPr/>
            <p:nvPr/>
          </p:nvCxnSpPr>
          <p:spPr>
            <a:xfrm>
              <a:off x="10580579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B8E77C3-FE83-4CE0-B80C-D9B8AD062965}"/>
                </a:ext>
              </a:extLst>
            </p:cNvPr>
            <p:cNvGrpSpPr/>
            <p:nvPr/>
          </p:nvGrpSpPr>
          <p:grpSpPr>
            <a:xfrm>
              <a:off x="10936319" y="5256112"/>
              <a:ext cx="432048" cy="216024"/>
              <a:chOff x="2927648" y="5301208"/>
              <a:chExt cx="432048" cy="21602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E2DCE87-980E-4DA8-B939-6F8BF44BB7BF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78EA269-925A-4664-963B-5AC8C9A94DDA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96D5C36-4CCB-45D8-BD3D-A3E7E2A8170C}"/>
                </a:ext>
              </a:extLst>
            </p:cNvPr>
            <p:cNvSpPr txBox="1"/>
            <p:nvPr/>
          </p:nvSpPr>
          <p:spPr>
            <a:xfrm flipH="1">
              <a:off x="11156566" y="5229200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^</a:t>
              </a:r>
              <a:endParaRPr lang="zh-CN" altLang="en-US" sz="12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5BA1FF3-CF42-403B-9FFF-7F46C6CAAB22}"/>
                </a:ext>
              </a:extLst>
            </p:cNvPr>
            <p:cNvSpPr/>
            <p:nvPr/>
          </p:nvSpPr>
          <p:spPr>
            <a:xfrm>
              <a:off x="6660469" y="5697956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AA6D285-8687-4A08-815C-386EFC4B5258}"/>
                </a:ext>
              </a:extLst>
            </p:cNvPr>
            <p:cNvSpPr txBox="1"/>
            <p:nvPr/>
          </p:nvSpPr>
          <p:spPr>
            <a:xfrm>
              <a:off x="6484467" y="5862158"/>
              <a:ext cx="608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head</a:t>
              </a:r>
              <a:endParaRPr lang="zh-CN" altLang="en-US" sz="12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71AF1E4-942D-4DA3-B5ED-66082CA8BC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4627" y="5506199"/>
              <a:ext cx="0" cy="24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872305E-48A4-4CF7-A1DE-E3C4E0B3BB8B}"/>
                </a:ext>
              </a:extLst>
            </p:cNvPr>
            <p:cNvSpPr/>
            <p:nvPr/>
          </p:nvSpPr>
          <p:spPr>
            <a:xfrm>
              <a:off x="10936319" y="5672643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5E40791-8900-49F1-BCF4-A15C869F92C1}"/>
                </a:ext>
              </a:extLst>
            </p:cNvPr>
            <p:cNvSpPr txBox="1"/>
            <p:nvPr/>
          </p:nvSpPr>
          <p:spPr>
            <a:xfrm>
              <a:off x="10812630" y="5852445"/>
              <a:ext cx="608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tail</a:t>
              </a:r>
              <a:endParaRPr lang="zh-CN" altLang="en-US" sz="1200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DDC108D-07A9-4A0C-AD61-810D827CB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0477" y="5480886"/>
              <a:ext cx="0" cy="24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82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46F687D-9035-4D24-A0F5-4FA4C9CDA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一、栈的定义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068933B-037E-48A0-9E6E-311347E80E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栈的基本操作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Push(S, </a:t>
            </a:r>
            <a:r>
              <a:rPr lang="en-US" altLang="zh-CN" dirty="0"/>
              <a:t>e)</a:t>
            </a:r>
            <a:r>
              <a:rPr lang="zh-CN" altLang="en-US" dirty="0"/>
              <a:t>：进栈／入栈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Pop(S)</a:t>
            </a:r>
            <a:r>
              <a:rPr lang="zh-CN" altLang="en-US" dirty="0"/>
              <a:t>：出栈／弹栈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Top(S)</a:t>
            </a:r>
            <a:r>
              <a:rPr lang="zh-CN" altLang="en-US" dirty="0"/>
              <a:t>：取栈顶元素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Empty(S)</a:t>
            </a:r>
            <a:r>
              <a:rPr lang="zh-CN" altLang="en-US" dirty="0"/>
              <a:t>：判断栈空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547934-8824-4AED-9AFC-EF7C4EF8D8DD}"/>
              </a:ext>
            </a:extLst>
          </p:cNvPr>
          <p:cNvSpPr/>
          <p:nvPr/>
        </p:nvSpPr>
        <p:spPr>
          <a:xfrm>
            <a:off x="191344" y="116632"/>
            <a:ext cx="54006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};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出队，约定队列空时返回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(Empty(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暂存队首结点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摘除队首结点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删除摘下的队首结点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F4E339-F15E-41B5-80F9-8D9BFC86FD2A}"/>
              </a:ext>
            </a:extLst>
          </p:cNvPr>
          <p:cNvSpPr/>
          <p:nvPr/>
        </p:nvSpPr>
        <p:spPr>
          <a:xfrm>
            <a:off x="5663952" y="116632"/>
            <a:ext cx="6408712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货车入库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D35BC74-86EA-4A63-BB6D-C9C432B9FBF8}"/>
              </a:ext>
            </a:extLst>
          </p:cNvPr>
          <p:cNvGrpSpPr/>
          <p:nvPr/>
        </p:nvGrpSpPr>
        <p:grpSpPr>
          <a:xfrm>
            <a:off x="6484467" y="5229200"/>
            <a:ext cx="4960131" cy="909957"/>
            <a:chOff x="6484467" y="5229200"/>
            <a:chExt cx="4960131" cy="90995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418415A-23C4-490F-BF85-2707B08A51F6}"/>
                </a:ext>
              </a:extLst>
            </p:cNvPr>
            <p:cNvGrpSpPr/>
            <p:nvPr/>
          </p:nvGrpSpPr>
          <p:grpSpPr>
            <a:xfrm>
              <a:off x="6660469" y="5256755"/>
              <a:ext cx="432048" cy="216024"/>
              <a:chOff x="2927648" y="5301208"/>
              <a:chExt cx="432048" cy="216024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B7635A1-EA2B-44A6-8D43-F9E37D2445EC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F168471-B8DB-4EA9-9C8F-756445085AC8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B0F0DEB-3683-412E-AE83-0093034ADEA4}"/>
                </a:ext>
              </a:extLst>
            </p:cNvPr>
            <p:cNvGrpSpPr/>
            <p:nvPr/>
          </p:nvGrpSpPr>
          <p:grpSpPr>
            <a:xfrm>
              <a:off x="7362534" y="5256755"/>
              <a:ext cx="432048" cy="216024"/>
              <a:chOff x="2927648" y="5301208"/>
              <a:chExt cx="432048" cy="216024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7B575AF-253E-4F39-9F71-93BF959B6996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CD18E92-83A9-4547-B51C-5A01AA04D158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0FFB6CF-63E1-4D40-A259-49FA5FDA35E7}"/>
                </a:ext>
              </a:extLst>
            </p:cNvPr>
            <p:cNvGrpSpPr/>
            <p:nvPr/>
          </p:nvGrpSpPr>
          <p:grpSpPr>
            <a:xfrm>
              <a:off x="8082614" y="5256112"/>
              <a:ext cx="432048" cy="216024"/>
              <a:chOff x="2927648" y="5301208"/>
              <a:chExt cx="432048" cy="216024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D8A806E-D9E8-475C-92A8-22A3648DAB85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4D2FAEC-D4B5-40A1-B7EC-07C8746830C6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EC120EF-7229-42A7-A251-BD1D73898B3F}"/>
                </a:ext>
              </a:extLst>
            </p:cNvPr>
            <p:cNvCxnSpPr/>
            <p:nvPr/>
          </p:nvCxnSpPr>
          <p:spPr>
            <a:xfrm>
              <a:off x="7011527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AE9AC84-7F58-4330-9A9E-9A512245DEDB}"/>
                </a:ext>
              </a:extLst>
            </p:cNvPr>
            <p:cNvCxnSpPr/>
            <p:nvPr/>
          </p:nvCxnSpPr>
          <p:spPr>
            <a:xfrm>
              <a:off x="7722574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D51F8D3-870F-47A7-AAA9-8FACC616E983}"/>
                </a:ext>
              </a:extLst>
            </p:cNvPr>
            <p:cNvCxnSpPr/>
            <p:nvPr/>
          </p:nvCxnSpPr>
          <p:spPr>
            <a:xfrm>
              <a:off x="8442654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4E03CFD-3EF9-4CF9-BF86-9D74F936AED9}"/>
                </a:ext>
              </a:extLst>
            </p:cNvPr>
            <p:cNvGrpSpPr/>
            <p:nvPr/>
          </p:nvGrpSpPr>
          <p:grpSpPr>
            <a:xfrm>
              <a:off x="8798394" y="5256755"/>
              <a:ext cx="432048" cy="216024"/>
              <a:chOff x="2927648" y="5301208"/>
              <a:chExt cx="432048" cy="216024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5A84A94-3823-4A47-9532-E99D01469EF8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E99CEE3-05B6-4115-85D8-C776ABA2B71F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01A9BBA-9AAD-497D-AE87-E90B53FEA358}"/>
                </a:ext>
              </a:extLst>
            </p:cNvPr>
            <p:cNvGrpSpPr/>
            <p:nvPr/>
          </p:nvGrpSpPr>
          <p:grpSpPr>
            <a:xfrm>
              <a:off x="9500459" y="5256755"/>
              <a:ext cx="432048" cy="216024"/>
              <a:chOff x="2927648" y="5301208"/>
              <a:chExt cx="432048" cy="2160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D3E13C2-335B-48FB-849B-CC51C59E21BB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255AE5A-A408-4946-8CA4-E61CCAF9660C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F6E99DA-62DE-4745-9BA3-88F9502B01F4}"/>
                </a:ext>
              </a:extLst>
            </p:cNvPr>
            <p:cNvGrpSpPr/>
            <p:nvPr/>
          </p:nvGrpSpPr>
          <p:grpSpPr>
            <a:xfrm>
              <a:off x="10220539" y="5256112"/>
              <a:ext cx="432048" cy="216024"/>
              <a:chOff x="2927648" y="5301208"/>
              <a:chExt cx="432048" cy="216024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560417E-F622-4A21-96B0-1E3B874DF8CA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50C3CDC-F972-431F-9FCA-3670C047D0B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9864A26-BC8E-443F-82D4-0FF49BC333B7}"/>
                </a:ext>
              </a:extLst>
            </p:cNvPr>
            <p:cNvCxnSpPr/>
            <p:nvPr/>
          </p:nvCxnSpPr>
          <p:spPr>
            <a:xfrm>
              <a:off x="9149452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D7A54B3-D3B7-4E8D-8305-6FDCC27037EB}"/>
                </a:ext>
              </a:extLst>
            </p:cNvPr>
            <p:cNvCxnSpPr/>
            <p:nvPr/>
          </p:nvCxnSpPr>
          <p:spPr>
            <a:xfrm>
              <a:off x="9860499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512C86D-2BFD-4865-81EA-C773B2E0AC24}"/>
                </a:ext>
              </a:extLst>
            </p:cNvPr>
            <p:cNvCxnSpPr/>
            <p:nvPr/>
          </p:nvCxnSpPr>
          <p:spPr>
            <a:xfrm>
              <a:off x="10580579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9F8CAD0-C576-4BBB-BCD0-8B84CF2EFA36}"/>
                </a:ext>
              </a:extLst>
            </p:cNvPr>
            <p:cNvGrpSpPr/>
            <p:nvPr/>
          </p:nvGrpSpPr>
          <p:grpSpPr>
            <a:xfrm>
              <a:off x="10936319" y="5256112"/>
              <a:ext cx="432048" cy="216024"/>
              <a:chOff x="2927648" y="5301208"/>
              <a:chExt cx="432048" cy="21602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F549E6A-98AF-4CF1-B4EC-D8E5DF95525B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EFAC96B-077E-4C1A-BFC3-F65819B75D86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9D001DA-3F82-4C69-AB16-FA6F120D70FB}"/>
                </a:ext>
              </a:extLst>
            </p:cNvPr>
            <p:cNvSpPr txBox="1"/>
            <p:nvPr/>
          </p:nvSpPr>
          <p:spPr>
            <a:xfrm flipH="1">
              <a:off x="11156566" y="5229200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^</a:t>
              </a:r>
              <a:endParaRPr lang="zh-CN" altLang="en-US" sz="12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86E4198-9BF1-4378-B901-3F47BBAAC13C}"/>
                </a:ext>
              </a:extLst>
            </p:cNvPr>
            <p:cNvSpPr/>
            <p:nvPr/>
          </p:nvSpPr>
          <p:spPr>
            <a:xfrm>
              <a:off x="6660469" y="5697956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2F09666-604A-4B0D-B2A0-62D89AE3C290}"/>
                </a:ext>
              </a:extLst>
            </p:cNvPr>
            <p:cNvSpPr txBox="1"/>
            <p:nvPr/>
          </p:nvSpPr>
          <p:spPr>
            <a:xfrm>
              <a:off x="6484467" y="5862158"/>
              <a:ext cx="608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head</a:t>
              </a:r>
              <a:endParaRPr lang="zh-CN" altLang="en-US" sz="12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B0AAA5A-8579-4C15-89EB-8BC9D6AD0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4627" y="5506199"/>
              <a:ext cx="0" cy="24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4E6BE44-C42A-46EA-ABDE-42B8A5CD9B30}"/>
                </a:ext>
              </a:extLst>
            </p:cNvPr>
            <p:cNvSpPr/>
            <p:nvPr/>
          </p:nvSpPr>
          <p:spPr>
            <a:xfrm>
              <a:off x="10936319" y="5672643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80F11E2-626E-4069-B4AB-F8CFE2153F99}"/>
                </a:ext>
              </a:extLst>
            </p:cNvPr>
            <p:cNvSpPr txBox="1"/>
            <p:nvPr/>
          </p:nvSpPr>
          <p:spPr>
            <a:xfrm>
              <a:off x="10812630" y="5852445"/>
              <a:ext cx="608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tail</a:t>
              </a:r>
              <a:endParaRPr lang="zh-CN" altLang="en-US" sz="1200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FF2A792-3EF3-423C-A40A-6258F5719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0477" y="5480886"/>
              <a:ext cx="0" cy="24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601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FAE297-E6E4-4ACF-9868-0FE0EE22CBB2}"/>
              </a:ext>
            </a:extLst>
          </p:cNvPr>
          <p:cNvSpPr/>
          <p:nvPr/>
        </p:nvSpPr>
        <p:spPr>
          <a:xfrm>
            <a:off x="119336" y="188640"/>
            <a:ext cx="5688632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Queue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0DFCCA-A75B-4E41-A112-10902DE9995C}"/>
              </a:ext>
            </a:extLst>
          </p:cNvPr>
          <p:cNvSpPr/>
          <p:nvPr/>
        </p:nvSpPr>
        <p:spPr>
          <a:xfrm>
            <a:off x="5879976" y="183506"/>
            <a:ext cx="6168008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 Q;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(Q, 100);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货车入库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请输入入库货车号：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&gt;&gt;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pt-B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(EnQueue(S, aNo) !=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入库失败！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号货车入库完毕。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88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FAE297-E6E4-4ACF-9868-0FE0EE22CBB2}"/>
              </a:ext>
            </a:extLst>
          </p:cNvPr>
          <p:cNvSpPr/>
          <p:nvPr/>
        </p:nvSpPr>
        <p:spPr>
          <a:xfrm>
            <a:off x="119336" y="188640"/>
            <a:ext cx="5688632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Queue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0DFCCA-A75B-4E41-A112-10902DE9995C}"/>
              </a:ext>
            </a:extLst>
          </p:cNvPr>
          <p:cNvSpPr/>
          <p:nvPr/>
        </p:nvSpPr>
        <p:spPr>
          <a:xfrm>
            <a:off x="5879976" y="183506"/>
            <a:ext cx="6168008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 Q;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(Q, 100);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(Empty(Q))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车库里是空的，没有货车可以出库了。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4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Top(Q);</a:t>
            </a:r>
          </a:p>
          <a:p>
            <a:pPr lvl="4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4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号货车出库。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6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18F9F9D-2805-4E0A-9E19-1636EB2DC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六、队列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2773A25-52CB-430D-8DF3-D1BEC3046C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优先队列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队列中的元素按照关键字有序排列。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出队操作与一般队列相同，入队操作相当于有序表的插入操作。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2B4D5-6BD5-4B63-BE27-8DBE73D9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</a:t>
            </a:r>
            <a:r>
              <a:rPr lang="en-US" altLang="zh-CN" dirty="0"/>
              <a:t>C++</a:t>
            </a:r>
            <a:r>
              <a:rPr lang="zh-CN" altLang="en-US" dirty="0"/>
              <a:t>的</a:t>
            </a:r>
            <a:r>
              <a:rPr lang="en-US" altLang="zh-CN" dirty="0"/>
              <a:t>STL</a:t>
            </a:r>
            <a:r>
              <a:rPr lang="zh-CN" altLang="en-US" dirty="0"/>
              <a:t>中的队列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EBA3C3-CC26-445E-81A7-5D385E8B3E7E}"/>
              </a:ext>
            </a:extLst>
          </p:cNvPr>
          <p:cNvSpPr/>
          <p:nvPr/>
        </p:nvSpPr>
        <p:spPr>
          <a:xfrm>
            <a:off x="3431704" y="2060848"/>
            <a:ext cx="6096000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&lt;queue&gt;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s;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10; i++)</a:t>
            </a:r>
          </a:p>
          <a:p>
            <a:pPr lvl="1"/>
            <a:r>
              <a:rPr lang="en-US" altLang="zh-CN" sz="16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s.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push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(i);</a:t>
            </a:r>
          </a:p>
          <a:p>
            <a:pPr lvl="1"/>
            <a:r>
              <a:rPr lang="en-US" altLang="zh-CN" sz="16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6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(!s.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empty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s.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front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6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pop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03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6" name="Text Box 24">
            <a:extLst>
              <a:ext uri="{FF2B5EF4-FFF2-40B4-BE49-F238E27FC236}">
                <a16:creationId xmlns:a16="http://schemas.microsoft.com/office/drawing/2014/main" id="{3FEFF05A-AFF2-472E-B014-0BA117634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734050"/>
            <a:ext cx="304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r>
              <a:rPr lang="en-US" altLang="zh-CN" sz="2400" b="1">
                <a:latin typeface="Courier New" panose="02070309020205020404" pitchFamily="49" charset="0"/>
              </a:rPr>
              <a:t>PPQPQQPPQQ</a:t>
            </a: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483BA5B3-EED3-43AC-8983-BC5A2F854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一、栈的定义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4E39A626-0E3C-4EDA-9A29-8859F34875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2" y="2132856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设入栈序列为</a:t>
            </a:r>
            <a:r>
              <a:rPr lang="en-US" altLang="zh-CN" dirty="0"/>
              <a:t>1 2 3 4 5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设用</a:t>
            </a:r>
            <a:r>
              <a:rPr lang="en-US" altLang="zh-CN" dirty="0"/>
              <a:t>P</a:t>
            </a:r>
            <a:r>
              <a:rPr lang="zh-CN" altLang="en-US" dirty="0"/>
              <a:t>表示</a:t>
            </a:r>
            <a:r>
              <a:rPr lang="en-US" altLang="zh-CN" dirty="0"/>
              <a:t>Push</a:t>
            </a:r>
            <a:r>
              <a:rPr lang="zh-CN" altLang="en-US" dirty="0"/>
              <a:t>，用Ｑ表示</a:t>
            </a:r>
            <a:r>
              <a:rPr lang="en-US" altLang="zh-CN" dirty="0"/>
              <a:t>Pop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问题：操作序列</a:t>
            </a:r>
            <a:r>
              <a:rPr lang="en-US" altLang="zh-CN" dirty="0"/>
              <a:t>PPQPQQPPQQ</a:t>
            </a:r>
            <a:r>
              <a:rPr lang="zh-CN" altLang="en-US" dirty="0"/>
              <a:t>的出栈序列是？</a:t>
            </a:r>
          </a:p>
        </p:txBody>
      </p:sp>
      <p:sp>
        <p:nvSpPr>
          <p:cNvPr id="64516" name="Freeform 4">
            <a:extLst>
              <a:ext uri="{FF2B5EF4-FFF2-40B4-BE49-F238E27FC236}">
                <a16:creationId xmlns:a16="http://schemas.microsoft.com/office/drawing/2014/main" id="{8A5EF470-565C-44C6-A3AD-34A8625315A0}"/>
              </a:ext>
            </a:extLst>
          </p:cNvPr>
          <p:cNvSpPr>
            <a:spLocks/>
          </p:cNvSpPr>
          <p:nvPr/>
        </p:nvSpPr>
        <p:spPr bwMode="auto">
          <a:xfrm>
            <a:off x="5630070" y="4365625"/>
            <a:ext cx="503237" cy="2016125"/>
          </a:xfrm>
          <a:custGeom>
            <a:avLst/>
            <a:gdLst>
              <a:gd name="T0" fmla="*/ 0 w 363"/>
              <a:gd name="T1" fmla="*/ 0 h 1270"/>
              <a:gd name="T2" fmla="*/ 0 w 363"/>
              <a:gd name="T3" fmla="*/ 1270 h 1270"/>
              <a:gd name="T4" fmla="*/ 363 w 363"/>
              <a:gd name="T5" fmla="*/ 1270 h 1270"/>
              <a:gd name="T6" fmla="*/ 363 w 363"/>
              <a:gd name="T7" fmla="*/ 0 h 1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270">
                <a:moveTo>
                  <a:pt x="0" y="0"/>
                </a:moveTo>
                <a:lnTo>
                  <a:pt x="0" y="1270"/>
                </a:lnTo>
                <a:lnTo>
                  <a:pt x="363" y="1270"/>
                </a:lnTo>
                <a:lnTo>
                  <a:pt x="363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7703B94B-4BFA-4A29-AB45-D6BB32F23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3860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64518" name="Text Box 6">
            <a:extLst>
              <a:ext uri="{FF2B5EF4-FFF2-40B4-BE49-F238E27FC236}">
                <a16:creationId xmlns:a16="http://schemas.microsoft.com/office/drawing/2014/main" id="{C0CA92A9-0FC8-4BAE-92AB-D32AD3AD0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3860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64519" name="Text Box 7">
            <a:extLst>
              <a:ext uri="{FF2B5EF4-FFF2-40B4-BE49-F238E27FC236}">
                <a16:creationId xmlns:a16="http://schemas.microsoft.com/office/drawing/2014/main" id="{2D40C11E-78A3-41B6-971D-17EBB46D7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860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64520" name="Text Box 8">
            <a:extLst>
              <a:ext uri="{FF2B5EF4-FFF2-40B4-BE49-F238E27FC236}">
                <a16:creationId xmlns:a16="http://schemas.microsoft.com/office/drawing/2014/main" id="{C30DF9F6-FA22-4105-BF5D-AE70B145B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3860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sp>
        <p:nvSpPr>
          <p:cNvPr id="64521" name="Text Box 9">
            <a:extLst>
              <a:ext uri="{FF2B5EF4-FFF2-40B4-BE49-F238E27FC236}">
                <a16:creationId xmlns:a16="http://schemas.microsoft.com/office/drawing/2014/main" id="{8290F1F3-9002-4DC9-A195-B6D959817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3860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64522" name="Line 10">
            <a:extLst>
              <a:ext uri="{FF2B5EF4-FFF2-40B4-BE49-F238E27FC236}">
                <a16:creationId xmlns:a16="http://schemas.microsoft.com/office/drawing/2014/main" id="{2543FA14-D697-44DC-8327-632CBEE05F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33307" y="43656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23" name="Text Box 11">
            <a:extLst>
              <a:ext uri="{FF2B5EF4-FFF2-40B4-BE49-F238E27FC236}">
                <a16:creationId xmlns:a16="http://schemas.microsoft.com/office/drawing/2014/main" id="{9940F713-F35B-4F2A-A9BE-8218B4D8E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3" y="4365626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入栈</a:t>
            </a:r>
          </a:p>
        </p:txBody>
      </p:sp>
      <p:sp>
        <p:nvSpPr>
          <p:cNvPr id="64524" name="Line 12">
            <a:extLst>
              <a:ext uri="{FF2B5EF4-FFF2-40B4-BE49-F238E27FC236}">
                <a16:creationId xmlns:a16="http://schemas.microsoft.com/office/drawing/2014/main" id="{62226564-8578-4231-9B1B-E5C247F3A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0920" y="43656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25" name="Text Box 13">
            <a:extLst>
              <a:ext uri="{FF2B5EF4-FFF2-40B4-BE49-F238E27FC236}">
                <a16:creationId xmlns:a16="http://schemas.microsoft.com/office/drawing/2014/main" id="{6C950EA6-CA8F-47FC-9068-C8CF45FBD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4365626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出栈</a:t>
            </a:r>
          </a:p>
        </p:txBody>
      </p:sp>
      <p:sp>
        <p:nvSpPr>
          <p:cNvPr id="64526" name="Text Box 14">
            <a:extLst>
              <a:ext uri="{FF2B5EF4-FFF2-40B4-BE49-F238E27FC236}">
                <a16:creationId xmlns:a16="http://schemas.microsoft.com/office/drawing/2014/main" id="{C4AA433B-00A5-4694-91C8-B7E94A22B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734050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P</a:t>
            </a:r>
            <a:r>
              <a:rPr lang="en-US" altLang="zh-CN" sz="2400" b="1">
                <a:latin typeface="Courier New" panose="02070309020205020404" pitchFamily="49" charset="0"/>
              </a:rPr>
              <a:t>PQPQQPPQQ</a:t>
            </a:r>
          </a:p>
        </p:txBody>
      </p:sp>
      <p:sp>
        <p:nvSpPr>
          <p:cNvPr id="64527" name="Text Box 15">
            <a:extLst>
              <a:ext uri="{FF2B5EF4-FFF2-40B4-BE49-F238E27FC236}">
                <a16:creationId xmlns:a16="http://schemas.microsoft.com/office/drawing/2014/main" id="{AECE32DC-4D91-44FB-9C44-FC939B8D0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734050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PP</a:t>
            </a:r>
            <a:r>
              <a:rPr lang="en-US" altLang="zh-CN" sz="2400" b="1">
                <a:latin typeface="Courier New" panose="02070309020205020404" pitchFamily="49" charset="0"/>
              </a:rPr>
              <a:t>QPQQPPQQ</a:t>
            </a:r>
          </a:p>
        </p:txBody>
      </p:sp>
      <p:sp>
        <p:nvSpPr>
          <p:cNvPr id="64528" name="Text Box 16">
            <a:extLst>
              <a:ext uri="{FF2B5EF4-FFF2-40B4-BE49-F238E27FC236}">
                <a16:creationId xmlns:a16="http://schemas.microsoft.com/office/drawing/2014/main" id="{125DE098-4F96-4F95-BEDF-4C6C21D3F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734050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PPQ</a:t>
            </a:r>
            <a:r>
              <a:rPr lang="en-US" altLang="zh-CN" sz="2400" b="1">
                <a:latin typeface="Courier New" panose="02070309020205020404" pitchFamily="49" charset="0"/>
              </a:rPr>
              <a:t>PQQPPQQ</a:t>
            </a:r>
          </a:p>
        </p:txBody>
      </p:sp>
      <p:sp>
        <p:nvSpPr>
          <p:cNvPr id="64529" name="Text Box 17">
            <a:extLst>
              <a:ext uri="{FF2B5EF4-FFF2-40B4-BE49-F238E27FC236}">
                <a16:creationId xmlns:a16="http://schemas.microsoft.com/office/drawing/2014/main" id="{13FB666B-329B-4D5B-AE33-67F2D8B25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734050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PPQP</a:t>
            </a:r>
            <a:r>
              <a:rPr lang="en-US" altLang="zh-CN" sz="2400" b="1">
                <a:latin typeface="Courier New" panose="02070309020205020404" pitchFamily="49" charset="0"/>
              </a:rPr>
              <a:t>QQPPQQ</a:t>
            </a:r>
          </a:p>
        </p:txBody>
      </p:sp>
      <p:sp>
        <p:nvSpPr>
          <p:cNvPr id="64530" name="Text Box 18">
            <a:extLst>
              <a:ext uri="{FF2B5EF4-FFF2-40B4-BE49-F238E27FC236}">
                <a16:creationId xmlns:a16="http://schemas.microsoft.com/office/drawing/2014/main" id="{A80D7192-5E65-4AE8-B118-A3EAB6A51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734050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PPQPQ</a:t>
            </a:r>
            <a:r>
              <a:rPr lang="en-US" altLang="zh-CN" sz="2400" b="1">
                <a:latin typeface="Courier New" panose="02070309020205020404" pitchFamily="49" charset="0"/>
              </a:rPr>
              <a:t>QPPQQ</a:t>
            </a:r>
          </a:p>
        </p:txBody>
      </p:sp>
      <p:sp>
        <p:nvSpPr>
          <p:cNvPr id="64531" name="Text Box 19">
            <a:extLst>
              <a:ext uri="{FF2B5EF4-FFF2-40B4-BE49-F238E27FC236}">
                <a16:creationId xmlns:a16="http://schemas.microsoft.com/office/drawing/2014/main" id="{EF15DC64-EB60-4CB1-8191-72C6A225B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734050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PPQPQQ</a:t>
            </a:r>
            <a:r>
              <a:rPr lang="en-US" altLang="zh-CN" sz="2400" b="1">
                <a:latin typeface="Courier New" panose="02070309020205020404" pitchFamily="49" charset="0"/>
              </a:rPr>
              <a:t>PPQQ</a:t>
            </a:r>
          </a:p>
        </p:txBody>
      </p:sp>
      <p:sp>
        <p:nvSpPr>
          <p:cNvPr id="64532" name="Text Box 20">
            <a:extLst>
              <a:ext uri="{FF2B5EF4-FFF2-40B4-BE49-F238E27FC236}">
                <a16:creationId xmlns:a16="http://schemas.microsoft.com/office/drawing/2014/main" id="{3878CA98-1318-4CEB-BA8B-C964D9EA6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734050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PPQPQQP</a:t>
            </a:r>
            <a:r>
              <a:rPr lang="en-US" altLang="zh-CN" sz="2400" b="1">
                <a:latin typeface="Courier New" panose="02070309020205020404" pitchFamily="49" charset="0"/>
              </a:rPr>
              <a:t>PQQ</a:t>
            </a:r>
          </a:p>
        </p:txBody>
      </p:sp>
      <p:sp>
        <p:nvSpPr>
          <p:cNvPr id="64533" name="Text Box 21">
            <a:extLst>
              <a:ext uri="{FF2B5EF4-FFF2-40B4-BE49-F238E27FC236}">
                <a16:creationId xmlns:a16="http://schemas.microsoft.com/office/drawing/2014/main" id="{51514A96-C290-4CF0-92E1-3CCAAC8B0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734050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PPQPQQPP</a:t>
            </a:r>
            <a:r>
              <a:rPr lang="en-US" altLang="zh-CN" sz="2400" b="1">
                <a:latin typeface="Courier New" panose="02070309020205020404" pitchFamily="49" charset="0"/>
              </a:rPr>
              <a:t>QQ</a:t>
            </a:r>
          </a:p>
        </p:txBody>
      </p:sp>
      <p:sp>
        <p:nvSpPr>
          <p:cNvPr id="64534" name="Text Box 22">
            <a:extLst>
              <a:ext uri="{FF2B5EF4-FFF2-40B4-BE49-F238E27FC236}">
                <a16:creationId xmlns:a16="http://schemas.microsoft.com/office/drawing/2014/main" id="{ECC6A2A5-C570-4B6E-8670-A3C4B54B8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734050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PPQPQQPPQ</a:t>
            </a:r>
            <a:r>
              <a:rPr lang="en-US" altLang="zh-CN" sz="2400" b="1">
                <a:latin typeface="Courier New" panose="02070309020205020404" pitchFamily="49" charset="0"/>
              </a:rPr>
              <a:t>Q</a:t>
            </a:r>
          </a:p>
        </p:txBody>
      </p:sp>
      <p:sp>
        <p:nvSpPr>
          <p:cNvPr id="64535" name="Text Box 23">
            <a:extLst>
              <a:ext uri="{FF2B5EF4-FFF2-40B4-BE49-F238E27FC236}">
                <a16:creationId xmlns:a16="http://schemas.microsoft.com/office/drawing/2014/main" id="{E443CE1B-51CB-401A-BCB7-5ACD4C741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734050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PPQPQQPPQQ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22222E-6 L -0.075 -2.22222E-6 L -0.075 0.31042 " pathEditMode="relative" ptsTypes="AAA">
                                      <p:cBhvr>
                                        <p:cTn id="9" dur="10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-0.10182 0.00208 L -0.10182 0.26458 " pathEditMode="relative" rAng="0" ptsTypes="AAA">
                                      <p:cBhvr>
                                        <p:cTn id="16" dur="10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91" y="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82 0.26459 L -0.10182 0.00625 L -0.33164 0.00625 " pathEditMode="relative" rAng="0" ptsTypes="AAA">
                                      <p:cBhvr>
                                        <p:cTn id="23" dur="10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97" y="-1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4.81481E-6 L -0.13268 -4.81481E-6 L -0.13138 0.26459 " pathEditMode="relative" rAng="0" ptsTypes="AAA">
                                      <p:cBhvr>
                                        <p:cTn id="30" dur="10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15" y="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138 0.26459 L -0.13138 0.00625 L -0.3388 0.00417 " pathEditMode="relative" rAng="0" ptsTypes="AAA">
                                      <p:cBhvr>
                                        <p:cTn id="37" dur="10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78" y="-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 0.31042 L -0.078 0.00463 L -0.25157 0.00463 " pathEditMode="relative" rAng="0" ptsTypes="AAA">
                                      <p:cBhvr>
                                        <p:cTn id="44" dur="10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-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-0.16029 0.00208 L -0.15912 0.30833 " pathEditMode="relative" rAng="0" ptsTypes="AAA">
                                      <p:cBhvr>
                                        <p:cTn id="51" dur="10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21" y="1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4.81481E-6 L -0.18933 0.00417 L -0.1905 0.26459 " pathEditMode="relative" rAng="0" ptsTypes="AAA">
                                      <p:cBhvr>
                                        <p:cTn id="58" dur="10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5 0.26459 L -0.19245 0.00417 L -0.34805 0.00417 " pathEditMode="relative" rAng="0" ptsTypes="AAA">
                                      <p:cBhvr>
                                        <p:cTn id="65" dur="10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78" y="-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54 0.31042 L -0.16354 0.00625 L -0.2931 0.00417 " pathEditMode="relative" rAng="0" ptsTypes="AAA">
                                      <p:cBhvr>
                                        <p:cTn id="72" dur="10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84" y="-1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/>
      <p:bldP spid="64517" grpId="1"/>
      <p:bldP spid="64518" grpId="0"/>
      <p:bldP spid="64518" grpId="1"/>
      <p:bldP spid="64519" grpId="0"/>
      <p:bldP spid="64519" grpId="1"/>
      <p:bldP spid="64520" grpId="0"/>
      <p:bldP spid="64520" grpId="1"/>
      <p:bldP spid="64521" grpId="0"/>
      <p:bldP spid="64521" grpId="1"/>
      <p:bldP spid="64526" grpId="0" animBg="1"/>
      <p:bldP spid="64527" grpId="0" animBg="1"/>
      <p:bldP spid="64528" grpId="0" animBg="1"/>
      <p:bldP spid="64529" grpId="0" animBg="1"/>
      <p:bldP spid="64530" grpId="0" animBg="1"/>
      <p:bldP spid="64531" grpId="0" animBg="1"/>
      <p:bldP spid="64532" grpId="0" animBg="1"/>
      <p:bldP spid="64533" grpId="0" animBg="1"/>
      <p:bldP spid="64534" grpId="0" animBg="1"/>
      <p:bldP spid="645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5E4A2D6-19E3-484D-8AF8-18FBA48B0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一、栈的定义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A2FE6D0-CF6C-4891-9060-959E349D0D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设入栈序列为</a:t>
            </a:r>
            <a:r>
              <a:rPr lang="en-US" altLang="zh-CN" dirty="0"/>
              <a:t>1 2 3 4 5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设用</a:t>
            </a:r>
            <a:r>
              <a:rPr lang="en-US" altLang="zh-CN" dirty="0"/>
              <a:t>P</a:t>
            </a:r>
            <a:r>
              <a:rPr lang="zh-CN" altLang="en-US" dirty="0"/>
              <a:t>表示</a:t>
            </a:r>
            <a:r>
              <a:rPr lang="en-US" altLang="zh-CN" dirty="0"/>
              <a:t>Push</a:t>
            </a:r>
            <a:r>
              <a:rPr lang="zh-CN" altLang="en-US" dirty="0"/>
              <a:t>，用Ｑ表示</a:t>
            </a:r>
            <a:r>
              <a:rPr lang="en-US" altLang="zh-CN" dirty="0"/>
              <a:t>Pop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问题：得到出栈序列</a:t>
            </a:r>
            <a:r>
              <a:rPr lang="en-US" altLang="zh-CN" dirty="0"/>
              <a:t>3 5 4 2 1</a:t>
            </a:r>
            <a:r>
              <a:rPr lang="zh-CN" altLang="en-US" dirty="0"/>
              <a:t>的操作序列是？</a:t>
            </a:r>
          </a:p>
        </p:txBody>
      </p:sp>
      <p:sp>
        <p:nvSpPr>
          <p:cNvPr id="12352" name="Freeform 64">
            <a:extLst>
              <a:ext uri="{FF2B5EF4-FFF2-40B4-BE49-F238E27FC236}">
                <a16:creationId xmlns:a16="http://schemas.microsoft.com/office/drawing/2014/main" id="{9AE94B1A-0CC9-44EE-9A77-FE8E41FDB039}"/>
              </a:ext>
            </a:extLst>
          </p:cNvPr>
          <p:cNvSpPr>
            <a:spLocks/>
          </p:cNvSpPr>
          <p:nvPr/>
        </p:nvSpPr>
        <p:spPr bwMode="auto">
          <a:xfrm>
            <a:off x="5665788" y="4365625"/>
            <a:ext cx="503237" cy="2016125"/>
          </a:xfrm>
          <a:custGeom>
            <a:avLst/>
            <a:gdLst>
              <a:gd name="T0" fmla="*/ 0 w 363"/>
              <a:gd name="T1" fmla="*/ 0 h 1270"/>
              <a:gd name="T2" fmla="*/ 0 w 363"/>
              <a:gd name="T3" fmla="*/ 1270 h 1270"/>
              <a:gd name="T4" fmla="*/ 363 w 363"/>
              <a:gd name="T5" fmla="*/ 1270 h 1270"/>
              <a:gd name="T6" fmla="*/ 363 w 363"/>
              <a:gd name="T7" fmla="*/ 0 h 1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270">
                <a:moveTo>
                  <a:pt x="0" y="0"/>
                </a:moveTo>
                <a:lnTo>
                  <a:pt x="0" y="1270"/>
                </a:lnTo>
                <a:lnTo>
                  <a:pt x="363" y="1270"/>
                </a:lnTo>
                <a:lnTo>
                  <a:pt x="363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53" name="Text Box 65">
            <a:extLst>
              <a:ext uri="{FF2B5EF4-FFF2-40B4-BE49-F238E27FC236}">
                <a16:creationId xmlns:a16="http://schemas.microsoft.com/office/drawing/2014/main" id="{1A787E9C-086D-4B32-ADB6-6ED71538D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3860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2354" name="Text Box 66">
            <a:extLst>
              <a:ext uri="{FF2B5EF4-FFF2-40B4-BE49-F238E27FC236}">
                <a16:creationId xmlns:a16="http://schemas.microsoft.com/office/drawing/2014/main" id="{811D0935-FCFC-41BC-85E7-0DF9FC775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3860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12355" name="Text Box 67">
            <a:extLst>
              <a:ext uri="{FF2B5EF4-FFF2-40B4-BE49-F238E27FC236}">
                <a16:creationId xmlns:a16="http://schemas.microsoft.com/office/drawing/2014/main" id="{AD95B223-A034-4C9D-9EC8-D3AC05D2D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860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12356" name="Text Box 68">
            <a:extLst>
              <a:ext uri="{FF2B5EF4-FFF2-40B4-BE49-F238E27FC236}">
                <a16:creationId xmlns:a16="http://schemas.microsoft.com/office/drawing/2014/main" id="{0C68660A-517D-48D6-B591-523D263EB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3860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sp>
        <p:nvSpPr>
          <p:cNvPr id="12357" name="Text Box 69">
            <a:extLst>
              <a:ext uri="{FF2B5EF4-FFF2-40B4-BE49-F238E27FC236}">
                <a16:creationId xmlns:a16="http://schemas.microsoft.com/office/drawing/2014/main" id="{9DE87E78-B31B-40BB-823B-E36D5D779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3860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2358" name="Line 70">
            <a:extLst>
              <a:ext uri="{FF2B5EF4-FFF2-40B4-BE49-F238E27FC236}">
                <a16:creationId xmlns:a16="http://schemas.microsoft.com/office/drawing/2014/main" id="{FFF8686D-3D3F-4967-8A75-9641A09744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9025" y="43656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59" name="Text Box 71">
            <a:extLst>
              <a:ext uri="{FF2B5EF4-FFF2-40B4-BE49-F238E27FC236}">
                <a16:creationId xmlns:a16="http://schemas.microsoft.com/office/drawing/2014/main" id="{A3ADBE49-2EA2-4058-AF02-5EF4A7BB0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3" y="4365626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入栈</a:t>
            </a:r>
          </a:p>
        </p:txBody>
      </p:sp>
      <p:sp>
        <p:nvSpPr>
          <p:cNvPr id="12360" name="Line 72">
            <a:extLst>
              <a:ext uri="{FF2B5EF4-FFF2-40B4-BE49-F238E27FC236}">
                <a16:creationId xmlns:a16="http://schemas.microsoft.com/office/drawing/2014/main" id="{546096F1-8030-43F2-AE9C-239AF26263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6638" y="43656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61" name="Text Box 73">
            <a:extLst>
              <a:ext uri="{FF2B5EF4-FFF2-40B4-BE49-F238E27FC236}">
                <a16:creationId xmlns:a16="http://schemas.microsoft.com/office/drawing/2014/main" id="{CAD2ED5F-D36F-459B-B107-99A872CA0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4365626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出栈</a:t>
            </a:r>
          </a:p>
        </p:txBody>
      </p:sp>
      <p:sp>
        <p:nvSpPr>
          <p:cNvPr id="12362" name="Text Box 74">
            <a:extLst>
              <a:ext uri="{FF2B5EF4-FFF2-40B4-BE49-F238E27FC236}">
                <a16:creationId xmlns:a16="http://schemas.microsoft.com/office/drawing/2014/main" id="{733B345E-5CA4-45AA-A547-4E7589276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5876925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12363" name="Text Box 75">
            <a:extLst>
              <a:ext uri="{FF2B5EF4-FFF2-40B4-BE49-F238E27FC236}">
                <a16:creationId xmlns:a16="http://schemas.microsoft.com/office/drawing/2014/main" id="{BE06D1B9-9FFD-436E-AF5E-EC53BA552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5876925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:PPP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12364" name="Text Box 76">
            <a:extLst>
              <a:ext uri="{FF2B5EF4-FFF2-40B4-BE49-F238E27FC236}">
                <a16:creationId xmlns:a16="http://schemas.microsoft.com/office/drawing/2014/main" id="{92696406-3771-4ED2-99EC-79CC161AB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5876925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:PPPQ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12365" name="Text Box 77">
            <a:extLst>
              <a:ext uri="{FF2B5EF4-FFF2-40B4-BE49-F238E27FC236}">
                <a16:creationId xmlns:a16="http://schemas.microsoft.com/office/drawing/2014/main" id="{EC94FF8F-244A-4F3C-83DF-F58CE1E4A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5876925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:PPPQPP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12366" name="Text Box 78">
            <a:extLst>
              <a:ext uri="{FF2B5EF4-FFF2-40B4-BE49-F238E27FC236}">
                <a16:creationId xmlns:a16="http://schemas.microsoft.com/office/drawing/2014/main" id="{DFEF917B-6E44-4513-9D84-4F90EC6A9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5876925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:PPPQPPQQQQ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925 L -0.06745 0.00925 L -0.06745 0.30347 " pathEditMode="relative" rAng="0" ptsTypes="AAA">
                                      <p:cBhvr>
                                        <p:cTn id="9" dur="500" fill="hold"/>
                                        <p:tgtEl>
                                          <p:spTgt spid="12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2" y="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0463 L -0.09544 0.00463 L -0.09544 0.2375 " pathEditMode="relative" rAng="0" ptsTypes="AAA">
                                      <p:cBhvr>
                                        <p:cTn id="12" dur="500" fill="hold"/>
                                        <p:tgtEl>
                                          <p:spTgt spid="12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" y="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0.00579 L -0.12643 0.00463 L -0.12643 0.14746 " pathEditMode="relative" rAng="0" ptsTypes="AAA">
                                      <p:cBhvr>
                                        <p:cTn id="15" dur="500" fill="hold"/>
                                        <p:tgtEl>
                                          <p:spTgt spid="12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28" y="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43 0.14746 L -0.12643 0.00463 L -0.29023 0.00463 " pathEditMode="relative" rAng="0" ptsTypes="AAA">
                                      <p:cBhvr>
                                        <p:cTn id="22" dur="500" fill="hold"/>
                                        <p:tgtEl>
                                          <p:spTgt spid="12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90" y="-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579 L -0.15599 0.00463 L -0.15599 0.14746 " pathEditMode="relative" rAng="0" ptsTypes="AAA">
                                      <p:cBhvr>
                                        <p:cTn id="29" dur="500" fill="hold"/>
                                        <p:tgtEl>
                                          <p:spTgt spid="12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1" y="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0463 L -0.18516 0.00463 L -0.18399 0.07524 " pathEditMode="relative" rAng="0" ptsTypes="AAA">
                                      <p:cBhvr>
                                        <p:cTn id="32" dur="500" fill="hold"/>
                                        <p:tgtEl>
                                          <p:spTgt spid="12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8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99 0.07524 L -0.18516 0.00463 L -0.32422 0.00463 " pathEditMode="relative" rAng="0" ptsTypes="AAA">
                                      <p:cBhvr>
                                        <p:cTn id="39" dur="500" fill="hold"/>
                                        <p:tgtEl>
                                          <p:spTgt spid="12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18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599 0.14746 L -0.15599 0.00463 L -0.27344 0.00463 " pathEditMode="relative" rAng="0" ptsTypes="AAA">
                                      <p:cBhvr>
                                        <p:cTn id="42" dur="500" fill="hold"/>
                                        <p:tgtEl>
                                          <p:spTgt spid="12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72" y="-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44 0.2375 L -0.09544 0.00463 L -0.18984 0.00463 " pathEditMode="relative" rAng="0" ptsTypes="AAA">
                                      <p:cBhvr>
                                        <p:cTn id="45" dur="500" fill="hold"/>
                                        <p:tgtEl>
                                          <p:spTgt spid="12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45 0.30348 L -0.06745 0.00463 L -0.13151 0.00463 " pathEditMode="relative" rAng="0" ptsTypes="AAA">
                                      <p:cBhvr>
                                        <p:cTn id="48" dur="500" fill="hold"/>
                                        <p:tgtEl>
                                          <p:spTgt spid="12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3" y="-1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53" grpId="0"/>
      <p:bldP spid="12353" grpId="1"/>
      <p:bldP spid="12354" grpId="0"/>
      <p:bldP spid="12354" grpId="1"/>
      <p:bldP spid="12355" grpId="0"/>
      <p:bldP spid="12355" grpId="1"/>
      <p:bldP spid="12356" grpId="0"/>
      <p:bldP spid="12356" grpId="1"/>
      <p:bldP spid="12357" grpId="0"/>
      <p:bldP spid="12357" grpId="1"/>
      <p:bldP spid="12363" grpId="0" animBg="1"/>
      <p:bldP spid="12364" grpId="0" animBg="1"/>
      <p:bldP spid="12365" grpId="0" animBg="1"/>
      <p:bldP spid="123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AF7D219-2DDE-47A2-B52B-C6F64ECB6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一、栈的定义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9DA45E4-E7B5-4DFB-A42B-BCADA5EE5C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设入栈序列为</a:t>
            </a:r>
            <a:r>
              <a:rPr lang="en-US" altLang="zh-CN" dirty="0"/>
              <a:t>1 2 3 4 5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设用</a:t>
            </a:r>
            <a:r>
              <a:rPr lang="en-US" altLang="zh-CN" dirty="0"/>
              <a:t>P</a:t>
            </a:r>
            <a:r>
              <a:rPr lang="zh-CN" altLang="en-US" dirty="0"/>
              <a:t>表示</a:t>
            </a:r>
            <a:r>
              <a:rPr lang="en-US" altLang="zh-CN" dirty="0"/>
              <a:t>Push</a:t>
            </a:r>
            <a:r>
              <a:rPr lang="zh-CN" altLang="en-US" dirty="0"/>
              <a:t>，用Ｑ表示</a:t>
            </a:r>
            <a:r>
              <a:rPr lang="en-US" altLang="zh-CN" dirty="0"/>
              <a:t>Pop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问题：得到出栈序列</a:t>
            </a:r>
            <a:r>
              <a:rPr lang="en-US" altLang="zh-CN" dirty="0"/>
              <a:t>4 3 1 2 5</a:t>
            </a:r>
            <a:r>
              <a:rPr lang="zh-CN" altLang="en-US" dirty="0"/>
              <a:t>的操作序列是？</a:t>
            </a:r>
          </a:p>
        </p:txBody>
      </p:sp>
      <p:sp>
        <p:nvSpPr>
          <p:cNvPr id="13364" name="Freeform 52">
            <a:extLst>
              <a:ext uri="{FF2B5EF4-FFF2-40B4-BE49-F238E27FC236}">
                <a16:creationId xmlns:a16="http://schemas.microsoft.com/office/drawing/2014/main" id="{FF10AAF6-C0A6-452C-BDC7-320FFD0E9C7F}"/>
              </a:ext>
            </a:extLst>
          </p:cNvPr>
          <p:cNvSpPr>
            <a:spLocks/>
          </p:cNvSpPr>
          <p:nvPr/>
        </p:nvSpPr>
        <p:spPr bwMode="auto">
          <a:xfrm>
            <a:off x="5665788" y="4581525"/>
            <a:ext cx="503237" cy="2016125"/>
          </a:xfrm>
          <a:custGeom>
            <a:avLst/>
            <a:gdLst>
              <a:gd name="T0" fmla="*/ 0 w 363"/>
              <a:gd name="T1" fmla="*/ 0 h 1270"/>
              <a:gd name="T2" fmla="*/ 0 w 363"/>
              <a:gd name="T3" fmla="*/ 1270 h 1270"/>
              <a:gd name="T4" fmla="*/ 363 w 363"/>
              <a:gd name="T5" fmla="*/ 1270 h 1270"/>
              <a:gd name="T6" fmla="*/ 363 w 363"/>
              <a:gd name="T7" fmla="*/ 0 h 1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270">
                <a:moveTo>
                  <a:pt x="0" y="0"/>
                </a:moveTo>
                <a:lnTo>
                  <a:pt x="0" y="1270"/>
                </a:lnTo>
                <a:lnTo>
                  <a:pt x="363" y="1270"/>
                </a:lnTo>
                <a:lnTo>
                  <a:pt x="363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65" name="Text Box 53">
            <a:extLst>
              <a:ext uri="{FF2B5EF4-FFF2-40B4-BE49-F238E27FC236}">
                <a16:creationId xmlns:a16="http://schemas.microsoft.com/office/drawing/2014/main" id="{B26C7472-D66E-45CD-B742-65800A514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076700"/>
            <a:ext cx="31908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3366" name="Text Box 54">
            <a:extLst>
              <a:ext uri="{FF2B5EF4-FFF2-40B4-BE49-F238E27FC236}">
                <a16:creationId xmlns:a16="http://schemas.microsoft.com/office/drawing/2014/main" id="{845CA98D-856B-4B99-9B89-6117C2AF9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4076700"/>
            <a:ext cx="31908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13367" name="Text Box 55">
            <a:extLst>
              <a:ext uri="{FF2B5EF4-FFF2-40B4-BE49-F238E27FC236}">
                <a16:creationId xmlns:a16="http://schemas.microsoft.com/office/drawing/2014/main" id="{2545CBD2-E518-4AA2-842F-1C00C8B1C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4" y="4076700"/>
            <a:ext cx="31908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13368" name="Text Box 56">
            <a:extLst>
              <a:ext uri="{FF2B5EF4-FFF2-40B4-BE49-F238E27FC236}">
                <a16:creationId xmlns:a16="http://schemas.microsoft.com/office/drawing/2014/main" id="{457CADBF-4519-4A41-86CC-732116F91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4076700"/>
            <a:ext cx="31908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sp>
        <p:nvSpPr>
          <p:cNvPr id="13369" name="Text Box 57">
            <a:extLst>
              <a:ext uri="{FF2B5EF4-FFF2-40B4-BE49-F238E27FC236}">
                <a16:creationId xmlns:a16="http://schemas.microsoft.com/office/drawing/2014/main" id="{CAA50CC2-69CA-47B8-B941-EB904E0B0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9" y="4076700"/>
            <a:ext cx="31908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3370" name="Line 58">
            <a:extLst>
              <a:ext uri="{FF2B5EF4-FFF2-40B4-BE49-F238E27FC236}">
                <a16:creationId xmlns:a16="http://schemas.microsoft.com/office/drawing/2014/main" id="{4558292B-713F-4383-92E4-60C4D2DA6A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9025" y="45815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71" name="Text Box 59">
            <a:extLst>
              <a:ext uri="{FF2B5EF4-FFF2-40B4-BE49-F238E27FC236}">
                <a16:creationId xmlns:a16="http://schemas.microsoft.com/office/drawing/2014/main" id="{3E3F64BB-12B0-48AC-861B-3DC48DD5B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3" y="4581526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入栈</a:t>
            </a:r>
          </a:p>
        </p:txBody>
      </p:sp>
      <p:sp>
        <p:nvSpPr>
          <p:cNvPr id="13372" name="Line 60">
            <a:extLst>
              <a:ext uri="{FF2B5EF4-FFF2-40B4-BE49-F238E27FC236}">
                <a16:creationId xmlns:a16="http://schemas.microsoft.com/office/drawing/2014/main" id="{D2538754-6617-4319-ADE8-D2A57B6896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6638" y="45815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73" name="Text Box 61">
            <a:extLst>
              <a:ext uri="{FF2B5EF4-FFF2-40B4-BE49-F238E27FC236}">
                <a16:creationId xmlns:a16="http://schemas.microsoft.com/office/drawing/2014/main" id="{AF104057-7D30-42A9-96E7-80D30BEC2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4581526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出栈</a:t>
            </a:r>
          </a:p>
        </p:txBody>
      </p:sp>
      <p:sp>
        <p:nvSpPr>
          <p:cNvPr id="13374" name="Text Box 62">
            <a:extLst>
              <a:ext uri="{FF2B5EF4-FFF2-40B4-BE49-F238E27FC236}">
                <a16:creationId xmlns:a16="http://schemas.microsoft.com/office/drawing/2014/main" id="{1A886666-D509-4686-8C49-BF2D83D9D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6021388"/>
            <a:ext cx="17272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操作：</a:t>
            </a:r>
          </a:p>
        </p:txBody>
      </p:sp>
      <p:sp>
        <p:nvSpPr>
          <p:cNvPr id="13375" name="Text Box 63">
            <a:extLst>
              <a:ext uri="{FF2B5EF4-FFF2-40B4-BE49-F238E27FC236}">
                <a16:creationId xmlns:a16="http://schemas.microsoft.com/office/drawing/2014/main" id="{2AF968F7-ECBA-498D-88BC-C8328DEBC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6021388"/>
            <a:ext cx="230346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操作：</a:t>
            </a:r>
            <a:r>
              <a:rPr lang="en-US" altLang="zh-CN">
                <a:latin typeface="Courier New" panose="02070309020205020404" pitchFamily="49" charset="0"/>
                <a:ea typeface="楷体_GB2312" pitchFamily="49" charset="-122"/>
              </a:rPr>
              <a:t>PPPP</a:t>
            </a:r>
          </a:p>
        </p:txBody>
      </p:sp>
      <p:sp>
        <p:nvSpPr>
          <p:cNvPr id="13376" name="Text Box 64">
            <a:extLst>
              <a:ext uri="{FF2B5EF4-FFF2-40B4-BE49-F238E27FC236}">
                <a16:creationId xmlns:a16="http://schemas.microsoft.com/office/drawing/2014/main" id="{1AE62386-29F2-4CC9-9D34-A0DF4D0E9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6021388"/>
            <a:ext cx="230346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操作：</a:t>
            </a:r>
            <a:r>
              <a:rPr lang="en-US" altLang="zh-CN">
                <a:latin typeface="Courier New" panose="02070309020205020404" pitchFamily="49" charset="0"/>
                <a:ea typeface="楷体_GB2312" pitchFamily="49" charset="-122"/>
              </a:rPr>
              <a:t>PPPPQQ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L -0.06914 7.40741E-7 L -0.06914 0.30764 " pathEditMode="relative" rAng="0" ptsTypes="AAA">
                                      <p:cBhvr>
                                        <p:cTn id="9" dur="5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64" y="1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0.09856 7.40741E-7 L -0.09856 0.23935 " pathEditMode="relative" rAng="0" ptsTypes="AAA">
                                      <p:cBhvr>
                                        <p:cTn id="12" dur="500" fill="hold"/>
                                        <p:tgtEl>
                                          <p:spTgt spid="13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5" y="1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7.40741E-7 L -0.12812 7.40741E-7 L -0.12812 0.17014 " pathEditMode="relative" rAng="0" ptsTypes="AAA">
                                      <p:cBhvr>
                                        <p:cTn id="15" dur="500" fill="hold"/>
                                        <p:tgtEl>
                                          <p:spTgt spid="133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7.40741E-7 L -0.15768 7.40741E-7 L -0.15768 0.09861 " pathEditMode="relative" rAng="0" ptsTypes="AAA">
                                      <p:cBhvr>
                                        <p:cTn id="18" dur="500" fill="hold"/>
                                        <p:tgtEl>
                                          <p:spTgt spid="13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91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68 0.09861 L -0.15768 7.40741E-7 L -0.30052 7.40741E-7 " pathEditMode="relative" rAng="0" ptsTypes="AAA">
                                      <p:cBhvr>
                                        <p:cTn id="25" dur="500" fill="hold"/>
                                        <p:tgtEl>
                                          <p:spTgt spid="13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48" y="-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12 0.17014 L -0.12812 -0.0007 L -0.23489 -0.0007 " pathEditMode="relative" rAng="0" ptsTypes="AAA">
                                      <p:cBhvr>
                                        <p:cTn id="28" dur="500" fill="hold"/>
                                        <p:tgtEl>
                                          <p:spTgt spid="133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9" y="-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5" grpId="0" animBg="1"/>
      <p:bldP spid="13366" grpId="0" animBg="1"/>
      <p:bldP spid="13367" grpId="0" animBg="1"/>
      <p:bldP spid="13367" grpId="1" animBg="1"/>
      <p:bldP spid="13368" grpId="0" animBg="1"/>
      <p:bldP spid="13368" grpId="1" animBg="1"/>
      <p:bldP spid="13375" grpId="0" animBg="1"/>
      <p:bldP spid="133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DB2CBD2-39FE-48F3-A316-8946F6F94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一、栈的定义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4F145EB-70DA-4EF4-8E47-3A59119BB8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问题：对给定的入栈序列</a:t>
            </a:r>
            <a:r>
              <a:rPr lang="en-US" altLang="zh-CN" dirty="0"/>
              <a:t>1 2 3 … n</a:t>
            </a:r>
            <a:r>
              <a:rPr lang="zh-CN" altLang="en-US" dirty="0"/>
              <a:t>，什么样的出栈序列是得不到的？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5FCA78A3-AB92-4B95-BC24-3068D4B05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752" y="3429000"/>
            <a:ext cx="5112568" cy="296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+mn-ea"/>
              </a:rPr>
              <a:t>出栈序列可以看作是</a:t>
            </a:r>
            <a:r>
              <a:rPr lang="en-US" altLang="zh-CN" sz="2000" dirty="0">
                <a:latin typeface="+mn-ea"/>
              </a:rPr>
              <a:t>1…n</a:t>
            </a:r>
            <a:r>
              <a:rPr lang="zh-CN" altLang="en-US" sz="2000" dirty="0">
                <a:latin typeface="+mn-ea"/>
              </a:rPr>
              <a:t>的一个排列，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+mn-ea"/>
              </a:rPr>
              <a:t>设为：</a:t>
            </a:r>
            <a:r>
              <a:rPr lang="en-US" altLang="zh-CN" sz="2000" dirty="0">
                <a:latin typeface="+mn-ea"/>
              </a:rPr>
              <a:t>p</a:t>
            </a:r>
            <a:r>
              <a:rPr lang="en-US" altLang="zh-CN" sz="2000" baseline="-25000" dirty="0">
                <a:latin typeface="+mn-ea"/>
              </a:rPr>
              <a:t>1</a:t>
            </a:r>
            <a:r>
              <a:rPr lang="en-US" altLang="zh-CN" sz="2000" dirty="0">
                <a:latin typeface="+mn-ea"/>
              </a:rPr>
              <a:t>p</a:t>
            </a:r>
            <a:r>
              <a:rPr lang="en-US" altLang="zh-CN" sz="2000" baseline="-25000" dirty="0">
                <a:latin typeface="+mn-ea"/>
              </a:rPr>
              <a:t>2</a:t>
            </a:r>
            <a:r>
              <a:rPr lang="en-US" altLang="zh-CN" sz="2000" dirty="0">
                <a:latin typeface="+mn-ea"/>
              </a:rPr>
              <a:t>p</a:t>
            </a:r>
            <a:r>
              <a:rPr lang="en-US" altLang="zh-CN" sz="2000" baseline="-25000" dirty="0">
                <a:latin typeface="+mn-ea"/>
              </a:rPr>
              <a:t>3</a:t>
            </a:r>
            <a:r>
              <a:rPr lang="en-US" altLang="zh-CN" sz="2000" dirty="0">
                <a:latin typeface="+mn-ea"/>
              </a:rPr>
              <a:t>…</a:t>
            </a:r>
            <a:r>
              <a:rPr lang="en-US" altLang="zh-CN" sz="2000" dirty="0" err="1">
                <a:latin typeface="+mn-ea"/>
              </a:rPr>
              <a:t>p</a:t>
            </a:r>
            <a:r>
              <a:rPr lang="en-US" altLang="zh-CN" sz="2000" baseline="-25000" dirty="0" err="1">
                <a:latin typeface="+mn-ea"/>
              </a:rPr>
              <a:t>n</a:t>
            </a:r>
            <a:r>
              <a:rPr lang="zh-CN" altLang="en-US" sz="2000" dirty="0">
                <a:latin typeface="+mn-ea"/>
              </a:rPr>
              <a:t>，若存在</a:t>
            </a:r>
            <a:r>
              <a:rPr lang="en-US" altLang="zh-CN" sz="2000" dirty="0">
                <a:latin typeface="+mn-ea"/>
              </a:rPr>
              <a:t>i&lt;j&lt;k,</a:t>
            </a:r>
            <a:r>
              <a:rPr lang="zh-CN" altLang="en-US" sz="2000" dirty="0">
                <a:latin typeface="+mn-ea"/>
              </a:rPr>
              <a:t>使得：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p</a:t>
            </a:r>
            <a:r>
              <a:rPr lang="en-US" altLang="zh-CN" sz="2000" baseline="-25000" dirty="0" err="1">
                <a:latin typeface="+mn-ea"/>
              </a:rPr>
              <a:t>j</a:t>
            </a:r>
            <a:r>
              <a:rPr lang="en-US" altLang="zh-CN" sz="2000" dirty="0">
                <a:latin typeface="+mn-ea"/>
              </a:rPr>
              <a:t>&lt;</a:t>
            </a:r>
            <a:r>
              <a:rPr lang="en-US" altLang="zh-CN" sz="2000" dirty="0" err="1">
                <a:latin typeface="+mn-ea"/>
              </a:rPr>
              <a:t>p</a:t>
            </a:r>
            <a:r>
              <a:rPr lang="en-US" altLang="zh-CN" sz="2000" baseline="-25000" dirty="0" err="1">
                <a:latin typeface="+mn-ea"/>
              </a:rPr>
              <a:t>k</a:t>
            </a:r>
            <a:r>
              <a:rPr lang="en-US" altLang="zh-CN" sz="2000" dirty="0">
                <a:latin typeface="+mn-ea"/>
              </a:rPr>
              <a:t>&lt;p</a:t>
            </a:r>
            <a:r>
              <a:rPr lang="en-US" altLang="zh-CN" sz="2000" baseline="-25000" dirty="0">
                <a:latin typeface="+mn-ea"/>
              </a:rPr>
              <a:t>i</a:t>
            </a:r>
            <a:r>
              <a:rPr lang="zh-CN" altLang="en-US" sz="2000" dirty="0">
                <a:latin typeface="+mn-ea"/>
              </a:rPr>
              <a:t>，则该序列不能通过栈操作得到。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+mn-ea"/>
              </a:rPr>
              <a:t>记忆口诀：</a:t>
            </a:r>
            <a:r>
              <a:rPr lang="en-US" altLang="zh-CN" sz="2000" dirty="0">
                <a:latin typeface="+mn-ea"/>
              </a:rPr>
              <a:t>312</a:t>
            </a:r>
            <a:endParaRPr lang="zh-CN" altLang="en-US" sz="2000" dirty="0"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zh-CN" sz="2000" baseline="-25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1528</TotalTime>
  <Words>5621</Words>
  <Application>Microsoft Office PowerPoint</Application>
  <PresentationFormat>宽屏</PresentationFormat>
  <Paragraphs>1634</Paragraphs>
  <Slides>54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5" baseType="lpstr">
      <vt:lpstr>楷体_GB2312</vt:lpstr>
      <vt:lpstr>新宋体</vt:lpstr>
      <vt:lpstr>幼圆</vt:lpstr>
      <vt:lpstr>Arial</vt:lpstr>
      <vt:lpstr>Century Gothic</vt:lpstr>
      <vt:lpstr>Courier New</vt:lpstr>
      <vt:lpstr>Times New Roman</vt:lpstr>
      <vt:lpstr>Wingdings</vt:lpstr>
      <vt:lpstr>Wingdings 3</vt:lpstr>
      <vt:lpstr>丝状</vt:lpstr>
      <vt:lpstr>公式</vt:lpstr>
      <vt:lpstr>第三章 栈与队列</vt:lpstr>
      <vt:lpstr>一、栈的定义</vt:lpstr>
      <vt:lpstr>PowerPoint 演示文稿</vt:lpstr>
      <vt:lpstr>一、栈的定义</vt:lpstr>
      <vt:lpstr>一、栈的定义</vt:lpstr>
      <vt:lpstr>一、栈的定义</vt:lpstr>
      <vt:lpstr>一、栈的定义</vt:lpstr>
      <vt:lpstr>一、栈的定义</vt:lpstr>
      <vt:lpstr>一、栈的定义</vt:lpstr>
      <vt:lpstr>二、顺序结构实现的栈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三、链式结构实现的栈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四、栈的应用举例</vt:lpstr>
      <vt:lpstr>四、栈的应用举例</vt:lpstr>
      <vt:lpstr>四、栈的应用举例</vt:lpstr>
      <vt:lpstr>四、栈的应用举例</vt:lpstr>
      <vt:lpstr>四、栈的应用举例</vt:lpstr>
      <vt:lpstr>四、栈的应用举例</vt:lpstr>
      <vt:lpstr>PowerPoint 演示文稿</vt:lpstr>
      <vt:lpstr>五、栈与递归</vt:lpstr>
      <vt:lpstr>五、栈与递归</vt:lpstr>
      <vt:lpstr>五、栈与递归</vt:lpstr>
      <vt:lpstr>五、栈与递归</vt:lpstr>
      <vt:lpstr>五、栈与递归</vt:lpstr>
      <vt:lpstr>五、栈与递归</vt:lpstr>
      <vt:lpstr>PowerPoint 演示文稿</vt:lpstr>
      <vt:lpstr>六、队列</vt:lpstr>
      <vt:lpstr>六、队列</vt:lpstr>
      <vt:lpstr>六、队列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六、队列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六、队列</vt:lpstr>
      <vt:lpstr>七、C++的STL中的队列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栈与队列</dc:title>
  <dc:creator>PengSW</dc:creator>
  <cp:lastModifiedBy>PENG SiWei</cp:lastModifiedBy>
  <cp:revision>58</cp:revision>
  <dcterms:created xsi:type="dcterms:W3CDTF">2003-03-04T13:25:40Z</dcterms:created>
  <dcterms:modified xsi:type="dcterms:W3CDTF">2017-11-14T02:28:05Z</dcterms:modified>
</cp:coreProperties>
</file>