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70" r:id="rId2"/>
    <p:sldId id="257" r:id="rId3"/>
    <p:sldId id="272" r:id="rId4"/>
    <p:sldId id="258" r:id="rId5"/>
    <p:sldId id="260" r:id="rId6"/>
    <p:sldId id="273" r:id="rId7"/>
    <p:sldId id="259" r:id="rId8"/>
    <p:sldId id="261" r:id="rId9"/>
    <p:sldId id="263" r:id="rId10"/>
    <p:sldId id="262" r:id="rId11"/>
    <p:sldId id="269" r:id="rId12"/>
    <p:sldId id="264" r:id="rId13"/>
    <p:sldId id="274" r:id="rId14"/>
    <p:sldId id="265" r:id="rId15"/>
    <p:sldId id="267" r:id="rId16"/>
    <p:sldId id="268" r:id="rId17"/>
    <p:sldId id="271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 autoAdjust="0"/>
    <p:restoredTop sz="94581" autoAdjust="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23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180EEB4E-8344-4028-BBDC-552743FC28CC}"/>
    <pc:docChg chg="undo custSel addSld modSld">
      <pc:chgData name="Siwei PENG" userId="8c9d49ea30389574" providerId="LiveId" clId="{180EEB4E-8344-4028-BBDC-552743FC28CC}" dt="2017-11-21T06:19:07.703" v="172" actId="1076"/>
      <pc:docMkLst>
        <pc:docMk/>
      </pc:docMkLst>
      <pc:sldChg chg="addSp delSp modSp add modAnim">
        <pc:chgData name="Siwei PENG" userId="8c9d49ea30389574" providerId="LiveId" clId="{180EEB4E-8344-4028-BBDC-552743FC28CC}" dt="2017-11-21T06:09:12.728" v="161"/>
        <pc:sldMkLst>
          <pc:docMk/>
          <pc:sldMk cId="2136953282" sldId="273"/>
        </pc:sldMkLst>
        <pc:spChg chg="add mod">
          <ac:chgData name="Siwei PENG" userId="8c9d49ea30389574" providerId="LiveId" clId="{180EEB4E-8344-4028-BBDC-552743FC28CC}" dt="2017-11-21T06:08:26.597" v="156" actId="1076"/>
          <ac:spMkLst>
            <pc:docMk/>
            <pc:sldMk cId="2136953282" sldId="273"/>
            <ac:spMk id="2" creationId="{97E1123F-B7D9-4CC4-A83F-6F145D014A36}"/>
          </ac:spMkLst>
        </pc:spChg>
        <pc:spChg chg="add mod">
          <ac:chgData name="Siwei PENG" userId="8c9d49ea30389574" providerId="LiveId" clId="{180EEB4E-8344-4028-BBDC-552743FC28CC}" dt="2017-11-21T05:37:33.199" v="76" actId="1076"/>
          <ac:spMkLst>
            <pc:docMk/>
            <pc:sldMk cId="2136953282" sldId="273"/>
            <ac:spMk id="3" creationId="{A743D3B5-2E59-456C-AFC3-9FEB4C6EFA63}"/>
          </ac:spMkLst>
        </pc:spChg>
        <pc:spChg chg="add mod">
          <ac:chgData name="Siwei PENG" userId="8c9d49ea30389574" providerId="LiveId" clId="{180EEB4E-8344-4028-BBDC-552743FC28CC}" dt="2017-11-21T05:37:33.199" v="76" actId="1076"/>
          <ac:spMkLst>
            <pc:docMk/>
            <pc:sldMk cId="2136953282" sldId="273"/>
            <ac:spMk id="4" creationId="{51A20779-7643-498C-8CB2-129D2DBA2561}"/>
          </ac:spMkLst>
        </pc:spChg>
        <pc:spChg chg="add mod">
          <ac:chgData name="Siwei PENG" userId="8c9d49ea30389574" providerId="LiveId" clId="{180EEB4E-8344-4028-BBDC-552743FC28CC}" dt="2017-11-21T05:37:33.199" v="76" actId="1076"/>
          <ac:spMkLst>
            <pc:docMk/>
            <pc:sldMk cId="2136953282" sldId="273"/>
            <ac:spMk id="5" creationId="{80569030-9E22-46CA-9178-08778025AC9D}"/>
          </ac:spMkLst>
        </pc:spChg>
        <pc:spChg chg="add mod">
          <ac:chgData name="Siwei PENG" userId="8c9d49ea30389574" providerId="LiveId" clId="{180EEB4E-8344-4028-BBDC-552743FC28CC}" dt="2017-11-21T05:37:33.199" v="76" actId="1076"/>
          <ac:spMkLst>
            <pc:docMk/>
            <pc:sldMk cId="2136953282" sldId="273"/>
            <ac:spMk id="6" creationId="{14FEC0C7-0FA3-4F28-9F33-D6B8DDF04C7E}"/>
          </ac:spMkLst>
        </pc:spChg>
        <pc:spChg chg="add mod">
          <ac:chgData name="Siwei PENG" userId="8c9d49ea30389574" providerId="LiveId" clId="{180EEB4E-8344-4028-BBDC-552743FC28CC}" dt="2017-11-21T05:37:33.199" v="76" actId="1076"/>
          <ac:spMkLst>
            <pc:docMk/>
            <pc:sldMk cId="2136953282" sldId="273"/>
            <ac:spMk id="7" creationId="{173AF056-773E-46BC-BD95-E944EDD0275A}"/>
          </ac:spMkLst>
        </pc:spChg>
        <pc:spChg chg="add mod">
          <ac:chgData name="Siwei PENG" userId="8c9d49ea30389574" providerId="LiveId" clId="{180EEB4E-8344-4028-BBDC-552743FC28CC}" dt="2017-11-21T05:37:33.199" v="76" actId="1076"/>
          <ac:spMkLst>
            <pc:docMk/>
            <pc:sldMk cId="2136953282" sldId="273"/>
            <ac:spMk id="8" creationId="{C4A5D48D-67A5-4F90-9EF9-A087C2500ACE}"/>
          </ac:spMkLst>
        </pc:spChg>
        <pc:spChg chg="add del mod">
          <ac:chgData name="Siwei PENG" userId="8c9d49ea30389574" providerId="LiveId" clId="{180EEB4E-8344-4028-BBDC-552743FC28CC}" dt="2017-11-21T06:08:23.568" v="155" actId="478"/>
          <ac:spMkLst>
            <pc:docMk/>
            <pc:sldMk cId="2136953282" sldId="273"/>
            <ac:spMk id="9" creationId="{F58218A3-AE0E-4262-BAFF-7D17ED81E249}"/>
          </ac:spMkLst>
        </pc:spChg>
        <pc:cxnChg chg="add mod">
          <ac:chgData name="Siwei PENG" userId="8c9d49ea30389574" providerId="LiveId" clId="{180EEB4E-8344-4028-BBDC-552743FC28CC}" dt="2017-11-21T05:37:33.199" v="76" actId="1076"/>
          <ac:cxnSpMkLst>
            <pc:docMk/>
            <pc:sldMk cId="2136953282" sldId="273"/>
            <ac:cxnSpMk id="10" creationId="{CCB66D51-34D6-4242-BB0C-463CCAD56171}"/>
          </ac:cxnSpMkLst>
        </pc:cxnChg>
        <pc:cxnChg chg="add mod">
          <ac:chgData name="Siwei PENG" userId="8c9d49ea30389574" providerId="LiveId" clId="{180EEB4E-8344-4028-BBDC-552743FC28CC}" dt="2017-11-21T05:37:33.199" v="76" actId="1076"/>
          <ac:cxnSpMkLst>
            <pc:docMk/>
            <pc:sldMk cId="2136953282" sldId="273"/>
            <ac:cxnSpMk id="12" creationId="{61BE949B-F9D0-44D8-BEFB-0A577D497F51}"/>
          </ac:cxnSpMkLst>
        </pc:cxnChg>
        <pc:cxnChg chg="add mod">
          <ac:chgData name="Siwei PENG" userId="8c9d49ea30389574" providerId="LiveId" clId="{180EEB4E-8344-4028-BBDC-552743FC28CC}" dt="2017-11-21T05:37:33.199" v="76" actId="1076"/>
          <ac:cxnSpMkLst>
            <pc:docMk/>
            <pc:sldMk cId="2136953282" sldId="273"/>
            <ac:cxnSpMk id="14" creationId="{EB70C2CF-81DE-48AD-8A98-ABD0B0B78633}"/>
          </ac:cxnSpMkLst>
        </pc:cxnChg>
        <pc:cxnChg chg="add mod">
          <ac:chgData name="Siwei PENG" userId="8c9d49ea30389574" providerId="LiveId" clId="{180EEB4E-8344-4028-BBDC-552743FC28CC}" dt="2017-11-21T05:37:33.199" v="76" actId="1076"/>
          <ac:cxnSpMkLst>
            <pc:docMk/>
            <pc:sldMk cId="2136953282" sldId="273"/>
            <ac:cxnSpMk id="16" creationId="{864159E7-E42B-428E-8354-C8124D3DB042}"/>
          </ac:cxnSpMkLst>
        </pc:cxnChg>
      </pc:sldChg>
      <pc:sldChg chg="addSp modSp add modAnim">
        <pc:chgData name="Siwei PENG" userId="8c9d49ea30389574" providerId="LiveId" clId="{180EEB4E-8344-4028-BBDC-552743FC28CC}" dt="2017-11-21T06:19:07.703" v="172" actId="1076"/>
        <pc:sldMkLst>
          <pc:docMk/>
          <pc:sldMk cId="550331938" sldId="274"/>
        </pc:sldMkLst>
        <pc:spChg chg="add mod">
          <ac:chgData name="Siwei PENG" userId="8c9d49ea30389574" providerId="LiveId" clId="{180EEB4E-8344-4028-BBDC-552743FC28CC}" dt="2017-11-21T06:19:07.703" v="172" actId="1076"/>
          <ac:spMkLst>
            <pc:docMk/>
            <pc:sldMk cId="550331938" sldId="274"/>
            <ac:spMk id="2" creationId="{1A177EDF-44D4-4F06-9507-178C7F0F3F7E}"/>
          </ac:spMkLst>
        </pc:spChg>
        <pc:spChg chg="add">
          <ac:chgData name="Siwei PENG" userId="8c9d49ea30389574" providerId="LiveId" clId="{180EEB4E-8344-4028-BBDC-552743FC28CC}" dt="2017-11-21T05:42:19.363" v="95"/>
          <ac:spMkLst>
            <pc:docMk/>
            <pc:sldMk cId="550331938" sldId="274"/>
            <ac:spMk id="3" creationId="{2AC895BD-51D7-47D1-B7AC-066F94B672C7}"/>
          </ac:spMkLst>
        </pc:spChg>
        <pc:spChg chg="add">
          <ac:chgData name="Siwei PENG" userId="8c9d49ea30389574" providerId="LiveId" clId="{180EEB4E-8344-4028-BBDC-552743FC28CC}" dt="2017-11-21T05:42:19.363" v="95"/>
          <ac:spMkLst>
            <pc:docMk/>
            <pc:sldMk cId="550331938" sldId="274"/>
            <ac:spMk id="4" creationId="{9042C5DC-FA3C-4CFA-91F8-72E222ADC764}"/>
          </ac:spMkLst>
        </pc:spChg>
        <pc:spChg chg="add">
          <ac:chgData name="Siwei PENG" userId="8c9d49ea30389574" providerId="LiveId" clId="{180EEB4E-8344-4028-BBDC-552743FC28CC}" dt="2017-11-21T05:42:19.363" v="95"/>
          <ac:spMkLst>
            <pc:docMk/>
            <pc:sldMk cId="550331938" sldId="274"/>
            <ac:spMk id="5" creationId="{5B83F6E1-92B8-4E1C-8E39-AA9F445823D3}"/>
          </ac:spMkLst>
        </pc:spChg>
        <pc:spChg chg="add">
          <ac:chgData name="Siwei PENG" userId="8c9d49ea30389574" providerId="LiveId" clId="{180EEB4E-8344-4028-BBDC-552743FC28CC}" dt="2017-11-21T05:42:19.363" v="95"/>
          <ac:spMkLst>
            <pc:docMk/>
            <pc:sldMk cId="550331938" sldId="274"/>
            <ac:spMk id="6" creationId="{67432C17-918C-40D5-BAD0-C08484191E6D}"/>
          </ac:spMkLst>
        </pc:spChg>
        <pc:spChg chg="add">
          <ac:chgData name="Siwei PENG" userId="8c9d49ea30389574" providerId="LiveId" clId="{180EEB4E-8344-4028-BBDC-552743FC28CC}" dt="2017-11-21T05:42:19.363" v="95"/>
          <ac:spMkLst>
            <pc:docMk/>
            <pc:sldMk cId="550331938" sldId="274"/>
            <ac:spMk id="7" creationId="{958BA907-F606-4AF7-9688-09E0863BF52E}"/>
          </ac:spMkLst>
        </pc:spChg>
        <pc:spChg chg="add">
          <ac:chgData name="Siwei PENG" userId="8c9d49ea30389574" providerId="LiveId" clId="{180EEB4E-8344-4028-BBDC-552743FC28CC}" dt="2017-11-21T05:42:19.363" v="95"/>
          <ac:spMkLst>
            <pc:docMk/>
            <pc:sldMk cId="550331938" sldId="274"/>
            <ac:spMk id="8" creationId="{41402C2C-2D15-490F-9BB6-0C9E8C3C8465}"/>
          </ac:spMkLst>
        </pc:spChg>
        <pc:cxnChg chg="add">
          <ac:chgData name="Siwei PENG" userId="8c9d49ea30389574" providerId="LiveId" clId="{180EEB4E-8344-4028-BBDC-552743FC28CC}" dt="2017-11-21T05:42:19.363" v="95"/>
          <ac:cxnSpMkLst>
            <pc:docMk/>
            <pc:sldMk cId="550331938" sldId="274"/>
            <ac:cxnSpMk id="9" creationId="{C715D299-0187-4B76-968B-6AB66CA63E21}"/>
          </ac:cxnSpMkLst>
        </pc:cxnChg>
        <pc:cxnChg chg="add">
          <ac:chgData name="Siwei PENG" userId="8c9d49ea30389574" providerId="LiveId" clId="{180EEB4E-8344-4028-BBDC-552743FC28CC}" dt="2017-11-21T05:42:19.363" v="95"/>
          <ac:cxnSpMkLst>
            <pc:docMk/>
            <pc:sldMk cId="550331938" sldId="274"/>
            <ac:cxnSpMk id="10" creationId="{1C84269F-E397-4077-AC41-2D1C545796D0}"/>
          </ac:cxnSpMkLst>
        </pc:cxnChg>
        <pc:cxnChg chg="add">
          <ac:chgData name="Siwei PENG" userId="8c9d49ea30389574" providerId="LiveId" clId="{180EEB4E-8344-4028-BBDC-552743FC28CC}" dt="2017-11-21T05:42:19.363" v="95"/>
          <ac:cxnSpMkLst>
            <pc:docMk/>
            <pc:sldMk cId="550331938" sldId="274"/>
            <ac:cxnSpMk id="11" creationId="{E0926EDE-EAAF-43A5-8EB5-B49A9E2CCB95}"/>
          </ac:cxnSpMkLst>
        </pc:cxnChg>
        <pc:cxnChg chg="add">
          <ac:chgData name="Siwei PENG" userId="8c9d49ea30389574" providerId="LiveId" clId="{180EEB4E-8344-4028-BBDC-552743FC28CC}" dt="2017-11-21T05:42:19.363" v="95"/>
          <ac:cxnSpMkLst>
            <pc:docMk/>
            <pc:sldMk cId="550331938" sldId="274"/>
            <ac:cxnSpMk id="12" creationId="{A3E4502C-31A6-4C0A-94A9-B178FB8AED2D}"/>
          </ac:cxnSpMkLst>
        </pc:cxnChg>
      </pc:sldChg>
      <pc:sldChg chg="addSp modSp add modAnim">
        <pc:chgData name="Siwei PENG" userId="8c9d49ea30389574" providerId="LiveId" clId="{180EEB4E-8344-4028-BBDC-552743FC28CC}" dt="2017-11-21T05:53:52.848" v="144"/>
        <pc:sldMkLst>
          <pc:docMk/>
          <pc:sldMk cId="2349686012" sldId="275"/>
        </pc:sldMkLst>
        <pc:spChg chg="add mod">
          <ac:chgData name="Siwei PENG" userId="8c9d49ea30389574" providerId="LiveId" clId="{180EEB4E-8344-4028-BBDC-552743FC28CC}" dt="2017-11-21T05:51:08.409" v="113" actId="1076"/>
          <ac:spMkLst>
            <pc:docMk/>
            <pc:sldMk cId="2349686012" sldId="275"/>
            <ac:spMk id="2" creationId="{27777800-4761-49F1-824E-FBFA1ED9692B}"/>
          </ac:spMkLst>
        </pc:spChg>
        <pc:graphicFrameChg chg="add mod">
          <ac:chgData name="Siwei PENG" userId="8c9d49ea30389574" providerId="LiveId" clId="{180EEB4E-8344-4028-BBDC-552743FC28CC}" dt="2017-11-21T05:51:12.795" v="114" actId="1076"/>
          <ac:graphicFrameMkLst>
            <pc:docMk/>
            <pc:sldMk cId="2349686012" sldId="275"/>
            <ac:graphicFrameMk id="3" creationId="{4E023BEA-8746-4E06-8DDF-D99B576C1BF2}"/>
          </ac:graphicFrameMkLst>
        </pc:graphicFrameChg>
        <pc:graphicFrameChg chg="add mod modGraphic">
          <ac:chgData name="Siwei PENG" userId="8c9d49ea30389574" providerId="LiveId" clId="{180EEB4E-8344-4028-BBDC-552743FC28CC}" dt="2017-11-21T05:52:53.968" v="136" actId="1076"/>
          <ac:graphicFrameMkLst>
            <pc:docMk/>
            <pc:sldMk cId="2349686012" sldId="275"/>
            <ac:graphicFrameMk id="4" creationId="{98431766-F8EC-4E0D-A885-559DDE9D6146}"/>
          </ac:graphicFrameMkLst>
        </pc:graphicFrameChg>
      </pc:sldChg>
    </pc:docChg>
  </pc:docChgLst>
  <pc:docChgLst>
    <pc:chgData name="Siwei PENG" userId="8c9d49ea30389574" providerId="LiveId" clId="{4CDA824C-5309-46F9-85A9-2C7B29A83585}"/>
    <pc:docChg chg="undo custSel addSld modSld modMainMaster">
      <pc:chgData name="Siwei PENG" userId="8c9d49ea30389574" providerId="LiveId" clId="{4CDA824C-5309-46F9-85A9-2C7B29A83585}" dt="2017-11-14T12:44:07.295" v="299" actId="14100"/>
      <pc:docMkLst>
        <pc:docMk/>
      </pc:docMkLst>
      <pc:sldChg chg="modSp">
        <pc:chgData name="Siwei PENG" userId="8c9d49ea30389574" providerId="LiveId" clId="{4CDA824C-5309-46F9-85A9-2C7B29A83585}" dt="2017-11-07T11:29:01.484" v="2" actId="27636"/>
        <pc:sldMkLst>
          <pc:docMk/>
          <pc:sldMk cId="0" sldId="257"/>
        </pc:sldMkLst>
        <pc:spChg chg="mod">
          <ac:chgData name="Siwei PENG" userId="8c9d49ea30389574" providerId="LiveId" clId="{4CDA824C-5309-46F9-85A9-2C7B29A83585}" dt="2017-11-07T11:29:01.484" v="2" actId="27636"/>
          <ac:spMkLst>
            <pc:docMk/>
            <pc:sldMk cId="0" sldId="257"/>
            <ac:spMk id="41987" creationId="{693C7941-3F23-4CC6-8525-70159C4B4569}"/>
          </ac:spMkLst>
        </pc:spChg>
      </pc:sldChg>
      <pc:sldChg chg="modSp">
        <pc:chgData name="Siwei PENG" userId="8c9d49ea30389574" providerId="LiveId" clId="{4CDA824C-5309-46F9-85A9-2C7B29A83585}" dt="2017-11-14T02:30:14.417" v="4" actId="27636"/>
        <pc:sldMkLst>
          <pc:docMk/>
          <pc:sldMk cId="0" sldId="262"/>
        </pc:sldMkLst>
        <pc:spChg chg="mod">
          <ac:chgData name="Siwei PENG" userId="8c9d49ea30389574" providerId="LiveId" clId="{4CDA824C-5309-46F9-85A9-2C7B29A83585}" dt="2017-11-14T02:30:14.417" v="4" actId="27636"/>
          <ac:spMkLst>
            <pc:docMk/>
            <pc:sldMk cId="0" sldId="262"/>
            <ac:spMk id="47107" creationId="{503BBEEB-788D-4AC5-AAED-CF56CA7CBF27}"/>
          </ac:spMkLst>
        </pc:spChg>
      </pc:sldChg>
      <pc:sldChg chg="modSp">
        <pc:chgData name="Siwei PENG" userId="8c9d49ea30389574" providerId="LiveId" clId="{4CDA824C-5309-46F9-85A9-2C7B29A83585}" dt="2017-11-14T02:46:02.461" v="180" actId="1076"/>
        <pc:sldMkLst>
          <pc:docMk/>
          <pc:sldMk cId="0" sldId="265"/>
        </pc:sldMkLst>
        <pc:spChg chg="mod">
          <ac:chgData name="Siwei PENG" userId="8c9d49ea30389574" providerId="LiveId" clId="{4CDA824C-5309-46F9-85A9-2C7B29A83585}" dt="2017-11-14T02:45:56.054" v="179" actId="1076"/>
          <ac:spMkLst>
            <pc:docMk/>
            <pc:sldMk cId="0" sldId="265"/>
            <ac:spMk id="50179" creationId="{C0C14410-1624-4E75-B36D-B332954A5CFC}"/>
          </ac:spMkLst>
        </pc:spChg>
        <pc:spChg chg="mod">
          <ac:chgData name="Siwei PENG" userId="8c9d49ea30389574" providerId="LiveId" clId="{4CDA824C-5309-46F9-85A9-2C7B29A83585}" dt="2017-11-14T02:46:02.461" v="180" actId="1076"/>
          <ac:spMkLst>
            <pc:docMk/>
            <pc:sldMk cId="0" sldId="265"/>
            <ac:spMk id="50502" creationId="{456DF08D-CAF1-4253-ADCE-F42B555EAC69}"/>
          </ac:spMkLst>
        </pc:spChg>
        <pc:graphicFrameChg chg="mod">
          <ac:chgData name="Siwei PENG" userId="8c9d49ea30389574" providerId="LiveId" clId="{4CDA824C-5309-46F9-85A9-2C7B29A83585}" dt="2017-11-14T02:45:33.518" v="173" actId="1076"/>
          <ac:graphicFrameMkLst>
            <pc:docMk/>
            <pc:sldMk cId="0" sldId="265"/>
            <ac:graphicFrameMk id="50518" creationId="{25B45C3E-2F5C-49ED-B4B0-DF1A415A04AB}"/>
          </ac:graphicFrameMkLst>
        </pc:graphicFrameChg>
      </pc:sldChg>
      <pc:sldChg chg="modSp modAnim">
        <pc:chgData name="Siwei PENG" userId="8c9d49ea30389574" providerId="LiveId" clId="{4CDA824C-5309-46F9-85A9-2C7B29A83585}" dt="2017-11-14T02:46:12.928" v="181" actId="1076"/>
        <pc:sldMkLst>
          <pc:docMk/>
          <pc:sldMk cId="0" sldId="267"/>
        </pc:sldMkLst>
        <pc:spChg chg="mod">
          <ac:chgData name="Siwei PENG" userId="8c9d49ea30389574" providerId="LiveId" clId="{4CDA824C-5309-46F9-85A9-2C7B29A83585}" dt="2017-11-14T02:46:12.928" v="181" actId="1076"/>
          <ac:spMkLst>
            <pc:docMk/>
            <pc:sldMk cId="0" sldId="267"/>
            <ac:spMk id="53251" creationId="{120ACD4C-4C07-43F3-914A-90CF238DDDD6}"/>
          </ac:spMkLst>
        </pc:spChg>
        <pc:spChg chg="mod">
          <ac:chgData name="Siwei PENG" userId="8c9d49ea30389574" providerId="LiveId" clId="{4CDA824C-5309-46F9-85A9-2C7B29A83585}" dt="2017-11-14T02:46:12.928" v="181" actId="1076"/>
          <ac:spMkLst>
            <pc:docMk/>
            <pc:sldMk cId="0" sldId="267"/>
            <ac:spMk id="53337" creationId="{969B641B-18E3-475A-B6F4-D66F7801BA5D}"/>
          </ac:spMkLst>
        </pc:spChg>
        <pc:spChg chg="mod">
          <ac:chgData name="Siwei PENG" userId="8c9d49ea30389574" providerId="LiveId" clId="{4CDA824C-5309-46F9-85A9-2C7B29A83585}" dt="2017-11-14T02:46:12.928" v="181" actId="1076"/>
          <ac:spMkLst>
            <pc:docMk/>
            <pc:sldMk cId="0" sldId="267"/>
            <ac:spMk id="53338" creationId="{85A1DACE-C5A5-4F38-B572-9C0DE719F59D}"/>
          </ac:spMkLst>
        </pc:spChg>
        <pc:spChg chg="mod">
          <ac:chgData name="Siwei PENG" userId="8c9d49ea30389574" providerId="LiveId" clId="{4CDA824C-5309-46F9-85A9-2C7B29A83585}" dt="2017-11-14T02:46:12.928" v="181" actId="1076"/>
          <ac:spMkLst>
            <pc:docMk/>
            <pc:sldMk cId="0" sldId="267"/>
            <ac:spMk id="53339" creationId="{B6CEF838-6EC4-434A-A61B-C0CFF3440C9D}"/>
          </ac:spMkLst>
        </pc:spChg>
        <pc:spChg chg="mod">
          <ac:chgData name="Siwei PENG" userId="8c9d49ea30389574" providerId="LiveId" clId="{4CDA824C-5309-46F9-85A9-2C7B29A83585}" dt="2017-11-14T02:46:12.928" v="181" actId="1076"/>
          <ac:spMkLst>
            <pc:docMk/>
            <pc:sldMk cId="0" sldId="267"/>
            <ac:spMk id="53340" creationId="{003CF38D-2D0B-4C8B-809D-CD2BD4C4B619}"/>
          </ac:spMkLst>
        </pc:spChg>
        <pc:spChg chg="mod">
          <ac:chgData name="Siwei PENG" userId="8c9d49ea30389574" providerId="LiveId" clId="{4CDA824C-5309-46F9-85A9-2C7B29A83585}" dt="2017-11-14T02:46:12.928" v="181" actId="1076"/>
          <ac:spMkLst>
            <pc:docMk/>
            <pc:sldMk cId="0" sldId="267"/>
            <ac:spMk id="53345" creationId="{37ED2837-8CFB-4433-8778-DD6967818776}"/>
          </ac:spMkLst>
        </pc:spChg>
        <pc:spChg chg="mod">
          <ac:chgData name="Siwei PENG" userId="8c9d49ea30389574" providerId="LiveId" clId="{4CDA824C-5309-46F9-85A9-2C7B29A83585}" dt="2017-11-14T02:46:12.928" v="181" actId="1076"/>
          <ac:spMkLst>
            <pc:docMk/>
            <pc:sldMk cId="0" sldId="267"/>
            <ac:spMk id="53346" creationId="{9168B7B7-9794-42BD-BA7C-CDA4E3E1BF63}"/>
          </ac:spMkLst>
        </pc:spChg>
        <pc:spChg chg="mod">
          <ac:chgData name="Siwei PENG" userId="8c9d49ea30389574" providerId="LiveId" clId="{4CDA824C-5309-46F9-85A9-2C7B29A83585}" dt="2017-11-14T02:46:12.928" v="181" actId="1076"/>
          <ac:spMkLst>
            <pc:docMk/>
            <pc:sldMk cId="0" sldId="267"/>
            <ac:spMk id="53347" creationId="{C9ECF71C-4AEF-4565-95CB-6A1F552411E2}"/>
          </ac:spMkLst>
        </pc:spChg>
        <pc:graphicFrameChg chg="mod modGraphic">
          <ac:chgData name="Siwei PENG" userId="8c9d49ea30389574" providerId="LiveId" clId="{4CDA824C-5309-46F9-85A9-2C7B29A83585}" dt="2017-11-14T02:46:12.928" v="181" actId="1076"/>
          <ac:graphicFrameMkLst>
            <pc:docMk/>
            <pc:sldMk cId="0" sldId="267"/>
            <ac:graphicFrameMk id="53360" creationId="{C4B979F0-D0DA-4FED-94B2-EFE04A2C939A}"/>
          </ac:graphicFrameMkLst>
        </pc:graphicFrameChg>
      </pc:sldChg>
      <pc:sldChg chg="modSp">
        <pc:chgData name="Siwei PENG" userId="8c9d49ea30389574" providerId="LiveId" clId="{4CDA824C-5309-46F9-85A9-2C7B29A83585}" dt="2017-11-14T02:46:26.541" v="184" actId="1076"/>
        <pc:sldMkLst>
          <pc:docMk/>
          <pc:sldMk cId="0" sldId="268"/>
        </pc:sldMkLst>
        <pc:spChg chg="mod">
          <ac:chgData name="Siwei PENG" userId="8c9d49ea30389574" providerId="LiveId" clId="{4CDA824C-5309-46F9-85A9-2C7B29A83585}" dt="2017-11-14T02:46:26.541" v="184" actId="1076"/>
          <ac:spMkLst>
            <pc:docMk/>
            <pc:sldMk cId="0" sldId="268"/>
            <ac:spMk id="55299" creationId="{D115752D-3E83-4213-AB46-647FA926627B}"/>
          </ac:spMkLst>
        </pc:spChg>
        <pc:graphicFrameChg chg="mod modGraphic">
          <ac:chgData name="Siwei PENG" userId="8c9d49ea30389574" providerId="LiveId" clId="{4CDA824C-5309-46F9-85A9-2C7B29A83585}" dt="2017-11-14T02:46:23.103" v="183" actId="1076"/>
          <ac:graphicFrameMkLst>
            <pc:docMk/>
            <pc:sldMk cId="0" sldId="268"/>
            <ac:graphicFrameMk id="55512" creationId="{0AC43FF2-2002-4E53-8910-0BFEB975699E}"/>
          </ac:graphicFrameMkLst>
        </pc:graphicFrameChg>
      </pc:sldChg>
      <pc:sldChg chg="modSp">
        <pc:chgData name="Siwei PENG" userId="8c9d49ea30389574" providerId="LiveId" clId="{4CDA824C-5309-46F9-85A9-2C7B29A83585}" dt="2017-11-14T02:31:34.698" v="15" actId="408"/>
        <pc:sldMkLst>
          <pc:docMk/>
          <pc:sldMk cId="0" sldId="269"/>
        </pc:sldMkLst>
        <pc:spChg chg="mod">
          <ac:chgData name="Siwei PENG" userId="8c9d49ea30389574" providerId="LiveId" clId="{4CDA824C-5309-46F9-85A9-2C7B29A83585}" dt="2017-11-14T02:30:46.840" v="8" actId="1037"/>
          <ac:spMkLst>
            <pc:docMk/>
            <pc:sldMk cId="0" sldId="269"/>
            <ac:spMk id="57347" creationId="{4AC3530B-574D-47F5-8B98-BB29EB0AA983}"/>
          </ac:spMkLst>
        </pc:spChg>
        <pc:spChg chg="mod">
          <ac:chgData name="Siwei PENG" userId="8c9d49ea30389574" providerId="LiveId" clId="{4CDA824C-5309-46F9-85A9-2C7B29A83585}" dt="2017-11-14T02:31:34.698" v="15" actId="408"/>
          <ac:spMkLst>
            <pc:docMk/>
            <pc:sldMk cId="0" sldId="269"/>
            <ac:spMk id="57413" creationId="{9D52EECF-5CDA-4656-B72E-0C79311CC238}"/>
          </ac:spMkLst>
        </pc:spChg>
        <pc:spChg chg="mod">
          <ac:chgData name="Siwei PENG" userId="8c9d49ea30389574" providerId="LiveId" clId="{4CDA824C-5309-46F9-85A9-2C7B29A83585}" dt="2017-11-14T02:31:34.698" v="15" actId="408"/>
          <ac:spMkLst>
            <pc:docMk/>
            <pc:sldMk cId="0" sldId="269"/>
            <ac:spMk id="57414" creationId="{D0BEBA60-4539-4070-8A06-FB07200144C7}"/>
          </ac:spMkLst>
        </pc:spChg>
        <pc:spChg chg="mod">
          <ac:chgData name="Siwei PENG" userId="8c9d49ea30389574" providerId="LiveId" clId="{4CDA824C-5309-46F9-85A9-2C7B29A83585}" dt="2017-11-14T02:31:34.698" v="15" actId="408"/>
          <ac:spMkLst>
            <pc:docMk/>
            <pc:sldMk cId="0" sldId="269"/>
            <ac:spMk id="57415" creationId="{576CF9DF-05B5-4522-83C5-DD51D89A2659}"/>
          </ac:spMkLst>
        </pc:spChg>
        <pc:spChg chg="mod">
          <ac:chgData name="Siwei PENG" userId="8c9d49ea30389574" providerId="LiveId" clId="{4CDA824C-5309-46F9-85A9-2C7B29A83585}" dt="2017-11-14T02:31:34.698" v="15" actId="408"/>
          <ac:spMkLst>
            <pc:docMk/>
            <pc:sldMk cId="0" sldId="269"/>
            <ac:spMk id="57416" creationId="{6EBC2941-17B2-42E5-BB3A-2569A52100CE}"/>
          </ac:spMkLst>
        </pc:spChg>
        <pc:spChg chg="mod">
          <ac:chgData name="Siwei PENG" userId="8c9d49ea30389574" providerId="LiveId" clId="{4CDA824C-5309-46F9-85A9-2C7B29A83585}" dt="2017-11-14T02:31:34.698" v="15" actId="408"/>
          <ac:spMkLst>
            <pc:docMk/>
            <pc:sldMk cId="0" sldId="269"/>
            <ac:spMk id="57417" creationId="{1BA059DC-1510-46E9-AAA8-5293FC77BB27}"/>
          </ac:spMkLst>
        </pc:spChg>
        <pc:spChg chg="mod">
          <ac:chgData name="Siwei PENG" userId="8c9d49ea30389574" providerId="LiveId" clId="{4CDA824C-5309-46F9-85A9-2C7B29A83585}" dt="2017-11-14T02:31:34.698" v="15" actId="408"/>
          <ac:spMkLst>
            <pc:docMk/>
            <pc:sldMk cId="0" sldId="269"/>
            <ac:spMk id="57418" creationId="{DE25D426-191B-4EC7-9433-68A1C7D91474}"/>
          </ac:spMkLst>
        </pc:spChg>
        <pc:spChg chg="mod">
          <ac:chgData name="Siwei PENG" userId="8c9d49ea30389574" providerId="LiveId" clId="{4CDA824C-5309-46F9-85A9-2C7B29A83585}" dt="2017-11-14T02:31:34.698" v="15" actId="408"/>
          <ac:spMkLst>
            <pc:docMk/>
            <pc:sldMk cId="0" sldId="269"/>
            <ac:spMk id="57419" creationId="{E1B03FD8-E2D4-4CDA-9962-AE0CA6DD9746}"/>
          </ac:spMkLst>
        </pc:spChg>
        <pc:spChg chg="mod">
          <ac:chgData name="Siwei PENG" userId="8c9d49ea30389574" providerId="LiveId" clId="{4CDA824C-5309-46F9-85A9-2C7B29A83585}" dt="2017-11-14T02:31:34.698" v="15" actId="408"/>
          <ac:spMkLst>
            <pc:docMk/>
            <pc:sldMk cId="0" sldId="269"/>
            <ac:spMk id="57420" creationId="{559A8430-B495-4547-8C38-18AC4D2CA015}"/>
          </ac:spMkLst>
        </pc:spChg>
        <pc:spChg chg="mod">
          <ac:chgData name="Siwei PENG" userId="8c9d49ea30389574" providerId="LiveId" clId="{4CDA824C-5309-46F9-85A9-2C7B29A83585}" dt="2017-11-14T02:31:34.698" v="15" actId="408"/>
          <ac:spMkLst>
            <pc:docMk/>
            <pc:sldMk cId="0" sldId="269"/>
            <ac:spMk id="57421" creationId="{568A4B50-BFE4-46F8-83E4-7AEBF486DB03}"/>
          </ac:spMkLst>
        </pc:spChg>
        <pc:graphicFrameChg chg="mod modGraphic">
          <ac:chgData name="Siwei PENG" userId="8c9d49ea30389574" providerId="LiveId" clId="{4CDA824C-5309-46F9-85A9-2C7B29A83585}" dt="2017-11-14T02:31:11.479" v="12" actId="1076"/>
          <ac:graphicFrameMkLst>
            <pc:docMk/>
            <pc:sldMk cId="0" sldId="269"/>
            <ac:graphicFrameMk id="57457" creationId="{3801A41E-7363-4182-8D18-635368BA675A}"/>
          </ac:graphicFrameMkLst>
        </pc:graphicFrameChg>
      </pc:sldChg>
      <pc:sldChg chg="modSp">
        <pc:chgData name="Siwei PENG" userId="8c9d49ea30389574" providerId="LiveId" clId="{4CDA824C-5309-46F9-85A9-2C7B29A83585}" dt="2017-11-14T02:48:04.420" v="201" actId="408"/>
        <pc:sldMkLst>
          <pc:docMk/>
          <pc:sldMk cId="0" sldId="271"/>
        </pc:sldMkLst>
        <pc:spChg chg="mod">
          <ac:chgData name="Siwei PENG" userId="8c9d49ea30389574" providerId="LiveId" clId="{4CDA824C-5309-46F9-85A9-2C7B29A83585}" dt="2017-11-14T02:46:44.460" v="186" actId="1076"/>
          <ac:spMkLst>
            <pc:docMk/>
            <pc:sldMk cId="0" sldId="271"/>
            <ac:spMk id="79875" creationId="{3D170796-E187-42D4-B724-484C0E3D0740}"/>
          </ac:spMkLst>
        </pc:spChg>
        <pc:spChg chg="mod">
          <ac:chgData name="Siwei PENG" userId="8c9d49ea30389574" providerId="LiveId" clId="{4CDA824C-5309-46F9-85A9-2C7B29A83585}" dt="2017-11-14T02:47:48.873" v="194" actId="408"/>
          <ac:spMkLst>
            <pc:docMk/>
            <pc:sldMk cId="0" sldId="271"/>
            <ac:spMk id="79949" creationId="{996C83AF-DFCD-4B8C-9A07-BAFA23B8F489}"/>
          </ac:spMkLst>
        </pc:spChg>
        <pc:spChg chg="mod">
          <ac:chgData name="Siwei PENG" userId="8c9d49ea30389574" providerId="LiveId" clId="{4CDA824C-5309-46F9-85A9-2C7B29A83585}" dt="2017-11-14T02:47:48.873" v="194" actId="408"/>
          <ac:spMkLst>
            <pc:docMk/>
            <pc:sldMk cId="0" sldId="271"/>
            <ac:spMk id="79950" creationId="{87EF6099-4B97-4484-834C-6BBE3CCDCA83}"/>
          </ac:spMkLst>
        </pc:spChg>
        <pc:spChg chg="mod">
          <ac:chgData name="Siwei PENG" userId="8c9d49ea30389574" providerId="LiveId" clId="{4CDA824C-5309-46F9-85A9-2C7B29A83585}" dt="2017-11-14T02:47:48.873" v="194" actId="408"/>
          <ac:spMkLst>
            <pc:docMk/>
            <pc:sldMk cId="0" sldId="271"/>
            <ac:spMk id="79951" creationId="{8FA5202C-5F5D-444B-B874-4E9B8C372E5F}"/>
          </ac:spMkLst>
        </pc:spChg>
        <pc:spChg chg="mod">
          <ac:chgData name="Siwei PENG" userId="8c9d49ea30389574" providerId="LiveId" clId="{4CDA824C-5309-46F9-85A9-2C7B29A83585}" dt="2017-11-14T02:47:48.873" v="194" actId="408"/>
          <ac:spMkLst>
            <pc:docMk/>
            <pc:sldMk cId="0" sldId="271"/>
            <ac:spMk id="79952" creationId="{DE192477-EDD7-406B-962C-3EAE28EA6A37}"/>
          </ac:spMkLst>
        </pc:spChg>
        <pc:spChg chg="mod">
          <ac:chgData name="Siwei PENG" userId="8c9d49ea30389574" providerId="LiveId" clId="{4CDA824C-5309-46F9-85A9-2C7B29A83585}" dt="2017-11-14T02:47:48.873" v="194" actId="408"/>
          <ac:spMkLst>
            <pc:docMk/>
            <pc:sldMk cId="0" sldId="271"/>
            <ac:spMk id="79953" creationId="{A43ED9D2-4F7E-4611-BCFC-9D3416342BF6}"/>
          </ac:spMkLst>
        </pc:spChg>
        <pc:spChg chg="mod">
          <ac:chgData name="Siwei PENG" userId="8c9d49ea30389574" providerId="LiveId" clId="{4CDA824C-5309-46F9-85A9-2C7B29A83585}" dt="2017-11-14T02:47:48.873" v="194" actId="408"/>
          <ac:spMkLst>
            <pc:docMk/>
            <pc:sldMk cId="0" sldId="271"/>
            <ac:spMk id="79954" creationId="{A1148088-B4F2-47C8-A8E2-629A6006C6F8}"/>
          </ac:spMkLst>
        </pc:spChg>
        <pc:spChg chg="mod">
          <ac:chgData name="Siwei PENG" userId="8c9d49ea30389574" providerId="LiveId" clId="{4CDA824C-5309-46F9-85A9-2C7B29A83585}" dt="2017-11-14T02:47:48.873" v="194" actId="408"/>
          <ac:spMkLst>
            <pc:docMk/>
            <pc:sldMk cId="0" sldId="271"/>
            <ac:spMk id="79955" creationId="{654AF3E6-41B9-4B79-BB03-6E37776A5093}"/>
          </ac:spMkLst>
        </pc:spChg>
        <pc:spChg chg="mod">
          <ac:chgData name="Siwei PENG" userId="8c9d49ea30389574" providerId="LiveId" clId="{4CDA824C-5309-46F9-85A9-2C7B29A83585}" dt="2017-11-14T02:47:48.873" v="194" actId="408"/>
          <ac:spMkLst>
            <pc:docMk/>
            <pc:sldMk cId="0" sldId="271"/>
            <ac:spMk id="79956" creationId="{4E77482D-1B64-4CEF-B0D3-737F5FF18CCA}"/>
          </ac:spMkLst>
        </pc:spChg>
        <pc:spChg chg="mod">
          <ac:chgData name="Siwei PENG" userId="8c9d49ea30389574" providerId="LiveId" clId="{4CDA824C-5309-46F9-85A9-2C7B29A83585}" dt="2017-11-14T02:47:48.873" v="194" actId="408"/>
          <ac:spMkLst>
            <pc:docMk/>
            <pc:sldMk cId="0" sldId="271"/>
            <ac:spMk id="79957" creationId="{EFE3750C-23F9-4524-82F8-FAC6D685BF03}"/>
          </ac:spMkLst>
        </pc:spChg>
        <pc:spChg chg="mod">
          <ac:chgData name="Siwei PENG" userId="8c9d49ea30389574" providerId="LiveId" clId="{4CDA824C-5309-46F9-85A9-2C7B29A83585}" dt="2017-11-14T02:48:04.420" v="201" actId="408"/>
          <ac:spMkLst>
            <pc:docMk/>
            <pc:sldMk cId="0" sldId="271"/>
            <ac:spMk id="79958" creationId="{5E409836-4087-4370-AEB9-E292CBF7D48D}"/>
          </ac:spMkLst>
        </pc:spChg>
        <pc:spChg chg="mod">
          <ac:chgData name="Siwei PENG" userId="8c9d49ea30389574" providerId="LiveId" clId="{4CDA824C-5309-46F9-85A9-2C7B29A83585}" dt="2017-11-14T02:48:04.420" v="201" actId="408"/>
          <ac:spMkLst>
            <pc:docMk/>
            <pc:sldMk cId="0" sldId="271"/>
            <ac:spMk id="79959" creationId="{22DDABD7-E884-40DD-9718-AB79CDA2F243}"/>
          </ac:spMkLst>
        </pc:spChg>
        <pc:spChg chg="mod">
          <ac:chgData name="Siwei PENG" userId="8c9d49ea30389574" providerId="LiveId" clId="{4CDA824C-5309-46F9-85A9-2C7B29A83585}" dt="2017-11-14T02:48:04.420" v="201" actId="408"/>
          <ac:spMkLst>
            <pc:docMk/>
            <pc:sldMk cId="0" sldId="271"/>
            <ac:spMk id="79960" creationId="{26E56ED0-C379-4BC4-BA22-2ACC1C13D504}"/>
          </ac:spMkLst>
        </pc:spChg>
        <pc:spChg chg="mod">
          <ac:chgData name="Siwei PENG" userId="8c9d49ea30389574" providerId="LiveId" clId="{4CDA824C-5309-46F9-85A9-2C7B29A83585}" dt="2017-11-14T02:48:04.420" v="201" actId="408"/>
          <ac:spMkLst>
            <pc:docMk/>
            <pc:sldMk cId="0" sldId="271"/>
            <ac:spMk id="79961" creationId="{C0004CD8-5A2C-43C8-A7E4-216B9F311D7A}"/>
          </ac:spMkLst>
        </pc:spChg>
        <pc:spChg chg="mod">
          <ac:chgData name="Siwei PENG" userId="8c9d49ea30389574" providerId="LiveId" clId="{4CDA824C-5309-46F9-85A9-2C7B29A83585}" dt="2017-11-14T02:48:04.420" v="201" actId="408"/>
          <ac:spMkLst>
            <pc:docMk/>
            <pc:sldMk cId="0" sldId="271"/>
            <ac:spMk id="79962" creationId="{9B6AC91C-605A-46E5-9C6F-DF5F5985F918}"/>
          </ac:spMkLst>
        </pc:spChg>
        <pc:spChg chg="mod">
          <ac:chgData name="Siwei PENG" userId="8c9d49ea30389574" providerId="LiveId" clId="{4CDA824C-5309-46F9-85A9-2C7B29A83585}" dt="2017-11-14T02:48:04.420" v="201" actId="408"/>
          <ac:spMkLst>
            <pc:docMk/>
            <pc:sldMk cId="0" sldId="271"/>
            <ac:spMk id="79963" creationId="{EB8824F8-3115-41DF-91B4-722E3820F027}"/>
          </ac:spMkLst>
        </pc:spChg>
        <pc:spChg chg="mod">
          <ac:chgData name="Siwei PENG" userId="8c9d49ea30389574" providerId="LiveId" clId="{4CDA824C-5309-46F9-85A9-2C7B29A83585}" dt="2017-11-14T02:48:04.420" v="201" actId="408"/>
          <ac:spMkLst>
            <pc:docMk/>
            <pc:sldMk cId="0" sldId="271"/>
            <ac:spMk id="79964" creationId="{37289747-B7CF-4D4C-8FA6-EF1E2CDCEEE3}"/>
          </ac:spMkLst>
        </pc:spChg>
        <pc:spChg chg="mod">
          <ac:chgData name="Siwei PENG" userId="8c9d49ea30389574" providerId="LiveId" clId="{4CDA824C-5309-46F9-85A9-2C7B29A83585}" dt="2017-11-14T02:48:04.420" v="201" actId="408"/>
          <ac:spMkLst>
            <pc:docMk/>
            <pc:sldMk cId="0" sldId="271"/>
            <ac:spMk id="79965" creationId="{05F2BE12-6E55-4389-B2CD-DB29DD90B652}"/>
          </ac:spMkLst>
        </pc:spChg>
        <pc:spChg chg="mod">
          <ac:chgData name="Siwei PENG" userId="8c9d49ea30389574" providerId="LiveId" clId="{4CDA824C-5309-46F9-85A9-2C7B29A83585}" dt="2017-11-14T02:48:04.420" v="201" actId="408"/>
          <ac:spMkLst>
            <pc:docMk/>
            <pc:sldMk cId="0" sldId="271"/>
            <ac:spMk id="79966" creationId="{2D42A58A-B460-42D5-A88E-DCEB6DF124A3}"/>
          </ac:spMkLst>
        </pc:spChg>
        <pc:graphicFrameChg chg="mod">
          <ac:chgData name="Siwei PENG" userId="8c9d49ea30389574" providerId="LiveId" clId="{4CDA824C-5309-46F9-85A9-2C7B29A83585}" dt="2017-11-14T02:46:41.429" v="185" actId="1076"/>
          <ac:graphicFrameMkLst>
            <pc:docMk/>
            <pc:sldMk cId="0" sldId="271"/>
            <ac:graphicFrameMk id="79876" creationId="{C2C222C1-2A3E-49EF-AAA8-DDEA91360CF2}"/>
          </ac:graphicFrameMkLst>
        </pc:graphicFrameChg>
      </pc:sldChg>
      <pc:sldChg chg="addSp delSp modSp add">
        <pc:chgData name="Siwei PENG" userId="8c9d49ea30389574" providerId="LiveId" clId="{4CDA824C-5309-46F9-85A9-2C7B29A83585}" dt="2017-11-14T12:44:07.295" v="299" actId="14100"/>
        <pc:sldMkLst>
          <pc:docMk/>
          <pc:sldMk cId="3335228609" sldId="272"/>
        </pc:sldMkLst>
        <pc:spChg chg="mod">
          <ac:chgData name="Siwei PENG" userId="8c9d49ea30389574" providerId="LiveId" clId="{4CDA824C-5309-46F9-85A9-2C7B29A83585}" dt="2017-11-14T03:23:57.096" v="244" actId="1076"/>
          <ac:spMkLst>
            <pc:docMk/>
            <pc:sldMk cId="3335228609" sldId="272"/>
            <ac:spMk id="2" creationId="{29E206D8-C658-4C0B-AFB4-B59DDF57A78F}"/>
          </ac:spMkLst>
        </pc:spChg>
        <pc:spChg chg="del mod">
          <ac:chgData name="Siwei PENG" userId="8c9d49ea30389574" providerId="LiveId" clId="{4CDA824C-5309-46F9-85A9-2C7B29A83585}" dt="2017-11-14T03:41:51.969" v="257" actId="1076"/>
          <ac:spMkLst>
            <pc:docMk/>
            <pc:sldMk cId="3335228609" sldId="272"/>
            <ac:spMk id="3" creationId="{78B4E569-4357-4833-992A-9A7282F1A451}"/>
          </ac:spMkLst>
        </pc:spChg>
        <pc:spChg chg="add mod">
          <ac:chgData name="Siwei PENG" userId="8c9d49ea30389574" providerId="LiveId" clId="{4CDA824C-5309-46F9-85A9-2C7B29A83585}" dt="2017-11-14T12:44:07.295" v="299" actId="14100"/>
          <ac:spMkLst>
            <pc:docMk/>
            <pc:sldMk cId="3335228609" sldId="272"/>
            <ac:spMk id="3" creationId="{D664D3F7-3EAA-4C49-8D8F-6F7519AD00D0}"/>
          </ac:spMkLst>
        </pc:spChg>
        <pc:spChg chg="add del mod">
          <ac:chgData name="Siwei PENG" userId="8c9d49ea30389574" providerId="LiveId" clId="{4CDA824C-5309-46F9-85A9-2C7B29A83585}" dt="2017-11-14T12:42:55.289" v="267" actId="478"/>
          <ac:spMkLst>
            <pc:docMk/>
            <pc:sldMk cId="3335228609" sldId="272"/>
            <ac:spMk id="4" creationId="{6AADB010-979F-4D76-B4A7-F3CB4C260207}"/>
          </ac:spMkLst>
        </pc:spChg>
      </pc:sldChg>
      <pc:sldMasterChg chg="delSp">
        <pc:chgData name="Siwei PENG" userId="8c9d49ea30389574" providerId="LiveId" clId="{4CDA824C-5309-46F9-85A9-2C7B29A83585}" dt="2017-11-07T11:24:26.318" v="0" actId="478"/>
        <pc:sldMasterMkLst>
          <pc:docMk/>
          <pc:sldMasterMk cId="2018705842" sldId="2147483677"/>
        </pc:sldMasterMkLst>
        <pc:spChg chg="del">
          <ac:chgData name="Siwei PENG" userId="8c9d49ea30389574" providerId="LiveId" clId="{4CDA824C-5309-46F9-85A9-2C7B29A83585}" dt="2017-11-07T11:24:26.318" v="0" actId="478"/>
          <ac:spMkLst>
            <pc:docMk/>
            <pc:sldMasterMk cId="2018705842" sldId="2147483677"/>
            <ac:spMk id="36" creationId="{FDE288F1-58F6-4745-8FB2-0824A4676DA0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7721DB-E705-4818-83EE-46AB614B5D4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96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C4893A-9E1E-4088-B1AD-D6FA310A7D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13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C4893A-9E1E-4088-B1AD-D6FA310A7DE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113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C4893A-9E1E-4088-B1AD-D6FA310A7D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058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C4893A-9E1E-4088-B1AD-D6FA310A7DE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6705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C4893A-9E1E-4088-B1AD-D6FA310A7D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9849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A109-47FB-4690-A43A-2E8E315E76A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68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8004-08DE-4217-9EAB-B323465805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4532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90576-1E58-499B-BC76-BD362357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161793-B590-45AC-8830-F4633C966C9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ADD7D1-97E0-4889-BD01-6149EC315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40BFC3-9CC3-4BEC-981C-4576762E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B56E9-B054-416D-90FB-62E88DE5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0BC1E-FCCD-4706-9B49-C5002CBA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A6C1EFD5-7BA3-4C80-A4BB-31D2154F5C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21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98E2-1C94-44CB-A253-83D9006F6F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1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C47212-4795-4FC6-836F-35CCD88934F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102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4E2FF2-9C3D-406C-8EB5-96C9C6632FC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70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33FD5F-059E-4946-BBB5-E7FA8C3F7B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24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3244-AB2C-4E7E-A943-BEA87CE2F7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689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9E34-10AD-415D-9D0F-B45FE85FCC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5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22E2-13A5-49A2-836A-95489BB54CB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446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4BF86A-C32D-4D01-91A6-36907B2E266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50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DC4893A-9E1E-4088-B1AD-D6FA310A7D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70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>
            <a:extLst>
              <a:ext uri="{FF2B5EF4-FFF2-40B4-BE49-F238E27FC236}">
                <a16:creationId xmlns:a16="http://schemas.microsoft.com/office/drawing/2014/main" id="{4FBFDA80-A10E-483F-8608-8EF88539BA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70C882D1-2216-42E0-BA30-DDA44976A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彭四伟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B606A43-EBBA-45E0-9E4F-6132F2BEF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五、模式匹配与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03BBEEB-788D-4AC5-AAED-CF56CA7CBF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KMP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算法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向量的定义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对模式串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T[0…n-1]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b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定义向量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[0…n-1]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如下：</a:t>
            </a:r>
            <a:b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表示：</a:t>
            </a:r>
            <a:b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当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T[i]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匹配失败时，下一次必要的匹配比较是</a:t>
            </a:r>
            <a:b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用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T[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[i]]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与源串的当前字符进行比较；</a:t>
            </a:r>
            <a:b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若模式串已不可能与源串的当前位置形成匹配，则记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为一个特殊值，如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6C749F7-6AF0-48CD-9BB3-7A076513A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五、模式匹配与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graphicFrame>
        <p:nvGraphicFramePr>
          <p:cNvPr id="57457" name="Group 113">
            <a:extLst>
              <a:ext uri="{FF2B5EF4-FFF2-40B4-BE49-F238E27FC236}">
                <a16:creationId xmlns:a16="http://schemas.microsoft.com/office/drawing/2014/main" id="{3801A41E-7363-4182-8D18-635368BA67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534417"/>
              </p:ext>
            </p:extLst>
          </p:nvPr>
        </p:nvGraphicFramePr>
        <p:xfrm>
          <a:off x="2711624" y="3645024"/>
          <a:ext cx="7860867" cy="1598614"/>
        </p:xfrm>
        <a:graphic>
          <a:graphicData uri="http://schemas.openxmlformats.org/drawingml/2006/table">
            <a:tbl>
              <a:tblPr/>
              <a:tblGrid>
                <a:gridCol w="1572504">
                  <a:extLst>
                    <a:ext uri="{9D8B030D-6E8A-4147-A177-3AD203B41FA5}">
                      <a16:colId xmlns:a16="http://schemas.microsoft.com/office/drawing/2014/main" val="160413783"/>
                    </a:ext>
                  </a:extLst>
                </a:gridCol>
                <a:gridCol w="698707">
                  <a:extLst>
                    <a:ext uri="{9D8B030D-6E8A-4147-A177-3AD203B41FA5}">
                      <a16:colId xmlns:a16="http://schemas.microsoft.com/office/drawing/2014/main" val="2571755945"/>
                    </a:ext>
                  </a:extLst>
                </a:gridCol>
                <a:gridCol w="698707">
                  <a:extLst>
                    <a:ext uri="{9D8B030D-6E8A-4147-A177-3AD203B41FA5}">
                      <a16:colId xmlns:a16="http://schemas.microsoft.com/office/drawing/2014/main" val="3693589702"/>
                    </a:ext>
                  </a:extLst>
                </a:gridCol>
                <a:gridCol w="698707">
                  <a:extLst>
                    <a:ext uri="{9D8B030D-6E8A-4147-A177-3AD203B41FA5}">
                      <a16:colId xmlns:a16="http://schemas.microsoft.com/office/drawing/2014/main" val="4265156615"/>
                    </a:ext>
                  </a:extLst>
                </a:gridCol>
                <a:gridCol w="698707">
                  <a:extLst>
                    <a:ext uri="{9D8B030D-6E8A-4147-A177-3AD203B41FA5}">
                      <a16:colId xmlns:a16="http://schemas.microsoft.com/office/drawing/2014/main" val="2962924688"/>
                    </a:ext>
                  </a:extLst>
                </a:gridCol>
                <a:gridCol w="698707">
                  <a:extLst>
                    <a:ext uri="{9D8B030D-6E8A-4147-A177-3AD203B41FA5}">
                      <a16:colId xmlns:a16="http://schemas.microsoft.com/office/drawing/2014/main" val="1363000042"/>
                    </a:ext>
                  </a:extLst>
                </a:gridCol>
                <a:gridCol w="698707">
                  <a:extLst>
                    <a:ext uri="{9D8B030D-6E8A-4147-A177-3AD203B41FA5}">
                      <a16:colId xmlns:a16="http://schemas.microsoft.com/office/drawing/2014/main" val="1006561205"/>
                    </a:ext>
                  </a:extLst>
                </a:gridCol>
                <a:gridCol w="698707">
                  <a:extLst>
                    <a:ext uri="{9D8B030D-6E8A-4147-A177-3AD203B41FA5}">
                      <a16:colId xmlns:a16="http://schemas.microsoft.com/office/drawing/2014/main" val="151494462"/>
                    </a:ext>
                  </a:extLst>
                </a:gridCol>
                <a:gridCol w="698707">
                  <a:extLst>
                    <a:ext uri="{9D8B030D-6E8A-4147-A177-3AD203B41FA5}">
                      <a16:colId xmlns:a16="http://schemas.microsoft.com/office/drawing/2014/main" val="1512635033"/>
                    </a:ext>
                  </a:extLst>
                </a:gridCol>
                <a:gridCol w="698707">
                  <a:extLst>
                    <a:ext uri="{9D8B030D-6E8A-4147-A177-3AD203B41FA5}">
                      <a16:colId xmlns:a16="http://schemas.microsoft.com/office/drawing/2014/main" val="683406561"/>
                    </a:ext>
                  </a:extLst>
                </a:gridCol>
              </a:tblGrid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L="107907" marR="1079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732528"/>
                  </a:ext>
                </a:extLst>
              </a:tr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</a:p>
                  </a:txBody>
                  <a:tcPr marL="107907" marR="1079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04043"/>
                  </a:ext>
                </a:extLst>
              </a:tr>
              <a:tr h="541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nextval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7907" marR="1079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948877"/>
                  </a:ext>
                </a:extLst>
              </a:tr>
            </a:tbl>
          </a:graphicData>
        </a:graphic>
      </p:graphicFrame>
      <p:sp>
        <p:nvSpPr>
          <p:cNvPr id="57347" name="Rectangle 3">
            <a:extLst>
              <a:ext uri="{FF2B5EF4-FFF2-40B4-BE49-F238E27FC236}">
                <a16:creationId xmlns:a16="http://schemas.microsoft.com/office/drawing/2014/main" id="{4AC3530B-574D-47F5-8B98-BB29EB0AA98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67608" y="2104454"/>
            <a:ext cx="7650162" cy="1914525"/>
          </a:xfrm>
        </p:spPr>
        <p:txBody>
          <a:bodyPr/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KMP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算法</a:t>
            </a:r>
          </a:p>
          <a:p>
            <a:pPr lvl="1"/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向量举例</a:t>
            </a:r>
          </a:p>
        </p:txBody>
      </p:sp>
      <p:sp>
        <p:nvSpPr>
          <p:cNvPr id="57413" name="Text Box 69">
            <a:extLst>
              <a:ext uri="{FF2B5EF4-FFF2-40B4-BE49-F238E27FC236}">
                <a16:creationId xmlns:a16="http://schemas.microsoft.com/office/drawing/2014/main" id="{9D52EECF-5CDA-4656-B72E-0C79311CC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4724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57414" name="Text Box 70">
            <a:extLst>
              <a:ext uri="{FF2B5EF4-FFF2-40B4-BE49-F238E27FC236}">
                <a16:creationId xmlns:a16="http://schemas.microsoft.com/office/drawing/2014/main" id="{D0BEBA60-4539-4070-8A06-FB0720014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6048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7415" name="Text Box 71">
            <a:extLst>
              <a:ext uri="{FF2B5EF4-FFF2-40B4-BE49-F238E27FC236}">
                <a16:creationId xmlns:a16="http://schemas.microsoft.com/office/drawing/2014/main" id="{576CF9DF-05B5-4522-83C5-DD51D89A2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259" y="4724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57416" name="Text Box 72">
            <a:extLst>
              <a:ext uri="{FF2B5EF4-FFF2-40B4-BE49-F238E27FC236}">
                <a16:creationId xmlns:a16="http://schemas.microsoft.com/office/drawing/2014/main" id="{6EBC2941-17B2-42E5-BB3A-2569A5210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070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7417" name="Text Box 73">
            <a:extLst>
              <a:ext uri="{FF2B5EF4-FFF2-40B4-BE49-F238E27FC236}">
                <a16:creationId xmlns:a16="http://schemas.microsoft.com/office/drawing/2014/main" id="{1BA059DC-1510-46E9-AAA8-5293FC77B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281" y="4724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57418" name="Text Box 74">
            <a:extLst>
              <a:ext uri="{FF2B5EF4-FFF2-40B4-BE49-F238E27FC236}">
                <a16:creationId xmlns:a16="http://schemas.microsoft.com/office/drawing/2014/main" id="{DE25D426-191B-4EC7-9433-68A1C7D91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092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7419" name="Text Box 75">
            <a:extLst>
              <a:ext uri="{FF2B5EF4-FFF2-40B4-BE49-F238E27FC236}">
                <a16:creationId xmlns:a16="http://schemas.microsoft.com/office/drawing/2014/main" id="{E1B03FD8-E2D4-4CDA-9962-AE0CA6DD9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0303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7420" name="Text Box 76">
            <a:extLst>
              <a:ext uri="{FF2B5EF4-FFF2-40B4-BE49-F238E27FC236}">
                <a16:creationId xmlns:a16="http://schemas.microsoft.com/office/drawing/2014/main" id="{559A8430-B495-4547-8C38-18AC4D2CA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4514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7421" name="Text Box 77">
            <a:extLst>
              <a:ext uri="{FF2B5EF4-FFF2-40B4-BE49-F238E27FC236}">
                <a16:creationId xmlns:a16="http://schemas.microsoft.com/office/drawing/2014/main" id="{568A4B50-BFE4-46F8-83E4-7AEBF486D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8722" y="4724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13" grpId="0"/>
      <p:bldP spid="57414" grpId="0"/>
      <p:bldP spid="57415" grpId="0"/>
      <p:bldP spid="57416" grpId="0"/>
      <p:bldP spid="57417" grpId="0"/>
      <p:bldP spid="57418" grpId="0"/>
      <p:bldP spid="57419" grpId="0"/>
      <p:bldP spid="57420" grpId="0"/>
      <p:bldP spid="574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C2A3580-230A-479E-9BA6-5A73F60B3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五、模式匹配与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D44F648-8B32-4626-88BF-1369AEE371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KMP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算法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向量指导下进行模式匹配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在源串和模式串上分别设立扫描指针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，从串首开始；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对源串和模式串的当前字符进行比较，直到源串或模式串扫描完毕：</a:t>
            </a:r>
          </a:p>
          <a:p>
            <a:pPr lvl="3">
              <a:lnSpc>
                <a:spcPct val="120000"/>
              </a:lnSpc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若相等，则两个扫描指针同步前进；</a:t>
            </a:r>
          </a:p>
          <a:p>
            <a:pPr lvl="3">
              <a:lnSpc>
                <a:spcPct val="120000"/>
              </a:lnSpc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否则，模式串扫描指针前移到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向量指示的位置，若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为预定特殊值，则源串扫描指针前进，模式串扫描指针回到串首；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若模式串扫描完毕，则匹配成功，否则匹配失败。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A177EDF-44D4-4F06-9507-178C7F0F3F7E}"/>
              </a:ext>
            </a:extLst>
          </p:cNvPr>
          <p:cNvSpPr/>
          <p:nvPr/>
        </p:nvSpPr>
        <p:spPr>
          <a:xfrm>
            <a:off x="1618619" y="58846"/>
            <a:ext cx="6096000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v-SE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sv-SE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*strstr(</a:t>
            </a:r>
            <a:r>
              <a:rPr lang="sv-SE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sv-SE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sv-SE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src</a:t>
            </a:r>
            <a:r>
              <a:rPr lang="sv-SE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sv-SE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sv-SE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sv-SE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sv-SE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sv-SE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sv-SE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sv-SE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nextval</a:t>
            </a:r>
            <a:r>
              <a:rPr lang="sv-SE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*p0 = </a:t>
            </a:r>
            <a:r>
              <a:rPr lang="en-US" altLang="zh-CN" sz="1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src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*p1 =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(*p0 !=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'\0'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*p1 !=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'\0'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(*p0 == *p1)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p0++;   p1++;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p1 -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nextval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== -1)</a:t>
            </a:r>
          </a:p>
          <a:p>
            <a:pPr lvl="3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p0++;   p1 =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3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p1 =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1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nextval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[i];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(*p1 ==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'\0’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p0 - (p1 -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C895BD-51D7-47D1-B7AC-066F94B672C7}"/>
              </a:ext>
            </a:extLst>
          </p:cNvPr>
          <p:cNvSpPr txBox="1"/>
          <p:nvPr/>
        </p:nvSpPr>
        <p:spPr>
          <a:xfrm>
            <a:off x="8904312" y="465313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test.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42C5DC-FA3C-4CFA-91F8-72E222ADC764}"/>
              </a:ext>
            </a:extLst>
          </p:cNvPr>
          <p:cNvSpPr txBox="1"/>
          <p:nvPr/>
        </p:nvSpPr>
        <p:spPr>
          <a:xfrm>
            <a:off x="9192344" y="49318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is a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83F6E1-92B8-4E1C-8E39-AA9F445823D3}"/>
              </a:ext>
            </a:extLst>
          </p:cNvPr>
          <p:cNvSpPr txBox="1"/>
          <p:nvPr/>
        </p:nvSpPr>
        <p:spPr>
          <a:xfrm>
            <a:off x="8472264" y="413118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src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432C17-918C-40D5-BAD0-C08484191E6D}"/>
              </a:ext>
            </a:extLst>
          </p:cNvPr>
          <p:cNvSpPr txBox="1"/>
          <p:nvPr/>
        </p:nvSpPr>
        <p:spPr>
          <a:xfrm>
            <a:off x="8456394" y="5579948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8BA907-F606-4AF7-9688-09E0863BF52E}"/>
              </a:ext>
            </a:extLst>
          </p:cNvPr>
          <p:cNvSpPr txBox="1"/>
          <p:nvPr/>
        </p:nvSpPr>
        <p:spPr>
          <a:xfrm>
            <a:off x="9504025" y="41311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402C2C-2D15-490F-9BB6-0C9E8C3C8465}"/>
              </a:ext>
            </a:extLst>
          </p:cNvPr>
          <p:cNvSpPr txBox="1"/>
          <p:nvPr/>
        </p:nvSpPr>
        <p:spPr>
          <a:xfrm>
            <a:off x="9532391" y="558924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p1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715D299-0187-4B76-968B-6AB66CA63E21}"/>
              </a:ext>
            </a:extLst>
          </p:cNvPr>
          <p:cNvCxnSpPr>
            <a:stCxn id="5" idx="2"/>
          </p:cNvCxnSpPr>
          <p:nvPr/>
        </p:nvCxnSpPr>
        <p:spPr>
          <a:xfrm>
            <a:off x="8718486" y="4500519"/>
            <a:ext cx="246220" cy="22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C84269F-E397-4077-AC41-2D1C545796D0}"/>
              </a:ext>
            </a:extLst>
          </p:cNvPr>
          <p:cNvCxnSpPr>
            <a:stCxn id="6" idx="0"/>
          </p:cNvCxnSpPr>
          <p:nvPr/>
        </p:nvCxnSpPr>
        <p:spPr>
          <a:xfrm flipV="1">
            <a:off x="8964707" y="5188895"/>
            <a:ext cx="312712" cy="39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0926EDE-EAAF-43A5-8EB5-B49A9E2CCB9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739025" y="4500519"/>
            <a:ext cx="0" cy="19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3E4502C-31A6-4C0A-94A9-B178FB8AED2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9767391" y="5254444"/>
            <a:ext cx="0" cy="334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33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F48D4CE-E614-4789-B47B-0D1785205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五、模式匹配与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graphicFrame>
        <p:nvGraphicFramePr>
          <p:cNvPr id="50518" name="Group 342">
            <a:extLst>
              <a:ext uri="{FF2B5EF4-FFF2-40B4-BE49-F238E27FC236}">
                <a16:creationId xmlns:a16="http://schemas.microsoft.com/office/drawing/2014/main" id="{25B45C3E-2F5C-49ED-B4B0-DF1A415A0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050406"/>
              </p:ext>
            </p:extLst>
          </p:nvPr>
        </p:nvGraphicFramePr>
        <p:xfrm>
          <a:off x="2207568" y="4075956"/>
          <a:ext cx="8915400" cy="2381251"/>
        </p:xfrm>
        <a:graphic>
          <a:graphicData uri="http://schemas.openxmlformats.org/drawingml/2006/table">
            <a:tbl>
              <a:tblPr/>
              <a:tblGrid>
                <a:gridCol w="778800">
                  <a:extLst>
                    <a:ext uri="{9D8B030D-6E8A-4147-A177-3AD203B41FA5}">
                      <a16:colId xmlns:a16="http://schemas.microsoft.com/office/drawing/2014/main" val="1708582164"/>
                    </a:ext>
                  </a:extLst>
                </a:gridCol>
                <a:gridCol w="454300">
                  <a:extLst>
                    <a:ext uri="{9D8B030D-6E8A-4147-A177-3AD203B41FA5}">
                      <a16:colId xmlns:a16="http://schemas.microsoft.com/office/drawing/2014/main" val="271518459"/>
                    </a:ext>
                  </a:extLst>
                </a:gridCol>
                <a:gridCol w="852971">
                  <a:extLst>
                    <a:ext uri="{9D8B030D-6E8A-4147-A177-3AD203B41FA5}">
                      <a16:colId xmlns:a16="http://schemas.microsoft.com/office/drawing/2014/main" val="3027792523"/>
                    </a:ext>
                  </a:extLst>
                </a:gridCol>
                <a:gridCol w="456154">
                  <a:extLst>
                    <a:ext uri="{9D8B030D-6E8A-4147-A177-3AD203B41FA5}">
                      <a16:colId xmlns:a16="http://schemas.microsoft.com/office/drawing/2014/main" val="616085549"/>
                    </a:ext>
                  </a:extLst>
                </a:gridCol>
                <a:gridCol w="1385150">
                  <a:extLst>
                    <a:ext uri="{9D8B030D-6E8A-4147-A177-3AD203B41FA5}">
                      <a16:colId xmlns:a16="http://schemas.microsoft.com/office/drawing/2014/main" val="2979136259"/>
                    </a:ext>
                  </a:extLst>
                </a:gridCol>
                <a:gridCol w="1118134">
                  <a:extLst>
                    <a:ext uri="{9D8B030D-6E8A-4147-A177-3AD203B41FA5}">
                      <a16:colId xmlns:a16="http://schemas.microsoft.com/office/drawing/2014/main" val="1955655692"/>
                    </a:ext>
                  </a:extLst>
                </a:gridCol>
                <a:gridCol w="456154">
                  <a:extLst>
                    <a:ext uri="{9D8B030D-6E8A-4147-A177-3AD203B41FA5}">
                      <a16:colId xmlns:a16="http://schemas.microsoft.com/office/drawing/2014/main" val="1418023600"/>
                    </a:ext>
                  </a:extLst>
                </a:gridCol>
                <a:gridCol w="852971">
                  <a:extLst>
                    <a:ext uri="{9D8B030D-6E8A-4147-A177-3AD203B41FA5}">
                      <a16:colId xmlns:a16="http://schemas.microsoft.com/office/drawing/2014/main" val="4248454129"/>
                    </a:ext>
                  </a:extLst>
                </a:gridCol>
                <a:gridCol w="454299">
                  <a:extLst>
                    <a:ext uri="{9D8B030D-6E8A-4147-A177-3AD203B41FA5}">
                      <a16:colId xmlns:a16="http://schemas.microsoft.com/office/drawing/2014/main" val="1195112068"/>
                    </a:ext>
                  </a:extLst>
                </a:gridCol>
                <a:gridCol w="854826">
                  <a:extLst>
                    <a:ext uri="{9D8B030D-6E8A-4147-A177-3AD203B41FA5}">
                      <a16:colId xmlns:a16="http://schemas.microsoft.com/office/drawing/2014/main" val="3915786424"/>
                    </a:ext>
                  </a:extLst>
                </a:gridCol>
                <a:gridCol w="797342">
                  <a:extLst>
                    <a:ext uri="{9D8B030D-6E8A-4147-A177-3AD203B41FA5}">
                      <a16:colId xmlns:a16="http://schemas.microsoft.com/office/drawing/2014/main" val="1773276387"/>
                    </a:ext>
                  </a:extLst>
                </a:gridCol>
                <a:gridCol w="454299">
                  <a:extLst>
                    <a:ext uri="{9D8B030D-6E8A-4147-A177-3AD203B41FA5}">
                      <a16:colId xmlns:a16="http://schemas.microsoft.com/office/drawing/2014/main" val="3225126008"/>
                    </a:ext>
                  </a:extLst>
                </a:gridCol>
              </a:tblGrid>
              <a:tr h="59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↓</a:t>
                      </a:r>
                    </a:p>
                  </a:txBody>
                  <a:tcPr marL="106807" marR="10680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492326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源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j-i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j-i+k-1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j-i+k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j-k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j-1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j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77792"/>
                  </a:ext>
                </a:extLst>
              </a:tr>
              <a:tr h="5937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模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i-k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380157"/>
                  </a:ext>
                </a:extLst>
              </a:tr>
              <a:tr h="5953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502144"/>
                  </a:ext>
                </a:extLst>
              </a:tr>
            </a:tbl>
          </a:graphicData>
        </a:graphic>
      </p:graphicFrame>
      <p:sp>
        <p:nvSpPr>
          <p:cNvPr id="50179" name="Rectangle 3">
            <a:extLst>
              <a:ext uri="{FF2B5EF4-FFF2-40B4-BE49-F238E27FC236}">
                <a16:creationId xmlns:a16="http://schemas.microsoft.com/office/drawing/2014/main" id="{C0C14410-1624-4E75-B36D-B332954A5CF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495600" y="2188906"/>
            <a:ext cx="7362825" cy="1698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KMP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算法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向量的计算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向量的性质</a:t>
            </a:r>
          </a:p>
          <a:p>
            <a:pPr lvl="3">
              <a:lnSpc>
                <a:spcPct val="80000"/>
              </a:lnSpc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最大相同首真子串与尾真子串</a:t>
            </a:r>
          </a:p>
        </p:txBody>
      </p:sp>
      <p:sp>
        <p:nvSpPr>
          <p:cNvPr id="50502" name="AutoShape 326">
            <a:extLst>
              <a:ext uri="{FF2B5EF4-FFF2-40B4-BE49-F238E27FC236}">
                <a16:creationId xmlns:a16="http://schemas.microsoft.com/office/drawing/2014/main" id="{456DF08D-CAF1-4253-ADCE-F42B555EA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268" y="3955537"/>
            <a:ext cx="4105275" cy="431800"/>
          </a:xfrm>
          <a:prstGeom prst="wedgeRoundRectCallout">
            <a:avLst>
              <a:gd name="adj1" fmla="val 5259"/>
              <a:gd name="adj2" fmla="val 352940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最大相同首真子串与尾真子串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0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extLst>
              <a:ext uri="{FF2B5EF4-FFF2-40B4-BE49-F238E27FC236}">
                <a16:creationId xmlns:a16="http://schemas.microsoft.com/office/drawing/2014/main" id="{120ACD4C-4C07-43F3-914A-90CF238DDDD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84204" y="3495442"/>
            <a:ext cx="7723187" cy="2808288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j-i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~s</a:t>
            </a:r>
            <a:r>
              <a:rPr lang="en-US" altLang="zh-CN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j-1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=t</a:t>
            </a:r>
            <a:r>
              <a:rPr lang="en-US" altLang="zh-CN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~t</a:t>
            </a:r>
            <a:r>
              <a:rPr lang="en-US" altLang="zh-CN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i-1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≠t</a:t>
            </a:r>
            <a:r>
              <a:rPr lang="en-US" altLang="zh-CN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~t</a:t>
            </a:r>
            <a:r>
              <a:rPr lang="en-US" altLang="zh-CN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k-1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=t</a:t>
            </a:r>
            <a:r>
              <a:rPr lang="en-US" altLang="zh-CN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i-k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~t</a:t>
            </a:r>
            <a:r>
              <a:rPr lang="en-US" altLang="zh-CN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i-1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≠t</a:t>
            </a:r>
            <a:r>
              <a:rPr lang="en-US" altLang="zh-CN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（若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，则不须比较即可推知：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≠t</a:t>
            </a:r>
            <a:r>
              <a:rPr lang="en-US" altLang="zh-CN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）</a:t>
            </a:r>
          </a:p>
          <a:p>
            <a:pPr marL="609600" indent="-609600">
              <a:buFontTx/>
              <a:buAutoNum type="arabicPeriod"/>
            </a:pP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不存在更大的满足条件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值（以保证匹配的必要性）</a:t>
            </a:r>
          </a:p>
        </p:txBody>
      </p:sp>
      <p:graphicFrame>
        <p:nvGraphicFramePr>
          <p:cNvPr id="53360" name="Group 112">
            <a:extLst>
              <a:ext uri="{FF2B5EF4-FFF2-40B4-BE49-F238E27FC236}">
                <a16:creationId xmlns:a16="http://schemas.microsoft.com/office/drawing/2014/main" id="{C4B979F0-D0DA-4FED-94B2-EFE04A2C939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7613734"/>
              </p:ext>
            </p:extLst>
          </p:nvPr>
        </p:nvGraphicFramePr>
        <p:xfrm>
          <a:off x="2855641" y="760181"/>
          <a:ext cx="7705725" cy="2338389"/>
        </p:xfrm>
        <a:graphic>
          <a:graphicData uri="http://schemas.openxmlformats.org/drawingml/2006/table">
            <a:tbl>
              <a:tblPr/>
              <a:tblGrid>
                <a:gridCol w="522288">
                  <a:extLst>
                    <a:ext uri="{9D8B030D-6E8A-4147-A177-3AD203B41FA5}">
                      <a16:colId xmlns:a16="http://schemas.microsoft.com/office/drawing/2014/main" val="195323001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887597026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572872845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445324649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3032829597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735968331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1065393152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3766906795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1654378161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821268449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196358938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1593315918"/>
                    </a:ext>
                  </a:extLst>
                </a:gridCol>
              </a:tblGrid>
              <a:tr h="636588">
                <a:tc gridSpan="10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假设匹配到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≠t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时，下一必要的比较是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与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k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的比较，则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↓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263464"/>
                  </a:ext>
                </a:extLst>
              </a:tr>
              <a:tr h="636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j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-i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j-i+k-1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j-i+k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j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-k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j-1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j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739993"/>
                  </a:ext>
                </a:extLst>
              </a:tr>
              <a:tr h="6302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i-k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i-1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7132"/>
                  </a:ext>
                </a:extLst>
              </a:tr>
              <a:tr h="434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k-1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970087"/>
                  </a:ext>
                </a:extLst>
              </a:tr>
            </a:tbl>
          </a:graphicData>
        </a:graphic>
      </p:graphicFrame>
      <p:sp>
        <p:nvSpPr>
          <p:cNvPr id="53337" name="Rectangle 89">
            <a:extLst>
              <a:ext uri="{FF2B5EF4-FFF2-40B4-BE49-F238E27FC236}">
                <a16:creationId xmlns:a16="http://schemas.microsoft.com/office/drawing/2014/main" id="{969B641B-18E3-475A-B6F4-D66F7801B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641" y="3452581"/>
            <a:ext cx="6264275" cy="9845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338" name="Text Box 90">
            <a:extLst>
              <a:ext uri="{FF2B5EF4-FFF2-40B4-BE49-F238E27FC236}">
                <a16:creationId xmlns:a16="http://schemas.microsoft.com/office/drawing/2014/main" id="{85A1DACE-C5A5-4F38-B572-9C0DE719F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334" y="3692602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华文新魏" panose="02010800040101010101" pitchFamily="2" charset="-122"/>
                <a:cs typeface="Courier New" panose="02070309020205020404" pitchFamily="49" charset="0"/>
              </a:rPr>
              <a:t>前提条件</a:t>
            </a:r>
          </a:p>
        </p:txBody>
      </p:sp>
      <p:sp>
        <p:nvSpPr>
          <p:cNvPr id="53339" name="Rectangle 91">
            <a:extLst>
              <a:ext uri="{FF2B5EF4-FFF2-40B4-BE49-F238E27FC236}">
                <a16:creationId xmlns:a16="http://schemas.microsoft.com/office/drawing/2014/main" id="{B6CEF838-6EC4-434A-A61B-C0CFF3440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640" y="4437112"/>
            <a:ext cx="7632700" cy="57121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340" name="Text Box 92">
            <a:extLst>
              <a:ext uri="{FF2B5EF4-FFF2-40B4-BE49-F238E27FC236}">
                <a16:creationId xmlns:a16="http://schemas.microsoft.com/office/drawing/2014/main" id="{003CF38D-2D0B-4C8B-809D-CD2BD4C4B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977" y="4499709"/>
            <a:ext cx="47525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华文新魏" panose="02010800040101010101" pitchFamily="2" charset="-122"/>
                <a:cs typeface="Courier New" panose="02070309020205020404" pitchFamily="49" charset="0"/>
              </a:rPr>
              <a:t>k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华文新魏" panose="02010800040101010101" pitchFamily="2" charset="-122"/>
                <a:cs typeface="Courier New" panose="02070309020205020404" pitchFamily="49" charset="0"/>
              </a:rPr>
              <a:t>为最大相同首真子串和尾真子串的长度</a:t>
            </a:r>
          </a:p>
        </p:txBody>
      </p:sp>
      <p:sp>
        <p:nvSpPr>
          <p:cNvPr id="53345" name="Rectangle 97">
            <a:extLst>
              <a:ext uri="{FF2B5EF4-FFF2-40B4-BE49-F238E27FC236}">
                <a16:creationId xmlns:a16="http://schemas.microsoft.com/office/drawing/2014/main" id="{37ED2837-8CFB-4433-8778-DD6967818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640" y="4437112"/>
            <a:ext cx="7632700" cy="201108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346" name="Text Box 98">
            <a:extLst>
              <a:ext uri="{FF2B5EF4-FFF2-40B4-BE49-F238E27FC236}">
                <a16:creationId xmlns:a16="http://schemas.microsoft.com/office/drawing/2014/main" id="{9168B7B7-9794-42BD-BA7C-CDA4E3E1B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5954" y="5944955"/>
            <a:ext cx="33126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华文新魏" panose="02010800040101010101" pitchFamily="2" charset="-122"/>
                <a:cs typeface="Courier New" panose="02070309020205020404" pitchFamily="49" charset="0"/>
              </a:rPr>
              <a:t>k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华文新魏" panose="02010800040101010101" pitchFamily="2" charset="-122"/>
                <a:cs typeface="Courier New" panose="02070309020205020404" pitchFamily="49" charset="0"/>
              </a:rPr>
              <a:t>即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华文新魏" panose="02010800040101010101" pitchFamily="2" charset="-122"/>
                <a:cs typeface="Courier New" panose="02070309020205020404" pitchFamily="49" charset="0"/>
              </a:rPr>
              <a:t>nextval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华文新魏" panose="02010800040101010101" pitchFamily="2" charset="-122"/>
                <a:cs typeface="Courier New" panose="02070309020205020404" pitchFamily="49" charset="0"/>
              </a:rPr>
              <a:t>[i]</a:t>
            </a:r>
          </a:p>
        </p:txBody>
      </p:sp>
      <p:sp>
        <p:nvSpPr>
          <p:cNvPr id="53347" name="Oval 99">
            <a:extLst>
              <a:ext uri="{FF2B5EF4-FFF2-40B4-BE49-F238E27FC236}">
                <a16:creationId xmlns:a16="http://schemas.microsoft.com/office/drawing/2014/main" id="{C9ECF71C-4AEF-4565-95CB-6A1F55241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4741" y="2704868"/>
            <a:ext cx="360363" cy="3587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38" grpId="0"/>
      <p:bldP spid="53340" grpId="0"/>
      <p:bldP spid="533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574C6ED-61CF-4C90-8E95-344921867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五、模式匹配与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graphicFrame>
        <p:nvGraphicFramePr>
          <p:cNvPr id="55512" name="Group 216">
            <a:extLst>
              <a:ext uri="{FF2B5EF4-FFF2-40B4-BE49-F238E27FC236}">
                <a16:creationId xmlns:a16="http://schemas.microsoft.com/office/drawing/2014/main" id="{0AC43FF2-2002-4E53-8910-0BFEB9756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039626"/>
              </p:ext>
            </p:extLst>
          </p:nvPr>
        </p:nvGraphicFramePr>
        <p:xfrm>
          <a:off x="2207568" y="5517232"/>
          <a:ext cx="8915399" cy="1079376"/>
        </p:xfrm>
        <a:graphic>
          <a:graphicData uri="http://schemas.openxmlformats.org/drawingml/2006/table">
            <a:tbl>
              <a:tblPr/>
              <a:tblGrid>
                <a:gridCol w="940857">
                  <a:extLst>
                    <a:ext uri="{9D8B030D-6E8A-4147-A177-3AD203B41FA5}">
                      <a16:colId xmlns:a16="http://schemas.microsoft.com/office/drawing/2014/main" val="1840941430"/>
                    </a:ext>
                  </a:extLst>
                </a:gridCol>
                <a:gridCol w="929939">
                  <a:extLst>
                    <a:ext uri="{9D8B030D-6E8A-4147-A177-3AD203B41FA5}">
                      <a16:colId xmlns:a16="http://schemas.microsoft.com/office/drawing/2014/main" val="1440057892"/>
                    </a:ext>
                  </a:extLst>
                </a:gridCol>
                <a:gridCol w="666062">
                  <a:extLst>
                    <a:ext uri="{9D8B030D-6E8A-4147-A177-3AD203B41FA5}">
                      <a16:colId xmlns:a16="http://schemas.microsoft.com/office/drawing/2014/main" val="2707517786"/>
                    </a:ext>
                  </a:extLst>
                </a:gridCol>
                <a:gridCol w="515014">
                  <a:extLst>
                    <a:ext uri="{9D8B030D-6E8A-4147-A177-3AD203B41FA5}">
                      <a16:colId xmlns:a16="http://schemas.microsoft.com/office/drawing/2014/main" val="2696191359"/>
                    </a:ext>
                  </a:extLst>
                </a:gridCol>
                <a:gridCol w="966336">
                  <a:extLst>
                    <a:ext uri="{9D8B030D-6E8A-4147-A177-3AD203B41FA5}">
                      <a16:colId xmlns:a16="http://schemas.microsoft.com/office/drawing/2014/main" val="1831421733"/>
                    </a:ext>
                  </a:extLst>
                </a:gridCol>
                <a:gridCol w="515014">
                  <a:extLst>
                    <a:ext uri="{9D8B030D-6E8A-4147-A177-3AD203B41FA5}">
                      <a16:colId xmlns:a16="http://schemas.microsoft.com/office/drawing/2014/main" val="429411451"/>
                    </a:ext>
                  </a:extLst>
                </a:gridCol>
                <a:gridCol w="1268430">
                  <a:extLst>
                    <a:ext uri="{9D8B030D-6E8A-4147-A177-3AD203B41FA5}">
                      <a16:colId xmlns:a16="http://schemas.microsoft.com/office/drawing/2014/main" val="3583614242"/>
                    </a:ext>
                  </a:extLst>
                </a:gridCol>
                <a:gridCol w="515014">
                  <a:extLst>
                    <a:ext uri="{9D8B030D-6E8A-4147-A177-3AD203B41FA5}">
                      <a16:colId xmlns:a16="http://schemas.microsoft.com/office/drawing/2014/main" val="2111130895"/>
                    </a:ext>
                  </a:extLst>
                </a:gridCol>
                <a:gridCol w="966336">
                  <a:extLst>
                    <a:ext uri="{9D8B030D-6E8A-4147-A177-3AD203B41FA5}">
                      <a16:colId xmlns:a16="http://schemas.microsoft.com/office/drawing/2014/main" val="2104802085"/>
                    </a:ext>
                  </a:extLst>
                </a:gridCol>
                <a:gridCol w="966335">
                  <a:extLst>
                    <a:ext uri="{9D8B030D-6E8A-4147-A177-3AD203B41FA5}">
                      <a16:colId xmlns:a16="http://schemas.microsoft.com/office/drawing/2014/main" val="3279883925"/>
                    </a:ext>
                  </a:extLst>
                </a:gridCol>
                <a:gridCol w="666062">
                  <a:extLst>
                    <a:ext uri="{9D8B030D-6E8A-4147-A177-3AD203B41FA5}">
                      <a16:colId xmlns:a16="http://schemas.microsoft.com/office/drawing/2014/main" val="3319837297"/>
                    </a:ext>
                  </a:extLst>
                </a:gridCol>
              </a:tblGrid>
              <a:tr h="5762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模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i-1-k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i-2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i-1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560279"/>
                  </a:ext>
                </a:extLst>
              </a:tr>
              <a:tr h="503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781148"/>
                  </a:ext>
                </a:extLst>
              </a:tr>
            </a:tbl>
          </a:graphicData>
        </a:graphic>
      </p:graphicFrame>
      <p:sp>
        <p:nvSpPr>
          <p:cNvPr id="55299" name="Rectangle 3">
            <a:extLst>
              <a:ext uri="{FF2B5EF4-FFF2-40B4-BE49-F238E27FC236}">
                <a16:creationId xmlns:a16="http://schemas.microsoft.com/office/drawing/2014/main" id="{D115752D-3E83-4213-AB46-647FA926627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55640" y="2132856"/>
            <a:ext cx="7723187" cy="2995612"/>
          </a:xfrm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KMP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算法</a:t>
            </a:r>
          </a:p>
          <a:p>
            <a:pPr marL="914400" lvl="1" indent="-457200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最大相同首真子串与尾真子串的长度的计算</a:t>
            </a:r>
          </a:p>
          <a:p>
            <a:pPr marL="1371600" lvl="2" indent="-457200"/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T[0…i-1]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的最大相同首真子串与尾真子串的长度，记为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CN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/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设已知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CN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i-1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，求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CN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</a:p>
          <a:p>
            <a:pPr marL="1828800" lvl="3" indent="-457200">
              <a:buFontTx/>
              <a:buAutoNum type="arabicPeriod"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令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CN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i-1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开始；</a:t>
            </a:r>
          </a:p>
          <a:p>
            <a:pPr marL="1828800" lvl="3" indent="-457200">
              <a:buFontTx/>
              <a:buAutoNum type="arabicPeriod"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若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k=-1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（特殊值），则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CN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</a:p>
          <a:p>
            <a:pPr marL="1828800" lvl="3" indent="-457200">
              <a:buFontTx/>
              <a:buAutoNum type="arabicPeriod"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若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t[k]=t[i-1]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，则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CN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=k+1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</a:p>
          <a:p>
            <a:pPr marL="1828800" lvl="3" indent="-457200">
              <a:buFontTx/>
              <a:buAutoNum type="arabicPeriod"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否则，将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前推至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，重复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D03CA6D-D7A0-4194-AC44-7930CD08B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五、模式匹配与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graphicFrame>
        <p:nvGraphicFramePr>
          <p:cNvPr id="79876" name="Group 4">
            <a:extLst>
              <a:ext uri="{FF2B5EF4-FFF2-40B4-BE49-F238E27FC236}">
                <a16:creationId xmlns:a16="http://schemas.microsoft.com/office/drawing/2014/main" id="{C2C222C1-2A3E-49EF-AAA8-DDEA91360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409725"/>
              </p:ext>
            </p:extLst>
          </p:nvPr>
        </p:nvGraphicFramePr>
        <p:xfrm>
          <a:off x="2351584" y="4716463"/>
          <a:ext cx="8915402" cy="1889125"/>
        </p:xfrm>
        <a:graphic>
          <a:graphicData uri="http://schemas.openxmlformats.org/drawingml/2006/table">
            <a:tbl>
              <a:tblPr/>
              <a:tblGrid>
                <a:gridCol w="1383153">
                  <a:extLst>
                    <a:ext uri="{9D8B030D-6E8A-4147-A177-3AD203B41FA5}">
                      <a16:colId xmlns:a16="http://schemas.microsoft.com/office/drawing/2014/main" val="661174326"/>
                    </a:ext>
                  </a:extLst>
                </a:gridCol>
                <a:gridCol w="838275">
                  <a:extLst>
                    <a:ext uri="{9D8B030D-6E8A-4147-A177-3AD203B41FA5}">
                      <a16:colId xmlns:a16="http://schemas.microsoft.com/office/drawing/2014/main" val="1918000520"/>
                    </a:ext>
                  </a:extLst>
                </a:gridCol>
                <a:gridCol w="834782">
                  <a:extLst>
                    <a:ext uri="{9D8B030D-6E8A-4147-A177-3AD203B41FA5}">
                      <a16:colId xmlns:a16="http://schemas.microsoft.com/office/drawing/2014/main" val="688284850"/>
                    </a:ext>
                  </a:extLst>
                </a:gridCol>
                <a:gridCol w="838275">
                  <a:extLst>
                    <a:ext uri="{9D8B030D-6E8A-4147-A177-3AD203B41FA5}">
                      <a16:colId xmlns:a16="http://schemas.microsoft.com/office/drawing/2014/main" val="2950958662"/>
                    </a:ext>
                  </a:extLst>
                </a:gridCol>
                <a:gridCol w="838275">
                  <a:extLst>
                    <a:ext uri="{9D8B030D-6E8A-4147-A177-3AD203B41FA5}">
                      <a16:colId xmlns:a16="http://schemas.microsoft.com/office/drawing/2014/main" val="3030466198"/>
                    </a:ext>
                  </a:extLst>
                </a:gridCol>
                <a:gridCol w="834782">
                  <a:extLst>
                    <a:ext uri="{9D8B030D-6E8A-4147-A177-3AD203B41FA5}">
                      <a16:colId xmlns:a16="http://schemas.microsoft.com/office/drawing/2014/main" val="639856612"/>
                    </a:ext>
                  </a:extLst>
                </a:gridCol>
                <a:gridCol w="836528">
                  <a:extLst>
                    <a:ext uri="{9D8B030D-6E8A-4147-A177-3AD203B41FA5}">
                      <a16:colId xmlns:a16="http://schemas.microsoft.com/office/drawing/2014/main" val="122250080"/>
                    </a:ext>
                  </a:extLst>
                </a:gridCol>
                <a:gridCol w="838275">
                  <a:extLst>
                    <a:ext uri="{9D8B030D-6E8A-4147-A177-3AD203B41FA5}">
                      <a16:colId xmlns:a16="http://schemas.microsoft.com/office/drawing/2014/main" val="4262104255"/>
                    </a:ext>
                  </a:extLst>
                </a:gridCol>
                <a:gridCol w="834782">
                  <a:extLst>
                    <a:ext uri="{9D8B030D-6E8A-4147-A177-3AD203B41FA5}">
                      <a16:colId xmlns:a16="http://schemas.microsoft.com/office/drawing/2014/main" val="1758631297"/>
                    </a:ext>
                  </a:extLst>
                </a:gridCol>
                <a:gridCol w="838275">
                  <a:extLst>
                    <a:ext uri="{9D8B030D-6E8A-4147-A177-3AD203B41FA5}">
                      <a16:colId xmlns:a16="http://schemas.microsoft.com/office/drawing/2014/main" val="1979839223"/>
                    </a:ext>
                  </a:extLst>
                </a:gridCol>
              </a:tblGrid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L="100593" marR="1005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349640"/>
                  </a:ext>
                </a:extLst>
              </a:tr>
              <a:tr h="250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</a:p>
                  </a:txBody>
                  <a:tcPr marL="100593" marR="1005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3788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</a:t>
                      </a:r>
                    </a:p>
                  </a:txBody>
                  <a:tcPr marL="100593" marR="1005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97870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nextval</a:t>
                      </a:r>
                    </a:p>
                  </a:txBody>
                  <a:tcPr marL="100593" marR="1005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857260"/>
                  </a:ext>
                </a:extLst>
              </a:tr>
            </a:tbl>
          </a:graphicData>
        </a:graphic>
      </p:graphicFrame>
      <p:sp>
        <p:nvSpPr>
          <p:cNvPr id="79875" name="Rectangle 3">
            <a:extLst>
              <a:ext uri="{FF2B5EF4-FFF2-40B4-BE49-F238E27FC236}">
                <a16:creationId xmlns:a16="http://schemas.microsoft.com/office/drawing/2014/main" id="{3D170796-E187-42D4-B724-484C0E3D074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947691" y="2073694"/>
            <a:ext cx="7723187" cy="2419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KMP</a:t>
            </a:r>
            <a:r>
              <a:rPr lang="zh-CN" altLang="en-US" sz="2800" dirty="0"/>
              <a:t>算法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err="1"/>
              <a:t>nextval</a:t>
            </a:r>
            <a:r>
              <a:rPr lang="zh-CN" altLang="en-US" sz="2400" dirty="0"/>
              <a:t>向量的计算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计算</a:t>
            </a:r>
            <a:r>
              <a:rPr lang="en-US" altLang="zh-CN" sz="2000" dirty="0" err="1"/>
              <a:t>nextval</a:t>
            </a:r>
            <a:r>
              <a:rPr lang="en-US" altLang="zh-CN" sz="2000" dirty="0"/>
              <a:t>[i]</a:t>
            </a:r>
            <a:r>
              <a:rPr lang="zh-CN" altLang="en-US" sz="2000" dirty="0"/>
              <a:t>：</a:t>
            </a:r>
          </a:p>
          <a:p>
            <a:pPr lvl="3">
              <a:lnSpc>
                <a:spcPct val="90000"/>
              </a:lnSpc>
            </a:pPr>
            <a:r>
              <a:rPr lang="zh-CN" altLang="en-US" sz="1800" dirty="0"/>
              <a:t>先计算</a:t>
            </a:r>
            <a:r>
              <a:rPr lang="en-US" altLang="zh-CN" sz="1800" dirty="0"/>
              <a:t>T[0…i-1]</a:t>
            </a:r>
            <a:r>
              <a:rPr lang="zh-CN" altLang="en-US" sz="1800" dirty="0"/>
              <a:t>的最大相同首真子串与尾真子串的长度</a:t>
            </a:r>
            <a:r>
              <a:rPr lang="en-US" altLang="zh-CN" sz="1800" dirty="0"/>
              <a:t>K</a:t>
            </a:r>
            <a:r>
              <a:rPr lang="en-US" altLang="zh-CN" sz="1800" baseline="-25000" dirty="0"/>
              <a:t>i</a:t>
            </a:r>
            <a:r>
              <a:rPr lang="zh-CN" altLang="en-US" sz="1800" dirty="0"/>
              <a:t>；</a:t>
            </a:r>
          </a:p>
          <a:p>
            <a:pPr lvl="3">
              <a:lnSpc>
                <a:spcPct val="90000"/>
              </a:lnSpc>
            </a:pPr>
            <a:r>
              <a:rPr lang="zh-CN" altLang="en-US" sz="1800" dirty="0"/>
              <a:t>如果</a:t>
            </a:r>
            <a:r>
              <a:rPr lang="en-US" altLang="zh-CN" sz="1800" dirty="0"/>
              <a:t>T[i]≠T[K</a:t>
            </a:r>
            <a:r>
              <a:rPr lang="en-US" altLang="zh-CN" sz="1800" baseline="-25000" dirty="0"/>
              <a:t>i</a:t>
            </a:r>
            <a:r>
              <a:rPr lang="en-US" altLang="zh-CN" sz="1800" dirty="0"/>
              <a:t>]</a:t>
            </a:r>
            <a:r>
              <a:rPr lang="zh-CN" altLang="en-US" sz="1800" dirty="0"/>
              <a:t>，则</a:t>
            </a:r>
            <a:r>
              <a:rPr lang="en-US" altLang="zh-CN" sz="1800" dirty="0" err="1"/>
              <a:t>nextval</a:t>
            </a:r>
            <a:r>
              <a:rPr lang="en-US" altLang="zh-CN" sz="1800" dirty="0"/>
              <a:t>[i]=K</a:t>
            </a:r>
            <a:r>
              <a:rPr lang="en-US" altLang="zh-CN" sz="1800" baseline="-25000" dirty="0"/>
              <a:t>i</a:t>
            </a:r>
            <a:r>
              <a:rPr lang="zh-CN" altLang="en-US" sz="1800" dirty="0"/>
              <a:t>，</a:t>
            </a:r>
            <a:br>
              <a:rPr lang="zh-CN" altLang="en-US" sz="1800" dirty="0"/>
            </a:br>
            <a:r>
              <a:rPr lang="zh-CN" altLang="en-US" sz="1800" dirty="0"/>
              <a:t>否则</a:t>
            </a:r>
            <a:r>
              <a:rPr lang="en-US" altLang="zh-CN" sz="1800" dirty="0" err="1"/>
              <a:t>nextval</a:t>
            </a:r>
            <a:r>
              <a:rPr lang="en-US" altLang="zh-CN" sz="1800" dirty="0"/>
              <a:t>[i]=</a:t>
            </a:r>
            <a:r>
              <a:rPr lang="en-US" altLang="zh-CN" sz="1800" dirty="0" err="1"/>
              <a:t>nextval</a:t>
            </a:r>
            <a:r>
              <a:rPr lang="en-US" altLang="zh-CN" sz="1800" dirty="0"/>
              <a:t>[K</a:t>
            </a:r>
            <a:r>
              <a:rPr lang="en-US" altLang="zh-CN" sz="1800" baseline="-25000" dirty="0"/>
              <a:t>i</a:t>
            </a:r>
            <a:r>
              <a:rPr lang="en-US" altLang="zh-CN" sz="1800" dirty="0"/>
              <a:t>]</a:t>
            </a:r>
          </a:p>
        </p:txBody>
      </p:sp>
      <p:sp>
        <p:nvSpPr>
          <p:cNvPr id="79949" name="Text Box 77">
            <a:extLst>
              <a:ext uri="{FF2B5EF4-FFF2-40B4-BE49-F238E27FC236}">
                <a16:creationId xmlns:a16="http://schemas.microsoft.com/office/drawing/2014/main" id="{996C83AF-DFCD-4B8C-9A07-BAFA23B8F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62" y="5666706"/>
            <a:ext cx="428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/>
              <a:t>-1</a:t>
            </a:r>
          </a:p>
        </p:txBody>
      </p:sp>
      <p:sp>
        <p:nvSpPr>
          <p:cNvPr id="79950" name="Text Box 78">
            <a:extLst>
              <a:ext uri="{FF2B5EF4-FFF2-40B4-BE49-F238E27FC236}">
                <a16:creationId xmlns:a16="http://schemas.microsoft.com/office/drawing/2014/main" id="{87EF6099-4B97-4484-834C-6BBE3CCDC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412" y="5666706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0</a:t>
            </a:r>
          </a:p>
        </p:txBody>
      </p:sp>
      <p:sp>
        <p:nvSpPr>
          <p:cNvPr id="79951" name="Text Box 79">
            <a:extLst>
              <a:ext uri="{FF2B5EF4-FFF2-40B4-BE49-F238E27FC236}">
                <a16:creationId xmlns:a16="http://schemas.microsoft.com/office/drawing/2014/main" id="{8FA5202C-5F5D-444B-B874-4E9B8C372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937" y="5666706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0</a:t>
            </a:r>
          </a:p>
        </p:txBody>
      </p:sp>
      <p:sp>
        <p:nvSpPr>
          <p:cNvPr id="79952" name="Text Box 80">
            <a:extLst>
              <a:ext uri="{FF2B5EF4-FFF2-40B4-BE49-F238E27FC236}">
                <a16:creationId xmlns:a16="http://schemas.microsoft.com/office/drawing/2014/main" id="{DE192477-EDD7-406B-962C-3EAE28EA6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462" y="5666706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1</a:t>
            </a:r>
          </a:p>
        </p:txBody>
      </p:sp>
      <p:sp>
        <p:nvSpPr>
          <p:cNvPr id="79953" name="Text Box 81">
            <a:extLst>
              <a:ext uri="{FF2B5EF4-FFF2-40B4-BE49-F238E27FC236}">
                <a16:creationId xmlns:a16="http://schemas.microsoft.com/office/drawing/2014/main" id="{A43ED9D2-4F7E-4611-BCFC-9D3416342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987" y="5666706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2</a:t>
            </a:r>
          </a:p>
        </p:txBody>
      </p:sp>
      <p:sp>
        <p:nvSpPr>
          <p:cNvPr id="79954" name="Text Box 82">
            <a:extLst>
              <a:ext uri="{FF2B5EF4-FFF2-40B4-BE49-F238E27FC236}">
                <a16:creationId xmlns:a16="http://schemas.microsoft.com/office/drawing/2014/main" id="{A1148088-B4F2-47C8-A8E2-629A6006C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512" y="5666706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3</a:t>
            </a:r>
          </a:p>
        </p:txBody>
      </p:sp>
      <p:sp>
        <p:nvSpPr>
          <p:cNvPr id="79955" name="Text Box 83">
            <a:extLst>
              <a:ext uri="{FF2B5EF4-FFF2-40B4-BE49-F238E27FC236}">
                <a16:creationId xmlns:a16="http://schemas.microsoft.com/office/drawing/2014/main" id="{654AF3E6-41B9-4B79-BB03-6E37776A5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1037" y="5666706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4</a:t>
            </a:r>
          </a:p>
        </p:txBody>
      </p:sp>
      <p:sp>
        <p:nvSpPr>
          <p:cNvPr id="79956" name="Text Box 84">
            <a:extLst>
              <a:ext uri="{FF2B5EF4-FFF2-40B4-BE49-F238E27FC236}">
                <a16:creationId xmlns:a16="http://schemas.microsoft.com/office/drawing/2014/main" id="{4E77482D-1B64-4CEF-B0D3-737F5FF18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5562" y="5666706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0</a:t>
            </a:r>
          </a:p>
        </p:txBody>
      </p:sp>
      <p:sp>
        <p:nvSpPr>
          <p:cNvPr id="79957" name="Text Box 85">
            <a:extLst>
              <a:ext uri="{FF2B5EF4-FFF2-40B4-BE49-F238E27FC236}">
                <a16:creationId xmlns:a16="http://schemas.microsoft.com/office/drawing/2014/main" id="{EFE3750C-23F9-4524-82F8-FAC6D685B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0090" y="5666706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0</a:t>
            </a:r>
          </a:p>
        </p:txBody>
      </p:sp>
      <p:sp>
        <p:nvSpPr>
          <p:cNvPr id="79958" name="Text Box 86">
            <a:extLst>
              <a:ext uri="{FF2B5EF4-FFF2-40B4-BE49-F238E27FC236}">
                <a16:creationId xmlns:a16="http://schemas.microsoft.com/office/drawing/2014/main" id="{5E409836-4087-4370-AEB9-E292CBF7D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62" y="6190557"/>
            <a:ext cx="428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/>
              <a:t>-1</a:t>
            </a:r>
          </a:p>
        </p:txBody>
      </p:sp>
      <p:sp>
        <p:nvSpPr>
          <p:cNvPr id="79959" name="Text Box 87">
            <a:extLst>
              <a:ext uri="{FF2B5EF4-FFF2-40B4-BE49-F238E27FC236}">
                <a16:creationId xmlns:a16="http://schemas.microsoft.com/office/drawing/2014/main" id="{22DDABD7-E884-40DD-9718-AB79CDA2F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7655" y="6190557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0</a:t>
            </a:r>
          </a:p>
        </p:txBody>
      </p:sp>
      <p:sp>
        <p:nvSpPr>
          <p:cNvPr id="79960" name="Text Box 88">
            <a:extLst>
              <a:ext uri="{FF2B5EF4-FFF2-40B4-BE49-F238E27FC236}">
                <a16:creationId xmlns:a16="http://schemas.microsoft.com/office/drawing/2014/main" id="{26E56ED0-C379-4BC4-BA22-2ACC1C13D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423" y="6190557"/>
            <a:ext cx="428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-1</a:t>
            </a:r>
          </a:p>
        </p:txBody>
      </p:sp>
      <p:sp>
        <p:nvSpPr>
          <p:cNvPr id="79961" name="Text Box 89">
            <a:extLst>
              <a:ext uri="{FF2B5EF4-FFF2-40B4-BE49-F238E27FC236}">
                <a16:creationId xmlns:a16="http://schemas.microsoft.com/office/drawing/2014/main" id="{C0004CD8-5A2C-43C8-A7E4-216B9F31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616" y="6190557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0</a:t>
            </a:r>
          </a:p>
        </p:txBody>
      </p:sp>
      <p:sp>
        <p:nvSpPr>
          <p:cNvPr id="79962" name="Text Box 90">
            <a:extLst>
              <a:ext uri="{FF2B5EF4-FFF2-40B4-BE49-F238E27FC236}">
                <a16:creationId xmlns:a16="http://schemas.microsoft.com/office/drawing/2014/main" id="{9B6AC91C-605A-46E5-9C6F-DF5F5985F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384" y="6190557"/>
            <a:ext cx="428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-1</a:t>
            </a:r>
          </a:p>
        </p:txBody>
      </p:sp>
      <p:sp>
        <p:nvSpPr>
          <p:cNvPr id="79963" name="Text Box 91">
            <a:extLst>
              <a:ext uri="{FF2B5EF4-FFF2-40B4-BE49-F238E27FC236}">
                <a16:creationId xmlns:a16="http://schemas.microsoft.com/office/drawing/2014/main" id="{EB8824F8-3115-41DF-91B4-722E3820F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9577" y="6190557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0</a:t>
            </a:r>
          </a:p>
        </p:txBody>
      </p:sp>
      <p:sp>
        <p:nvSpPr>
          <p:cNvPr id="79964" name="Text Box 92">
            <a:extLst>
              <a:ext uri="{FF2B5EF4-FFF2-40B4-BE49-F238E27FC236}">
                <a16:creationId xmlns:a16="http://schemas.microsoft.com/office/drawing/2014/main" id="{37289747-B7CF-4D4C-8FA6-EF1E2CDCE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3345" y="6190557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4</a:t>
            </a:r>
          </a:p>
        </p:txBody>
      </p:sp>
      <p:sp>
        <p:nvSpPr>
          <p:cNvPr id="79965" name="Text Box 93">
            <a:extLst>
              <a:ext uri="{FF2B5EF4-FFF2-40B4-BE49-F238E27FC236}">
                <a16:creationId xmlns:a16="http://schemas.microsoft.com/office/drawing/2014/main" id="{05F2BE12-6E55-4389-B2CD-DB29DD90B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7113" y="6190557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0</a:t>
            </a:r>
          </a:p>
        </p:txBody>
      </p:sp>
      <p:sp>
        <p:nvSpPr>
          <p:cNvPr id="79966" name="Text Box 94">
            <a:extLst>
              <a:ext uri="{FF2B5EF4-FFF2-40B4-BE49-F238E27FC236}">
                <a16:creationId xmlns:a16="http://schemas.microsoft.com/office/drawing/2014/main" id="{2D42A58A-B460-42D5-A88E-DCEB6DF12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0878" y="6190557"/>
            <a:ext cx="428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49" grpId="0"/>
      <p:bldP spid="79950" grpId="0"/>
      <p:bldP spid="79951" grpId="0"/>
      <p:bldP spid="79952" grpId="0"/>
      <p:bldP spid="79953" grpId="0"/>
      <p:bldP spid="79954" grpId="0"/>
      <p:bldP spid="79955" grpId="0"/>
      <p:bldP spid="79956" grpId="0"/>
      <p:bldP spid="79957" grpId="0"/>
      <p:bldP spid="79958" grpId="0"/>
      <p:bldP spid="79959" grpId="0"/>
      <p:bldP spid="79960" grpId="0"/>
      <p:bldP spid="79961" grpId="0"/>
      <p:bldP spid="79962" grpId="0"/>
      <p:bldP spid="79963" grpId="0"/>
      <p:bldP spid="79964" grpId="0"/>
      <p:bldP spid="79965" grpId="0"/>
      <p:bldP spid="799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7777800-4761-49F1-824E-FBFA1ED9692B}"/>
              </a:ext>
            </a:extLst>
          </p:cNvPr>
          <p:cNvSpPr/>
          <p:nvPr/>
        </p:nvSpPr>
        <p:spPr>
          <a:xfrm>
            <a:off x="1703512" y="188640"/>
            <a:ext cx="6264696" cy="5170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GetNextval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nextval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-1;</a:t>
            </a:r>
          </a:p>
          <a:p>
            <a:pPr lvl="1"/>
            <a:r>
              <a:rPr lang="en-US" altLang="zh-CN" sz="1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nextval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 = -1;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!=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'\0'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此时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K[i-1]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(k != -1 &amp;&amp;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[k] !=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- 1])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 = </a:t>
            </a:r>
            <a:r>
              <a:rPr lang="en-US" altLang="zh-CN" sz="1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nextval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[k];</a:t>
            </a:r>
          </a:p>
          <a:p>
            <a:pPr lvl="2"/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此时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k+1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K[i]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k++;</a:t>
            </a:r>
          </a:p>
          <a:p>
            <a:pPr lvl="2"/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[k] !=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[i])</a:t>
            </a:r>
          </a:p>
          <a:p>
            <a:pPr lvl="2"/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nextval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 k;</a:t>
            </a:r>
          </a:p>
          <a:p>
            <a:pPr lvl="2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nextval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 </a:t>
            </a:r>
            <a:r>
              <a:rPr lang="en-US" altLang="zh-CN" sz="1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nextval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[k];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aphicFrame>
        <p:nvGraphicFramePr>
          <p:cNvPr id="3" name="Group 216">
            <a:extLst>
              <a:ext uri="{FF2B5EF4-FFF2-40B4-BE49-F238E27FC236}">
                <a16:creationId xmlns:a16="http://schemas.microsoft.com/office/drawing/2014/main" id="{4E023BEA-8746-4E06-8DDF-D99B576C1B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759329"/>
              </p:ext>
            </p:extLst>
          </p:nvPr>
        </p:nvGraphicFramePr>
        <p:xfrm>
          <a:off x="1703512" y="5661248"/>
          <a:ext cx="8915399" cy="1079376"/>
        </p:xfrm>
        <a:graphic>
          <a:graphicData uri="http://schemas.openxmlformats.org/drawingml/2006/table">
            <a:tbl>
              <a:tblPr/>
              <a:tblGrid>
                <a:gridCol w="940857">
                  <a:extLst>
                    <a:ext uri="{9D8B030D-6E8A-4147-A177-3AD203B41FA5}">
                      <a16:colId xmlns:a16="http://schemas.microsoft.com/office/drawing/2014/main" val="1840941430"/>
                    </a:ext>
                  </a:extLst>
                </a:gridCol>
                <a:gridCol w="929939">
                  <a:extLst>
                    <a:ext uri="{9D8B030D-6E8A-4147-A177-3AD203B41FA5}">
                      <a16:colId xmlns:a16="http://schemas.microsoft.com/office/drawing/2014/main" val="1440057892"/>
                    </a:ext>
                  </a:extLst>
                </a:gridCol>
                <a:gridCol w="666062">
                  <a:extLst>
                    <a:ext uri="{9D8B030D-6E8A-4147-A177-3AD203B41FA5}">
                      <a16:colId xmlns:a16="http://schemas.microsoft.com/office/drawing/2014/main" val="2707517786"/>
                    </a:ext>
                  </a:extLst>
                </a:gridCol>
                <a:gridCol w="515014">
                  <a:extLst>
                    <a:ext uri="{9D8B030D-6E8A-4147-A177-3AD203B41FA5}">
                      <a16:colId xmlns:a16="http://schemas.microsoft.com/office/drawing/2014/main" val="2696191359"/>
                    </a:ext>
                  </a:extLst>
                </a:gridCol>
                <a:gridCol w="966336">
                  <a:extLst>
                    <a:ext uri="{9D8B030D-6E8A-4147-A177-3AD203B41FA5}">
                      <a16:colId xmlns:a16="http://schemas.microsoft.com/office/drawing/2014/main" val="1831421733"/>
                    </a:ext>
                  </a:extLst>
                </a:gridCol>
                <a:gridCol w="515014">
                  <a:extLst>
                    <a:ext uri="{9D8B030D-6E8A-4147-A177-3AD203B41FA5}">
                      <a16:colId xmlns:a16="http://schemas.microsoft.com/office/drawing/2014/main" val="429411451"/>
                    </a:ext>
                  </a:extLst>
                </a:gridCol>
                <a:gridCol w="1268430">
                  <a:extLst>
                    <a:ext uri="{9D8B030D-6E8A-4147-A177-3AD203B41FA5}">
                      <a16:colId xmlns:a16="http://schemas.microsoft.com/office/drawing/2014/main" val="3583614242"/>
                    </a:ext>
                  </a:extLst>
                </a:gridCol>
                <a:gridCol w="515014">
                  <a:extLst>
                    <a:ext uri="{9D8B030D-6E8A-4147-A177-3AD203B41FA5}">
                      <a16:colId xmlns:a16="http://schemas.microsoft.com/office/drawing/2014/main" val="2111130895"/>
                    </a:ext>
                  </a:extLst>
                </a:gridCol>
                <a:gridCol w="966336">
                  <a:extLst>
                    <a:ext uri="{9D8B030D-6E8A-4147-A177-3AD203B41FA5}">
                      <a16:colId xmlns:a16="http://schemas.microsoft.com/office/drawing/2014/main" val="2104802085"/>
                    </a:ext>
                  </a:extLst>
                </a:gridCol>
                <a:gridCol w="966335">
                  <a:extLst>
                    <a:ext uri="{9D8B030D-6E8A-4147-A177-3AD203B41FA5}">
                      <a16:colId xmlns:a16="http://schemas.microsoft.com/office/drawing/2014/main" val="3279883925"/>
                    </a:ext>
                  </a:extLst>
                </a:gridCol>
                <a:gridCol w="666062">
                  <a:extLst>
                    <a:ext uri="{9D8B030D-6E8A-4147-A177-3AD203B41FA5}">
                      <a16:colId xmlns:a16="http://schemas.microsoft.com/office/drawing/2014/main" val="3319837297"/>
                    </a:ext>
                  </a:extLst>
                </a:gridCol>
              </a:tblGrid>
              <a:tr h="5762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模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i-1-k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i-2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i-1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560279"/>
                  </a:ext>
                </a:extLst>
              </a:tr>
              <a:tr h="503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781148"/>
                  </a:ext>
                </a:extLst>
              </a:tr>
            </a:tbl>
          </a:graphicData>
        </a:graphic>
      </p:graphicFrame>
      <p:graphicFrame>
        <p:nvGraphicFramePr>
          <p:cNvPr id="4" name="Group 216">
            <a:extLst>
              <a:ext uri="{FF2B5EF4-FFF2-40B4-BE49-F238E27FC236}">
                <a16:creationId xmlns:a16="http://schemas.microsoft.com/office/drawing/2014/main" id="{98431766-F8EC-4E0D-A885-559DDE9D61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723745"/>
              </p:ext>
            </p:extLst>
          </p:nvPr>
        </p:nvGraphicFramePr>
        <p:xfrm>
          <a:off x="1708554" y="5661248"/>
          <a:ext cx="8915399" cy="1079376"/>
        </p:xfrm>
        <a:graphic>
          <a:graphicData uri="http://schemas.openxmlformats.org/drawingml/2006/table">
            <a:tbl>
              <a:tblPr/>
              <a:tblGrid>
                <a:gridCol w="940857">
                  <a:extLst>
                    <a:ext uri="{9D8B030D-6E8A-4147-A177-3AD203B41FA5}">
                      <a16:colId xmlns:a16="http://schemas.microsoft.com/office/drawing/2014/main" val="1840941430"/>
                    </a:ext>
                  </a:extLst>
                </a:gridCol>
                <a:gridCol w="929939">
                  <a:extLst>
                    <a:ext uri="{9D8B030D-6E8A-4147-A177-3AD203B41FA5}">
                      <a16:colId xmlns:a16="http://schemas.microsoft.com/office/drawing/2014/main" val="1440057892"/>
                    </a:ext>
                  </a:extLst>
                </a:gridCol>
                <a:gridCol w="666062">
                  <a:extLst>
                    <a:ext uri="{9D8B030D-6E8A-4147-A177-3AD203B41FA5}">
                      <a16:colId xmlns:a16="http://schemas.microsoft.com/office/drawing/2014/main" val="2707517786"/>
                    </a:ext>
                  </a:extLst>
                </a:gridCol>
                <a:gridCol w="515014">
                  <a:extLst>
                    <a:ext uri="{9D8B030D-6E8A-4147-A177-3AD203B41FA5}">
                      <a16:colId xmlns:a16="http://schemas.microsoft.com/office/drawing/2014/main" val="2696191359"/>
                    </a:ext>
                  </a:extLst>
                </a:gridCol>
                <a:gridCol w="966336">
                  <a:extLst>
                    <a:ext uri="{9D8B030D-6E8A-4147-A177-3AD203B41FA5}">
                      <a16:colId xmlns:a16="http://schemas.microsoft.com/office/drawing/2014/main" val="1831421733"/>
                    </a:ext>
                  </a:extLst>
                </a:gridCol>
                <a:gridCol w="515014">
                  <a:extLst>
                    <a:ext uri="{9D8B030D-6E8A-4147-A177-3AD203B41FA5}">
                      <a16:colId xmlns:a16="http://schemas.microsoft.com/office/drawing/2014/main" val="429411451"/>
                    </a:ext>
                  </a:extLst>
                </a:gridCol>
                <a:gridCol w="1268430">
                  <a:extLst>
                    <a:ext uri="{9D8B030D-6E8A-4147-A177-3AD203B41FA5}">
                      <a16:colId xmlns:a16="http://schemas.microsoft.com/office/drawing/2014/main" val="3583614242"/>
                    </a:ext>
                  </a:extLst>
                </a:gridCol>
                <a:gridCol w="515014">
                  <a:extLst>
                    <a:ext uri="{9D8B030D-6E8A-4147-A177-3AD203B41FA5}">
                      <a16:colId xmlns:a16="http://schemas.microsoft.com/office/drawing/2014/main" val="2111130895"/>
                    </a:ext>
                  </a:extLst>
                </a:gridCol>
                <a:gridCol w="966336">
                  <a:extLst>
                    <a:ext uri="{9D8B030D-6E8A-4147-A177-3AD203B41FA5}">
                      <a16:colId xmlns:a16="http://schemas.microsoft.com/office/drawing/2014/main" val="2104802085"/>
                    </a:ext>
                  </a:extLst>
                </a:gridCol>
                <a:gridCol w="966335">
                  <a:extLst>
                    <a:ext uri="{9D8B030D-6E8A-4147-A177-3AD203B41FA5}">
                      <a16:colId xmlns:a16="http://schemas.microsoft.com/office/drawing/2014/main" val="3279883925"/>
                    </a:ext>
                  </a:extLst>
                </a:gridCol>
                <a:gridCol w="666062">
                  <a:extLst>
                    <a:ext uri="{9D8B030D-6E8A-4147-A177-3AD203B41FA5}">
                      <a16:colId xmlns:a16="http://schemas.microsoft.com/office/drawing/2014/main" val="3319837297"/>
                    </a:ext>
                  </a:extLst>
                </a:gridCol>
              </a:tblGrid>
              <a:tr h="5762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模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i-1-k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i-2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i-1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560279"/>
                  </a:ext>
                </a:extLst>
              </a:tr>
              <a:tr h="503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k-2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k-1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</a:t>
                      </a:r>
                      <a:endParaRPr kumimoji="0" lang="zh-CN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78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68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>
            <a:extLst>
              <a:ext uri="{FF2B5EF4-FFF2-40B4-BE49-F238E27FC236}">
                <a16:creationId xmlns:a16="http://schemas.microsoft.com/office/drawing/2014/main" id="{693C7941-3F23-4CC6-8525-70159C4B45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11451" y="796926"/>
            <a:ext cx="7629525" cy="544036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210000"/>
              </a:lnSpc>
            </a:pPr>
            <a:r>
              <a:rPr lang="zh-CN" altLang="en-US" sz="2800" dirty="0"/>
              <a:t>一、串的定义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串是以字符为元素的线性表。</a:t>
            </a:r>
          </a:p>
          <a:p>
            <a:pPr>
              <a:lnSpc>
                <a:spcPct val="210000"/>
              </a:lnSpc>
            </a:pPr>
            <a:r>
              <a:rPr lang="zh-CN" altLang="en-US" sz="2800" dirty="0"/>
              <a:t>二、串的实现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静态结构实现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链式结构实现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链块结构实现</a:t>
            </a:r>
          </a:p>
          <a:p>
            <a:pPr>
              <a:lnSpc>
                <a:spcPct val="210000"/>
              </a:lnSpc>
            </a:pPr>
            <a:r>
              <a:rPr lang="zh-CN" altLang="en-US" sz="2800" dirty="0"/>
              <a:t>三、串的基本操作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计算串长度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串的复制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串的拼接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串的比较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206D8-C658-4C0B-AFB4-B59DDF57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C++</a:t>
            </a:r>
            <a:r>
              <a:rPr lang="zh-CN" altLang="en-US" dirty="0"/>
              <a:t>的</a:t>
            </a:r>
            <a:r>
              <a:rPr lang="en-US" altLang="zh-CN" dirty="0"/>
              <a:t>STL</a:t>
            </a:r>
            <a:r>
              <a:rPr lang="zh-CN" altLang="en-US" dirty="0"/>
              <a:t>中的串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BDEA77-F905-48CA-B1C7-6CF22C531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863352"/>
          </a:xfrm>
        </p:spPr>
        <p:txBody>
          <a:bodyPr/>
          <a:lstStyle/>
          <a:p>
            <a:r>
              <a:rPr lang="en-US" altLang="zh-CN" dirty="0"/>
              <a:t>#include &lt;string&gt;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5057C5-C81E-44D2-90A7-55A4D3060673}"/>
              </a:ext>
            </a:extLst>
          </p:cNvPr>
          <p:cNvSpPr/>
          <p:nvPr/>
        </p:nvSpPr>
        <p:spPr>
          <a:xfrm>
            <a:off x="2207568" y="476672"/>
            <a:ext cx="8280920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&lt;string&gt;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s1, s2;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s1);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整行输入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s2;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标准输入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"s1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长度为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s1.size()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s2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长度为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s2.size()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s3 = s1;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s4 = s1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s2;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"s3 is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s3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"s4 is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s4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(s1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s2)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"s1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与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s2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内容相同！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"s1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与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s2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内容不相同！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顺序遍历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s1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s1.size();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s1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顺序遍历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s2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 = s2.c_str(); *p !=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'\0'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p++)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顺序遍历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s3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 : s3)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522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0D3E8CB-6750-4DB9-9ADC-6563EA976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五、模式匹配与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02BDC15-3E17-47C7-A2B7-D142EE8C9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模式匹配</a:t>
            </a:r>
          </a:p>
          <a:p>
            <a:pPr lvl="1"/>
            <a:r>
              <a:rPr lang="zh-CN" altLang="en-US" sz="2400"/>
              <a:t>在一个源串中搜索模式串的出现位置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1A6E5234-5E3E-44D4-BBA9-F0EF60C0F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4121150"/>
            <a:ext cx="548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源串：</a:t>
            </a:r>
            <a:r>
              <a:rPr lang="en-US" altLang="zh-CN" sz="2400" b="1">
                <a:latin typeface="Courier New" panose="02070309020205020404" pitchFamily="49" charset="0"/>
              </a:rPr>
              <a:t>"This </a:t>
            </a:r>
            <a:r>
              <a:rPr lang="en-US" altLang="zh-CN" sz="2400" b="1" u="sng">
                <a:latin typeface="Courier New" panose="02070309020205020404" pitchFamily="49" charset="0"/>
              </a:rPr>
              <a:t>is a</a:t>
            </a:r>
            <a:r>
              <a:rPr lang="en-US" altLang="zh-CN" sz="2400" b="1">
                <a:latin typeface="Courier New" panose="02070309020205020404" pitchFamily="49" charset="0"/>
              </a:rPr>
              <a:t> demo string!"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02EAF7C9-A4FA-4231-9EE1-48D048F2C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1" y="4652963"/>
            <a:ext cx="2498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模式串：</a:t>
            </a:r>
            <a:r>
              <a:rPr lang="en-US" altLang="zh-CN" sz="2400" b="1">
                <a:latin typeface="Courier New" panose="02070309020205020404" pitchFamily="49" charset="0"/>
              </a:rPr>
              <a:t>"is a"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63ADED0-0D18-4DEC-B835-8243FBABF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五、模式匹配与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B591290-6843-4EB0-B515-456D052171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朴素模式匹配算法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8553EE53-4482-40EC-A3D2-56A9EFA30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889" y="3573463"/>
            <a:ext cx="420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This is a demo string!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01DA6AEC-0C81-40AF-8AF2-784166E7E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763" y="3832225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b="1">
                <a:latin typeface="Courier New" panose="02070309020205020404" pitchFamily="49" charset="0"/>
              </a:rPr>
              <a:t>s a</a:t>
            </a:r>
          </a:p>
        </p:txBody>
      </p:sp>
      <p:sp>
        <p:nvSpPr>
          <p:cNvPr id="45069" name="Text Box 13">
            <a:extLst>
              <a:ext uri="{FF2B5EF4-FFF2-40B4-BE49-F238E27FC236}">
                <a16:creationId xmlns:a16="http://schemas.microsoft.com/office/drawing/2014/main" id="{4E4CBF6F-614B-44FE-9E79-F2B088F8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3832225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b="1">
                <a:latin typeface="Courier New" panose="02070309020205020404" pitchFamily="49" charset="0"/>
              </a:rPr>
              <a:t>s a</a:t>
            </a:r>
          </a:p>
        </p:txBody>
      </p:sp>
      <p:sp>
        <p:nvSpPr>
          <p:cNvPr id="45070" name="Text Box 14">
            <a:extLst>
              <a:ext uri="{FF2B5EF4-FFF2-40B4-BE49-F238E27FC236}">
                <a16:creationId xmlns:a16="http://schemas.microsoft.com/office/drawing/2014/main" id="{447A7F41-5E46-43FA-BEF7-3F2FDCC0A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838" y="3832225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is </a:t>
            </a:r>
            <a:r>
              <a:rPr lang="en-US" altLang="zh-CN" sz="24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5071" name="Text Box 15">
            <a:extLst>
              <a:ext uri="{FF2B5EF4-FFF2-40B4-BE49-F238E27FC236}">
                <a16:creationId xmlns:a16="http://schemas.microsoft.com/office/drawing/2014/main" id="{796448B9-8836-4FB1-9E3C-EA045EED4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2575" y="3832225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b="1">
                <a:latin typeface="Courier New" panose="02070309020205020404" pitchFamily="49" charset="0"/>
              </a:rPr>
              <a:t>s a</a:t>
            </a:r>
          </a:p>
        </p:txBody>
      </p:sp>
      <p:sp>
        <p:nvSpPr>
          <p:cNvPr id="45072" name="Text Box 16">
            <a:extLst>
              <a:ext uri="{FF2B5EF4-FFF2-40B4-BE49-F238E27FC236}">
                <a16:creationId xmlns:a16="http://schemas.microsoft.com/office/drawing/2014/main" id="{45208260-624F-4135-9EA9-198221F87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3832225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b="1">
                <a:latin typeface="Courier New" panose="02070309020205020404" pitchFamily="49" charset="0"/>
              </a:rPr>
              <a:t>s a</a:t>
            </a:r>
          </a:p>
        </p:txBody>
      </p:sp>
      <p:sp>
        <p:nvSpPr>
          <p:cNvPr id="45073" name="Text Box 17">
            <a:extLst>
              <a:ext uri="{FF2B5EF4-FFF2-40B4-BE49-F238E27FC236}">
                <a16:creationId xmlns:a16="http://schemas.microsoft.com/office/drawing/2014/main" id="{865D9F59-F18E-44BD-A00A-4CD89EE97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3832225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is a</a:t>
            </a:r>
          </a:p>
        </p:txBody>
      </p:sp>
      <p:sp>
        <p:nvSpPr>
          <p:cNvPr id="45074" name="Text Box 18">
            <a:extLst>
              <a:ext uri="{FF2B5EF4-FFF2-40B4-BE49-F238E27FC236}">
                <a16:creationId xmlns:a16="http://schemas.microsoft.com/office/drawing/2014/main" id="{8076BBB6-640D-4372-AE50-26E37DB18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3573463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模式串：</a:t>
            </a:r>
            <a:r>
              <a:rPr lang="en-US" altLang="zh-CN" sz="2400" b="1" dirty="0">
                <a:latin typeface="Courier New" panose="02070309020205020404" pitchFamily="49" charset="0"/>
              </a:rPr>
              <a:t>is a</a:t>
            </a:r>
          </a:p>
        </p:txBody>
      </p:sp>
      <p:sp>
        <p:nvSpPr>
          <p:cNvPr id="45075" name="Text Box 19">
            <a:extLst>
              <a:ext uri="{FF2B5EF4-FFF2-40B4-BE49-F238E27FC236}">
                <a16:creationId xmlns:a16="http://schemas.microsoft.com/office/drawing/2014/main" id="{0C3ABB1D-D89B-4884-8AEA-C9BC4777B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288" y="3573463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源串：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  <p:bldP spid="45069" grpId="0"/>
      <p:bldP spid="45070" grpId="0"/>
      <p:bldP spid="45071" grpId="0"/>
      <p:bldP spid="45072" grpId="0"/>
      <p:bldP spid="450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E1123F-B7D9-4CC4-A83F-6F145D014A36}"/>
              </a:ext>
            </a:extLst>
          </p:cNvPr>
          <p:cNvSpPr/>
          <p:nvPr/>
        </p:nvSpPr>
        <p:spPr>
          <a:xfrm>
            <a:off x="1678518" y="476672"/>
            <a:ext cx="609600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v-SE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sv-SE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*strstr(</a:t>
            </a:r>
            <a:r>
              <a:rPr lang="sv-SE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sv-SE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sv-SE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src</a:t>
            </a:r>
            <a:r>
              <a:rPr lang="sv-SE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sv-SE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sv-SE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sv-SE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sv-SE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*p0 = 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*p1 =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(*p0 !=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'\0'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*p1 !=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'\0'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(*p0 == *p1)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p0++;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p1++;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p0 -= (p1 -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- 1;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 =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(*p1 ==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'\0’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p0 - (p1 -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43D3B5-2E59-456C-AFC3-9FEB4C6EFA63}"/>
              </a:ext>
            </a:extLst>
          </p:cNvPr>
          <p:cNvSpPr txBox="1"/>
          <p:nvPr/>
        </p:nvSpPr>
        <p:spPr>
          <a:xfrm>
            <a:off x="8904312" y="465313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test.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A20779-7643-498C-8CB2-129D2DBA2561}"/>
              </a:ext>
            </a:extLst>
          </p:cNvPr>
          <p:cNvSpPr txBox="1"/>
          <p:nvPr/>
        </p:nvSpPr>
        <p:spPr>
          <a:xfrm>
            <a:off x="9192344" y="49318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is a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569030-9E22-46CA-9178-08778025AC9D}"/>
              </a:ext>
            </a:extLst>
          </p:cNvPr>
          <p:cNvSpPr txBox="1"/>
          <p:nvPr/>
        </p:nvSpPr>
        <p:spPr>
          <a:xfrm>
            <a:off x="8472264" y="413118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src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FEC0C7-0FA3-4F28-9F33-D6B8DDF04C7E}"/>
              </a:ext>
            </a:extLst>
          </p:cNvPr>
          <p:cNvSpPr txBox="1"/>
          <p:nvPr/>
        </p:nvSpPr>
        <p:spPr>
          <a:xfrm>
            <a:off x="8456394" y="5579948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3AF056-773E-46BC-BD95-E944EDD0275A}"/>
              </a:ext>
            </a:extLst>
          </p:cNvPr>
          <p:cNvSpPr txBox="1"/>
          <p:nvPr/>
        </p:nvSpPr>
        <p:spPr>
          <a:xfrm>
            <a:off x="9504025" y="41311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A5D48D-67A5-4F90-9EF9-A087C2500ACE}"/>
              </a:ext>
            </a:extLst>
          </p:cNvPr>
          <p:cNvSpPr txBox="1"/>
          <p:nvPr/>
        </p:nvSpPr>
        <p:spPr>
          <a:xfrm>
            <a:off x="9532391" y="558924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p1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CB66D51-34D6-4242-BB0C-463CCAD56171}"/>
              </a:ext>
            </a:extLst>
          </p:cNvPr>
          <p:cNvCxnSpPr>
            <a:stCxn id="5" idx="2"/>
          </p:cNvCxnSpPr>
          <p:nvPr/>
        </p:nvCxnSpPr>
        <p:spPr>
          <a:xfrm>
            <a:off x="8718486" y="4500519"/>
            <a:ext cx="246220" cy="22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1BE949B-F9D0-44D8-BEFB-0A577D497F51}"/>
              </a:ext>
            </a:extLst>
          </p:cNvPr>
          <p:cNvCxnSpPr>
            <a:stCxn id="6" idx="0"/>
          </p:cNvCxnSpPr>
          <p:nvPr/>
        </p:nvCxnSpPr>
        <p:spPr>
          <a:xfrm flipV="1">
            <a:off x="8964707" y="5188895"/>
            <a:ext cx="312712" cy="39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B70C2CF-81DE-48AD-8A98-ABD0B0B7863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739025" y="4500519"/>
            <a:ext cx="0" cy="19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64159E7-E42B-428E-8354-C8124D3DB04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9767391" y="5254444"/>
            <a:ext cx="0" cy="334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95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B1445917-3B9E-4D94-91FC-3C2E1F99A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五、模式匹配与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7C282E08-9D52-4364-8D85-6DDE63D8ED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  <a:p>
            <a:pPr lvl="1"/>
            <a:r>
              <a:rPr lang="zh-CN" altLang="en-US" dirty="0"/>
              <a:t>问题的提出</a:t>
            </a:r>
            <a:r>
              <a:rPr lang="en-US" altLang="zh-CN" dirty="0"/>
              <a:t>——</a:t>
            </a:r>
            <a:r>
              <a:rPr lang="zh-CN" altLang="en-US" dirty="0"/>
              <a:t>一个极端的例子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CF3DF224-BB7C-4B0C-87E1-1472C6ED0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4" y="3933825"/>
            <a:ext cx="2192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ourier New" panose="02070309020205020404" pitchFamily="49" charset="0"/>
              </a:rPr>
              <a:t>aaaaaaaaaab</a:t>
            </a:r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F532AB16-3220-4B49-9814-BF0EEAE2E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1" y="4229100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ourier New" panose="02070309020205020404" pitchFamily="49" charset="0"/>
              </a:rPr>
              <a:t>aaaa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4038" name="Text Box 6">
            <a:extLst>
              <a:ext uri="{FF2B5EF4-FFF2-40B4-BE49-F238E27FC236}">
                <a16:creationId xmlns:a16="http://schemas.microsoft.com/office/drawing/2014/main" id="{FCAD2F65-8439-4F51-84ED-0E7A1EB12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6" y="4229100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ourier New" panose="02070309020205020404" pitchFamily="49" charset="0"/>
              </a:rPr>
              <a:t>aaaa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03E6B331-2418-43D4-9599-17B49EAF4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1" y="4229100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ourier New" panose="02070309020205020404" pitchFamily="49" charset="0"/>
              </a:rPr>
              <a:t>aaaa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2EB15B0D-B108-458A-B71F-5DE775BA8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4229100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ourier New" panose="02070309020205020404" pitchFamily="49" charset="0"/>
              </a:rPr>
              <a:t>aaaa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4041" name="Text Box 9">
            <a:extLst>
              <a:ext uri="{FF2B5EF4-FFF2-40B4-BE49-F238E27FC236}">
                <a16:creationId xmlns:a16="http://schemas.microsoft.com/office/drawing/2014/main" id="{645AE29B-7BCC-4D3A-BB4B-CC5767F96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229100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ourier New" panose="02070309020205020404" pitchFamily="49" charset="0"/>
              </a:rPr>
              <a:t>aaaa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4042" name="Text Box 10">
            <a:extLst>
              <a:ext uri="{FF2B5EF4-FFF2-40B4-BE49-F238E27FC236}">
                <a16:creationId xmlns:a16="http://schemas.microsoft.com/office/drawing/2014/main" id="{5BCFA533-BCC2-409F-91D0-5CBF4CCEB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1" y="4229100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ourier New" panose="02070309020205020404" pitchFamily="49" charset="0"/>
              </a:rPr>
              <a:t>aaaa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4043" name="Text Box 11">
            <a:extLst>
              <a:ext uri="{FF2B5EF4-FFF2-40B4-BE49-F238E27FC236}">
                <a16:creationId xmlns:a16="http://schemas.microsoft.com/office/drawing/2014/main" id="{E96C553A-F5D3-4826-BFF3-797EE0C5B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4229100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ourier New" panose="02070309020205020404" pitchFamily="49" charset="0"/>
              </a:rPr>
              <a:t>aaaab</a:t>
            </a:r>
          </a:p>
        </p:txBody>
      </p:sp>
      <p:sp>
        <p:nvSpPr>
          <p:cNvPr id="44045" name="Text Box 13">
            <a:extLst>
              <a:ext uri="{FF2B5EF4-FFF2-40B4-BE49-F238E27FC236}">
                <a16:creationId xmlns:a16="http://schemas.microsoft.com/office/drawing/2014/main" id="{A1A3BF35-697E-4089-8F9C-84280401E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3933825"/>
            <a:ext cx="231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  <a:ea typeface="华文新魏" panose="02010800040101010101" pitchFamily="2" charset="-122"/>
              </a:rPr>
              <a:t>模式串：</a:t>
            </a:r>
            <a:r>
              <a:rPr lang="en-US" altLang="zh-CN" sz="2400">
                <a:latin typeface="Courier New" panose="02070309020205020404" pitchFamily="49" charset="0"/>
              </a:rPr>
              <a:t>aaaab</a:t>
            </a:r>
          </a:p>
        </p:txBody>
      </p:sp>
      <p:sp>
        <p:nvSpPr>
          <p:cNvPr id="44050" name="Text Box 18">
            <a:extLst>
              <a:ext uri="{FF2B5EF4-FFF2-40B4-BE49-F238E27FC236}">
                <a16:creationId xmlns:a16="http://schemas.microsoft.com/office/drawing/2014/main" id="{680C3269-ADBB-480D-87B4-FCDE41B28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393382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源串：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500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500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500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500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500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500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500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500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500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500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500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500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500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500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500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500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500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500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44038" grpId="0"/>
      <p:bldP spid="44039" grpId="0"/>
      <p:bldP spid="44040" grpId="0"/>
      <p:bldP spid="44041" grpId="0"/>
      <p:bldP spid="44042" grpId="0"/>
      <p:bldP spid="440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0237F18-73BA-402D-B9A0-251CF40FD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五、模式匹配与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760E0F6-6915-4C9C-BA70-0C4D61C1C3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KMP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算法</a:t>
            </a: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算法思想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——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向量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8868F6EF-E789-45DF-B3C8-B95A5D906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933825"/>
            <a:ext cx="2316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华文新魏" panose="02010800040101010101" pitchFamily="2" charset="-122"/>
              </a:rPr>
              <a:t>模式串：</a:t>
            </a:r>
            <a:r>
              <a:rPr lang="en-US" altLang="zh-CN" sz="2400" b="1">
                <a:latin typeface="Courier New" panose="02070309020205020404" pitchFamily="49" charset="0"/>
              </a:rPr>
              <a:t>aaaa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28277D87-A175-4C6A-94B5-8F579F162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3933825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aaaa????????</a:t>
            </a:r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C60800E6-99C0-4251-85C8-F0B91D56B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4197350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aaaa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6088" name="Text Box 8">
            <a:extLst>
              <a:ext uri="{FF2B5EF4-FFF2-40B4-BE49-F238E27FC236}">
                <a16:creationId xmlns:a16="http://schemas.microsoft.com/office/drawing/2014/main" id="{016B5F56-22DA-492C-BB91-0BC702659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663" y="4197350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aaaab</a:t>
            </a:r>
          </a:p>
        </p:txBody>
      </p:sp>
      <p:sp>
        <p:nvSpPr>
          <p:cNvPr id="46091" name="Rectangle 11">
            <a:extLst>
              <a:ext uri="{FF2B5EF4-FFF2-40B4-BE49-F238E27FC236}">
                <a16:creationId xmlns:a16="http://schemas.microsoft.com/office/drawing/2014/main" id="{C31DF086-5BC6-487B-AEA5-22C681275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550" y="4005263"/>
            <a:ext cx="215900" cy="576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2" name="Text Box 12">
            <a:extLst>
              <a:ext uri="{FF2B5EF4-FFF2-40B4-BE49-F238E27FC236}">
                <a16:creationId xmlns:a16="http://schemas.microsoft.com/office/drawing/2014/main" id="{07994B5B-5EFA-47F2-8102-B9CD3D178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3605213"/>
            <a:ext cx="201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华文新魏" panose="02010800040101010101" pitchFamily="2" charset="-122"/>
              </a:rPr>
              <a:t>下标：</a:t>
            </a:r>
            <a:r>
              <a:rPr lang="en-US" altLang="zh-CN" sz="2400" b="1">
                <a:latin typeface="Courier New" panose="02070309020205020404" pitchFamily="49" charset="0"/>
              </a:rPr>
              <a:t>01234</a:t>
            </a:r>
          </a:p>
        </p:txBody>
      </p:sp>
      <p:grpSp>
        <p:nvGrpSpPr>
          <p:cNvPr id="46097" name="Group 17">
            <a:extLst>
              <a:ext uri="{FF2B5EF4-FFF2-40B4-BE49-F238E27FC236}">
                <a16:creationId xmlns:a16="http://schemas.microsoft.com/office/drawing/2014/main" id="{2E7484D3-1E6A-48C3-9E7D-04340022B458}"/>
              </a:ext>
            </a:extLst>
          </p:cNvPr>
          <p:cNvGrpSpPr>
            <a:grpSpLocks/>
          </p:cNvGrpSpPr>
          <p:nvPr/>
        </p:nvGrpSpPr>
        <p:grpSpPr bwMode="auto">
          <a:xfrm>
            <a:off x="4656138" y="4292601"/>
            <a:ext cx="4824412" cy="1050925"/>
            <a:chOff x="1973" y="2704"/>
            <a:chExt cx="3039" cy="662"/>
          </a:xfrm>
        </p:grpSpPr>
        <p:sp>
          <p:nvSpPr>
            <p:cNvPr id="46094" name="Text Box 14">
              <a:extLst>
                <a:ext uri="{FF2B5EF4-FFF2-40B4-BE49-F238E27FC236}">
                  <a16:creationId xmlns:a16="http://schemas.microsoft.com/office/drawing/2014/main" id="{B9E94A50-C368-4956-AD0B-64AD76FB4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3110"/>
              <a:ext cx="1274" cy="25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Courier New" panose="02070309020205020404" pitchFamily="49" charset="0"/>
                </a:rPr>
                <a:t>nextval[4]=3</a:t>
              </a:r>
            </a:p>
          </p:txBody>
        </p:sp>
        <p:sp>
          <p:nvSpPr>
            <p:cNvPr id="46095" name="Freeform 15">
              <a:extLst>
                <a:ext uri="{FF2B5EF4-FFF2-40B4-BE49-F238E27FC236}">
                  <a16:creationId xmlns:a16="http://schemas.microsoft.com/office/drawing/2014/main" id="{251BDBDA-71A1-47C6-92CB-3ECDD9CAA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" y="2704"/>
              <a:ext cx="1542" cy="454"/>
            </a:xfrm>
            <a:custGeom>
              <a:avLst/>
              <a:gdLst>
                <a:gd name="T0" fmla="*/ 1542 w 1542"/>
                <a:gd name="T1" fmla="*/ 0 h 454"/>
                <a:gd name="T2" fmla="*/ 1542 w 1542"/>
                <a:gd name="T3" fmla="*/ 454 h 454"/>
                <a:gd name="T4" fmla="*/ 0 w 1542"/>
                <a:gd name="T5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2" h="454">
                  <a:moveTo>
                    <a:pt x="1542" y="0"/>
                  </a:moveTo>
                  <a:lnTo>
                    <a:pt x="1542" y="454"/>
                  </a:lnTo>
                  <a:lnTo>
                    <a:pt x="0" y="454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6" name="Freeform 16">
              <a:extLst>
                <a:ext uri="{FF2B5EF4-FFF2-40B4-BE49-F238E27FC236}">
                  <a16:creationId xmlns:a16="http://schemas.microsoft.com/office/drawing/2014/main" id="{214D78F7-1A06-45C8-B3BF-628C70C6A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" y="2886"/>
              <a:ext cx="635" cy="317"/>
            </a:xfrm>
            <a:custGeom>
              <a:avLst/>
              <a:gdLst>
                <a:gd name="T0" fmla="*/ 635 w 635"/>
                <a:gd name="T1" fmla="*/ 317 h 317"/>
                <a:gd name="T2" fmla="*/ 0 w 635"/>
                <a:gd name="T3" fmla="*/ 317 h 317"/>
                <a:gd name="T4" fmla="*/ 0 w 635"/>
                <a:gd name="T5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5" h="317">
                  <a:moveTo>
                    <a:pt x="635" y="317"/>
                  </a:moveTo>
                  <a:lnTo>
                    <a:pt x="0" y="317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098" name="Text Box 18">
            <a:extLst>
              <a:ext uri="{FF2B5EF4-FFF2-40B4-BE49-F238E27FC236}">
                <a16:creationId xmlns:a16="http://schemas.microsoft.com/office/drawing/2014/main" id="{F3BD0CA5-F164-4944-9EEB-4BC17CF82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390842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源串：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0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0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0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/>
      <p:bldP spid="460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6F78F30-4097-41D9-A4B8-F5ED439DF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五、模式匹配与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788F48B-8652-417C-998A-9EA94FCDBF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KMP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算法</a:t>
            </a: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算法思想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——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向量</a:t>
            </a: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653BCBB3-8F73-485A-A62B-624CCD210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933825"/>
            <a:ext cx="2316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华文新魏" panose="02010800040101010101" pitchFamily="2" charset="-122"/>
              </a:rPr>
              <a:t>模式串：</a:t>
            </a:r>
            <a:r>
              <a:rPr lang="en-US" altLang="zh-CN" sz="2400" b="1">
                <a:latin typeface="Courier New" panose="02070309020205020404" pitchFamily="49" charset="0"/>
              </a:rPr>
              <a:t>aaaa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9FFB74D3-6C2F-47AD-962E-258762112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3933825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aaaa????????</a:t>
            </a:r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82F4F7F2-9490-496D-BD3A-448EB420F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4197350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aaaa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8135" name="Text Box 7">
            <a:extLst>
              <a:ext uri="{FF2B5EF4-FFF2-40B4-BE49-F238E27FC236}">
                <a16:creationId xmlns:a16="http://schemas.microsoft.com/office/drawing/2014/main" id="{FCB03119-34AC-43B3-AF59-4D31E614C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388" y="4197350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aaaaa</a:t>
            </a:r>
          </a:p>
        </p:txBody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9FAE3BC7-D9A4-4C88-8959-AE8193AA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4005263"/>
            <a:ext cx="215900" cy="576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7" name="Text Box 9">
            <a:extLst>
              <a:ext uri="{FF2B5EF4-FFF2-40B4-BE49-F238E27FC236}">
                <a16:creationId xmlns:a16="http://schemas.microsoft.com/office/drawing/2014/main" id="{5FF92705-584F-4725-9983-F1D0C5A68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3605213"/>
            <a:ext cx="201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华文新魏" panose="02010800040101010101" pitchFamily="2" charset="-122"/>
              </a:rPr>
              <a:t>下标：</a:t>
            </a:r>
            <a:r>
              <a:rPr lang="en-US" altLang="zh-CN" sz="2400" b="1">
                <a:latin typeface="Courier New" panose="02070309020205020404" pitchFamily="49" charset="0"/>
              </a:rPr>
              <a:t>01234</a:t>
            </a:r>
          </a:p>
        </p:txBody>
      </p:sp>
      <p:grpSp>
        <p:nvGrpSpPr>
          <p:cNvPr id="48145" name="Group 17">
            <a:extLst>
              <a:ext uri="{FF2B5EF4-FFF2-40B4-BE49-F238E27FC236}">
                <a16:creationId xmlns:a16="http://schemas.microsoft.com/office/drawing/2014/main" id="{AF90142F-1C19-47F0-94A7-4E72F167ADA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292601"/>
            <a:ext cx="4648200" cy="982663"/>
            <a:chOff x="2064" y="2704"/>
            <a:chExt cx="2928" cy="619"/>
          </a:xfrm>
        </p:grpSpPr>
        <p:sp>
          <p:nvSpPr>
            <p:cNvPr id="48140" name="Text Box 12">
              <a:extLst>
                <a:ext uri="{FF2B5EF4-FFF2-40B4-BE49-F238E27FC236}">
                  <a16:creationId xmlns:a16="http://schemas.microsoft.com/office/drawing/2014/main" id="{93E8F582-CF49-4873-8E63-A37D4DA59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" y="3067"/>
              <a:ext cx="1383" cy="25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Courier New" panose="02070309020205020404" pitchFamily="49" charset="0"/>
                </a:rPr>
                <a:t>nextval[4]=-1</a:t>
              </a:r>
            </a:p>
          </p:txBody>
        </p:sp>
        <p:sp>
          <p:nvSpPr>
            <p:cNvPr id="48141" name="Freeform 13">
              <a:extLst>
                <a:ext uri="{FF2B5EF4-FFF2-40B4-BE49-F238E27FC236}">
                  <a16:creationId xmlns:a16="http://schemas.microsoft.com/office/drawing/2014/main" id="{FF80A864-54AC-4DCD-9845-E247A2048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" y="2704"/>
              <a:ext cx="933" cy="454"/>
            </a:xfrm>
            <a:custGeom>
              <a:avLst/>
              <a:gdLst>
                <a:gd name="T0" fmla="*/ 1542 w 1542"/>
                <a:gd name="T1" fmla="*/ 0 h 454"/>
                <a:gd name="T2" fmla="*/ 1542 w 1542"/>
                <a:gd name="T3" fmla="*/ 454 h 454"/>
                <a:gd name="T4" fmla="*/ 0 w 1542"/>
                <a:gd name="T5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2" h="454">
                  <a:moveTo>
                    <a:pt x="1542" y="0"/>
                  </a:moveTo>
                  <a:lnTo>
                    <a:pt x="1542" y="454"/>
                  </a:lnTo>
                  <a:lnTo>
                    <a:pt x="0" y="454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2" name="Freeform 14">
              <a:extLst>
                <a:ext uri="{FF2B5EF4-FFF2-40B4-BE49-F238E27FC236}">
                  <a16:creationId xmlns:a16="http://schemas.microsoft.com/office/drawing/2014/main" id="{13A79008-3B78-4336-A2FB-18F0DCE6A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2886"/>
              <a:ext cx="612" cy="317"/>
            </a:xfrm>
            <a:custGeom>
              <a:avLst/>
              <a:gdLst>
                <a:gd name="T0" fmla="*/ 635 w 635"/>
                <a:gd name="T1" fmla="*/ 317 h 317"/>
                <a:gd name="T2" fmla="*/ 0 w 635"/>
                <a:gd name="T3" fmla="*/ 317 h 317"/>
                <a:gd name="T4" fmla="*/ 0 w 635"/>
                <a:gd name="T5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5" h="317">
                  <a:moveTo>
                    <a:pt x="635" y="317"/>
                  </a:moveTo>
                  <a:lnTo>
                    <a:pt x="0" y="317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146" name="Text Box 18">
            <a:extLst>
              <a:ext uri="{FF2B5EF4-FFF2-40B4-BE49-F238E27FC236}">
                <a16:creationId xmlns:a16="http://schemas.microsoft.com/office/drawing/2014/main" id="{43FDCB81-3C5A-4EE6-A55F-D6C8A3DE8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6863" y="388937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源串：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0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0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0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/>
      <p:bldP spid="48135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1090</TotalTime>
  <Words>1249</Words>
  <Application>Microsoft Office PowerPoint</Application>
  <PresentationFormat>宽屏</PresentationFormat>
  <Paragraphs>392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华文新魏</vt:lpstr>
      <vt:lpstr>楷体_GB2312</vt:lpstr>
      <vt:lpstr>新宋体</vt:lpstr>
      <vt:lpstr>幼圆</vt:lpstr>
      <vt:lpstr>Arial</vt:lpstr>
      <vt:lpstr>Century Gothic</vt:lpstr>
      <vt:lpstr>Courier New</vt:lpstr>
      <vt:lpstr>Times New Roman</vt:lpstr>
      <vt:lpstr>Wingdings</vt:lpstr>
      <vt:lpstr>Wingdings 3</vt:lpstr>
      <vt:lpstr>丝状</vt:lpstr>
      <vt:lpstr>第四章 串</vt:lpstr>
      <vt:lpstr>PowerPoint 演示文稿</vt:lpstr>
      <vt:lpstr>四、C++的STL中的串</vt:lpstr>
      <vt:lpstr>五、模式匹配与KMP算法</vt:lpstr>
      <vt:lpstr>五、模式匹配与KMP算法</vt:lpstr>
      <vt:lpstr>PowerPoint 演示文稿</vt:lpstr>
      <vt:lpstr>五、模式匹配与KMP算法</vt:lpstr>
      <vt:lpstr>五、模式匹配与KMP算法</vt:lpstr>
      <vt:lpstr>五、模式匹配与KMP算法</vt:lpstr>
      <vt:lpstr>五、模式匹配与KMP算法</vt:lpstr>
      <vt:lpstr>五、模式匹配与KMP算法</vt:lpstr>
      <vt:lpstr>五、模式匹配与KMP算法</vt:lpstr>
      <vt:lpstr>PowerPoint 演示文稿</vt:lpstr>
      <vt:lpstr>五、模式匹配与KMP算法</vt:lpstr>
      <vt:lpstr>PowerPoint 演示文稿</vt:lpstr>
      <vt:lpstr>五、模式匹配与KMP算法</vt:lpstr>
      <vt:lpstr>五、模式匹配与KMP算法</vt:lpstr>
      <vt:lpstr>PowerPoint 演示文稿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栈与队列</dc:title>
  <dc:creator>PengSW</dc:creator>
  <cp:lastModifiedBy>Siwei PENG</cp:lastModifiedBy>
  <cp:revision>62</cp:revision>
  <dcterms:created xsi:type="dcterms:W3CDTF">2003-03-04T13:25:40Z</dcterms:created>
  <dcterms:modified xsi:type="dcterms:W3CDTF">2018-10-27T04:42:57Z</dcterms:modified>
</cp:coreProperties>
</file>