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1" r:id="rId5"/>
    <p:sldId id="265" r:id="rId6"/>
    <p:sldId id="266" r:id="rId7"/>
    <p:sldId id="278" r:id="rId8"/>
    <p:sldId id="277" r:id="rId9"/>
    <p:sldId id="268" r:id="rId10"/>
    <p:sldId id="279" r:id="rId11"/>
    <p:sldId id="280" r:id="rId12"/>
    <p:sldId id="281" r:id="rId13"/>
    <p:sldId id="282" r:id="rId14"/>
    <p:sldId id="283" r:id="rId15"/>
    <p:sldId id="259" r:id="rId16"/>
    <p:sldId id="270" r:id="rId17"/>
    <p:sldId id="309" r:id="rId18"/>
    <p:sldId id="271" r:id="rId19"/>
    <p:sldId id="310" r:id="rId20"/>
    <p:sldId id="273" r:id="rId21"/>
    <p:sldId id="272" r:id="rId22"/>
    <p:sldId id="274" r:id="rId23"/>
    <p:sldId id="275" r:id="rId24"/>
    <p:sldId id="276" r:id="rId25"/>
    <p:sldId id="260" r:id="rId26"/>
    <p:sldId id="286" r:id="rId27"/>
    <p:sldId id="287" r:id="rId28"/>
    <p:sldId id="288" r:id="rId29"/>
    <p:sldId id="289" r:id="rId30"/>
    <p:sldId id="291" r:id="rId31"/>
    <p:sldId id="292" r:id="rId32"/>
    <p:sldId id="262" r:id="rId33"/>
    <p:sldId id="293" r:id="rId34"/>
    <p:sldId id="308" r:id="rId35"/>
    <p:sldId id="294" r:id="rId36"/>
    <p:sldId id="295" r:id="rId37"/>
    <p:sldId id="297" r:id="rId38"/>
    <p:sldId id="302" r:id="rId39"/>
    <p:sldId id="296" r:id="rId40"/>
    <p:sldId id="305" r:id="rId41"/>
    <p:sldId id="306" r:id="rId42"/>
    <p:sldId id="307" r:id="rId43"/>
    <p:sldId id="298" r:id="rId44"/>
    <p:sldId id="303" r:id="rId45"/>
    <p:sldId id="304" r:id="rId46"/>
    <p:sldId id="263" r:id="rId47"/>
    <p:sldId id="299" r:id="rId48"/>
    <p:sldId id="300" r:id="rId49"/>
    <p:sldId id="301" r:id="rId50"/>
    <p:sldId id="264" r:id="rId51"/>
    <p:sldId id="26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81" autoAdjust="0"/>
  </p:normalViewPr>
  <p:slideViewPr>
    <p:cSldViewPr>
      <p:cViewPr varScale="1">
        <p:scale>
          <a:sx n="118" d="100"/>
          <a:sy n="118" d="100"/>
        </p:scale>
        <p:origin x="222" y="9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5.xml"/><Relationship Id="rId18" Type="http://schemas.openxmlformats.org/officeDocument/2006/relationships/slide" Target="slides/slide39.xml"/><Relationship Id="rId3" Type="http://schemas.openxmlformats.org/officeDocument/2006/relationships/slide" Target="slides/slide4.xml"/><Relationship Id="rId21" Type="http://schemas.openxmlformats.org/officeDocument/2006/relationships/slide" Target="slides/slide47.xml"/><Relationship Id="rId7" Type="http://schemas.openxmlformats.org/officeDocument/2006/relationships/slide" Target="slides/slide13.xml"/><Relationship Id="rId12" Type="http://schemas.openxmlformats.org/officeDocument/2006/relationships/slide" Target="slides/slide21.xml"/><Relationship Id="rId17" Type="http://schemas.openxmlformats.org/officeDocument/2006/relationships/slide" Target="slides/slide36.xml"/><Relationship Id="rId2" Type="http://schemas.openxmlformats.org/officeDocument/2006/relationships/slide" Target="slides/slide3.xml"/><Relationship Id="rId16" Type="http://schemas.openxmlformats.org/officeDocument/2006/relationships/slide" Target="slides/slide35.xml"/><Relationship Id="rId20" Type="http://schemas.openxmlformats.org/officeDocument/2006/relationships/slide" Target="slides/slide46.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51.xml"/><Relationship Id="rId5" Type="http://schemas.openxmlformats.org/officeDocument/2006/relationships/slide" Target="slides/slide6.xml"/><Relationship Id="rId15" Type="http://schemas.openxmlformats.org/officeDocument/2006/relationships/slide" Target="slides/slide32.xml"/><Relationship Id="rId23" Type="http://schemas.openxmlformats.org/officeDocument/2006/relationships/slide" Target="slides/slide50.xml"/><Relationship Id="rId10" Type="http://schemas.openxmlformats.org/officeDocument/2006/relationships/slide" Target="slides/slide16.xml"/><Relationship Id="rId19" Type="http://schemas.openxmlformats.org/officeDocument/2006/relationships/slide" Target="slides/slide44.xml"/><Relationship Id="rId4" Type="http://schemas.openxmlformats.org/officeDocument/2006/relationships/slide" Target="slides/slide5.xml"/><Relationship Id="rId9" Type="http://schemas.openxmlformats.org/officeDocument/2006/relationships/slide" Target="slides/slide15.xml"/><Relationship Id="rId14" Type="http://schemas.openxmlformats.org/officeDocument/2006/relationships/slide" Target="slides/slide26.xml"/><Relationship Id="rId22"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7A26D80A-B2A2-4228-8E36-E4844D6796E7}"/>
    <pc:docChg chg="modSld">
      <pc:chgData name="Siwei PENG" userId="8c9d49ea30389574" providerId="LiveId" clId="{7A26D80A-B2A2-4228-8E36-E4844D6796E7}" dt="2017-11-26T08:59:59.728" v="31" actId="14100"/>
      <pc:docMkLst>
        <pc:docMk/>
      </pc:docMkLst>
      <pc:sldChg chg="modSp">
        <pc:chgData name="Siwei PENG" userId="8c9d49ea30389574" providerId="LiveId" clId="{7A26D80A-B2A2-4228-8E36-E4844D6796E7}" dt="2017-11-26T08:56:47.006" v="18" actId="14100"/>
        <pc:sldMkLst>
          <pc:docMk/>
          <pc:sldMk cId="0" sldId="259"/>
        </pc:sldMkLst>
        <pc:spChg chg="mod">
          <ac:chgData name="Siwei PENG" userId="8c9d49ea30389574" providerId="LiveId" clId="{7A26D80A-B2A2-4228-8E36-E4844D6796E7}" dt="2017-11-26T08:56:47.006" v="18" actId="14100"/>
          <ac:spMkLst>
            <pc:docMk/>
            <pc:sldMk cId="0" sldId="259"/>
            <ac:spMk id="17410" creationId="{410D6A87-3DBD-4C8D-A2D4-F998F181B5A8}"/>
          </ac:spMkLst>
        </pc:spChg>
        <pc:picChg chg="mod">
          <ac:chgData name="Siwei PENG" userId="8c9d49ea30389574" providerId="LiveId" clId="{7A26D80A-B2A2-4228-8E36-E4844D6796E7}" dt="2017-11-26T08:54:14.804" v="0" actId="1440"/>
          <ac:picMkLst>
            <pc:docMk/>
            <pc:sldMk cId="0" sldId="259"/>
            <ac:picMk id="17412" creationId="{87FBD330-979D-47BA-BC31-B9BC138A52ED}"/>
          </ac:picMkLst>
        </pc:picChg>
      </pc:sldChg>
      <pc:sldChg chg="modSp">
        <pc:chgData name="Siwei PENG" userId="8c9d49ea30389574" providerId="LiveId" clId="{7A26D80A-B2A2-4228-8E36-E4844D6796E7}" dt="2017-11-26T08:57:58.785" v="23" actId="14100"/>
        <pc:sldMkLst>
          <pc:docMk/>
          <pc:sldMk cId="0" sldId="260"/>
        </pc:sldMkLst>
        <pc:spChg chg="mod">
          <ac:chgData name="Siwei PENG" userId="8c9d49ea30389574" providerId="LiveId" clId="{7A26D80A-B2A2-4228-8E36-E4844D6796E7}" dt="2017-11-26T08:57:58.785" v="23" actId="14100"/>
          <ac:spMkLst>
            <pc:docMk/>
            <pc:sldMk cId="0" sldId="260"/>
            <ac:spMk id="25602" creationId="{59AB0F97-6C67-4D6B-97F0-7882D7942B5A}"/>
          </ac:spMkLst>
        </pc:spChg>
        <pc:picChg chg="mod">
          <ac:chgData name="Siwei PENG" userId="8c9d49ea30389574" providerId="LiveId" clId="{7A26D80A-B2A2-4228-8E36-E4844D6796E7}" dt="2017-11-26T08:55:44.648" v="12" actId="1440"/>
          <ac:picMkLst>
            <pc:docMk/>
            <pc:sldMk cId="0" sldId="260"/>
            <ac:picMk id="25604" creationId="{5587281B-F9D3-4A30-A1FE-21A0A57A7792}"/>
          </ac:picMkLst>
        </pc:picChg>
      </pc:sldChg>
      <pc:sldChg chg="modSp">
        <pc:chgData name="Siwei PENG" userId="8c9d49ea30389574" providerId="LiveId" clId="{7A26D80A-B2A2-4228-8E36-E4844D6796E7}" dt="2017-11-26T08:59:59.728" v="31" actId="14100"/>
        <pc:sldMkLst>
          <pc:docMk/>
          <pc:sldMk cId="0" sldId="267"/>
        </pc:sldMkLst>
        <pc:spChg chg="mod">
          <ac:chgData name="Siwei PENG" userId="8c9d49ea30389574" providerId="LiveId" clId="{7A26D80A-B2A2-4228-8E36-E4844D6796E7}" dt="2017-11-26T08:59:59.728" v="31" actId="14100"/>
          <ac:spMkLst>
            <pc:docMk/>
            <pc:sldMk cId="0" sldId="267"/>
            <ac:spMk id="52226" creationId="{6B611B00-EF4A-4BBC-A3F9-BB55B487FB1D}"/>
          </ac:spMkLst>
        </pc:spChg>
      </pc:sldChg>
      <pc:sldChg chg="modSp">
        <pc:chgData name="Siwei PENG" userId="8c9d49ea30389574" providerId="LiveId" clId="{7A26D80A-B2A2-4228-8E36-E4844D6796E7}" dt="2017-11-26T08:56:50.194" v="19" actId="14100"/>
        <pc:sldMkLst>
          <pc:docMk/>
          <pc:sldMk cId="0" sldId="270"/>
        </pc:sldMkLst>
        <pc:spChg chg="mod">
          <ac:chgData name="Siwei PENG" userId="8c9d49ea30389574" providerId="LiveId" clId="{7A26D80A-B2A2-4228-8E36-E4844D6796E7}" dt="2017-11-26T08:56:50.194" v="19" actId="14100"/>
          <ac:spMkLst>
            <pc:docMk/>
            <pc:sldMk cId="0" sldId="270"/>
            <ac:spMk id="18434" creationId="{692D8491-1A4E-4426-9E44-9679B91B5491}"/>
          </ac:spMkLst>
        </pc:spChg>
        <pc:picChg chg="mod">
          <ac:chgData name="Siwei PENG" userId="8c9d49ea30389574" providerId="LiveId" clId="{7A26D80A-B2A2-4228-8E36-E4844D6796E7}" dt="2017-11-26T08:54:17.479" v="1" actId="1440"/>
          <ac:picMkLst>
            <pc:docMk/>
            <pc:sldMk cId="0" sldId="270"/>
            <ac:picMk id="18436" creationId="{3E5ED832-F430-476E-88F2-D0E4318BB86B}"/>
          </ac:picMkLst>
        </pc:picChg>
      </pc:sldChg>
      <pc:sldChg chg="modSp">
        <pc:chgData name="Siwei PENG" userId="8c9d49ea30389574" providerId="LiveId" clId="{7A26D80A-B2A2-4228-8E36-E4844D6796E7}" dt="2017-11-26T08:56:53.740" v="20" actId="14100"/>
        <pc:sldMkLst>
          <pc:docMk/>
          <pc:sldMk cId="0" sldId="271"/>
        </pc:sldMkLst>
        <pc:spChg chg="mod">
          <ac:chgData name="Siwei PENG" userId="8c9d49ea30389574" providerId="LiveId" clId="{7A26D80A-B2A2-4228-8E36-E4844D6796E7}" dt="2017-11-26T08:56:53.740" v="20" actId="14100"/>
          <ac:spMkLst>
            <pc:docMk/>
            <pc:sldMk cId="0" sldId="271"/>
            <ac:spMk id="19458" creationId="{EB96DBD7-5166-4CE3-A626-D78F596DD593}"/>
          </ac:spMkLst>
        </pc:spChg>
        <pc:picChg chg="mod">
          <ac:chgData name="Siwei PENG" userId="8c9d49ea30389574" providerId="LiveId" clId="{7A26D80A-B2A2-4228-8E36-E4844D6796E7}" dt="2017-11-26T08:54:19.385" v="2" actId="1440"/>
          <ac:picMkLst>
            <pc:docMk/>
            <pc:sldMk cId="0" sldId="271"/>
            <ac:picMk id="19460" creationId="{BC94E492-43A0-4DFA-B2B5-76DCD41B2AE7}"/>
          </ac:picMkLst>
        </pc:picChg>
      </pc:sldChg>
      <pc:sldChg chg="modSp">
        <pc:chgData name="Siwei PENG" userId="8c9d49ea30389574" providerId="LiveId" clId="{7A26D80A-B2A2-4228-8E36-E4844D6796E7}" dt="2017-11-26T08:54:45.448" v="5" actId="1440"/>
        <pc:sldMkLst>
          <pc:docMk/>
          <pc:sldMk cId="0" sldId="272"/>
        </pc:sldMkLst>
        <pc:picChg chg="mod">
          <ac:chgData name="Siwei PENG" userId="8c9d49ea30389574" providerId="LiveId" clId="{7A26D80A-B2A2-4228-8E36-E4844D6796E7}" dt="2017-11-26T08:54:45.448" v="5" actId="1440"/>
          <ac:picMkLst>
            <pc:docMk/>
            <pc:sldMk cId="0" sldId="272"/>
            <ac:picMk id="21508" creationId="{40230A68-C628-4C9A-90AB-BD221A697642}"/>
          </ac:picMkLst>
        </pc:picChg>
      </pc:sldChg>
      <pc:sldChg chg="modSp modAnim">
        <pc:chgData name="Siwei PENG" userId="8c9d49ea30389574" providerId="LiveId" clId="{7A26D80A-B2A2-4228-8E36-E4844D6796E7}" dt="2017-11-26T08:57:36.351" v="22" actId="14100"/>
        <pc:sldMkLst>
          <pc:docMk/>
          <pc:sldMk cId="0" sldId="273"/>
        </pc:sldMkLst>
        <pc:picChg chg="mod">
          <ac:chgData name="Siwei PENG" userId="8c9d49ea30389574" providerId="LiveId" clId="{7A26D80A-B2A2-4228-8E36-E4844D6796E7}" dt="2017-11-26T08:57:09.241" v="21" actId="1440"/>
          <ac:picMkLst>
            <pc:docMk/>
            <pc:sldMk cId="0" sldId="273"/>
            <ac:picMk id="63493" creationId="{014631D4-72CA-4687-BD48-A4ECE8CB8473}"/>
          </ac:picMkLst>
        </pc:picChg>
        <pc:picChg chg="mod">
          <ac:chgData name="Siwei PENG" userId="8c9d49ea30389574" providerId="LiveId" clId="{7A26D80A-B2A2-4228-8E36-E4844D6796E7}" dt="2017-11-26T08:57:09.241" v="21" actId="1440"/>
          <ac:picMkLst>
            <pc:docMk/>
            <pc:sldMk cId="0" sldId="273"/>
            <ac:picMk id="63494" creationId="{37C87FEA-B361-4143-B946-8B18EC66873E}"/>
          </ac:picMkLst>
        </pc:picChg>
        <pc:picChg chg="mod">
          <ac:chgData name="Siwei PENG" userId="8c9d49ea30389574" providerId="LiveId" clId="{7A26D80A-B2A2-4228-8E36-E4844D6796E7}" dt="2017-11-26T08:57:09.241" v="21" actId="1440"/>
          <ac:picMkLst>
            <pc:docMk/>
            <pc:sldMk cId="0" sldId="273"/>
            <ac:picMk id="63495" creationId="{F64CA0AC-0CB9-4B11-B373-5C9121F6C6E9}"/>
          </ac:picMkLst>
        </pc:picChg>
        <pc:picChg chg="mod">
          <ac:chgData name="Siwei PENG" userId="8c9d49ea30389574" providerId="LiveId" clId="{7A26D80A-B2A2-4228-8E36-E4844D6796E7}" dt="2017-11-26T08:57:09.241" v="21" actId="1440"/>
          <ac:picMkLst>
            <pc:docMk/>
            <pc:sldMk cId="0" sldId="273"/>
            <ac:picMk id="63496" creationId="{64B92CC8-A851-46E1-8445-4F20A331BBB8}"/>
          </ac:picMkLst>
        </pc:picChg>
        <pc:picChg chg="mod">
          <ac:chgData name="Siwei PENG" userId="8c9d49ea30389574" providerId="LiveId" clId="{7A26D80A-B2A2-4228-8E36-E4844D6796E7}" dt="2017-11-26T08:57:09.241" v="21" actId="1440"/>
          <ac:picMkLst>
            <pc:docMk/>
            <pc:sldMk cId="0" sldId="273"/>
            <ac:picMk id="63497" creationId="{2E1EC6DB-05CB-4C7B-9E3A-6F9DEE964013}"/>
          </ac:picMkLst>
        </pc:picChg>
        <pc:picChg chg="mod">
          <ac:chgData name="Siwei PENG" userId="8c9d49ea30389574" providerId="LiveId" clId="{7A26D80A-B2A2-4228-8E36-E4844D6796E7}" dt="2017-11-26T08:57:09.241" v="21" actId="1440"/>
          <ac:picMkLst>
            <pc:docMk/>
            <pc:sldMk cId="0" sldId="273"/>
            <ac:picMk id="63498" creationId="{00F61492-3062-4BB4-AD0F-CA69D0BFFA8C}"/>
          </ac:picMkLst>
        </pc:picChg>
        <pc:picChg chg="mod">
          <ac:chgData name="Siwei PENG" userId="8c9d49ea30389574" providerId="LiveId" clId="{7A26D80A-B2A2-4228-8E36-E4844D6796E7}" dt="2017-11-26T08:57:09.241" v="21" actId="1440"/>
          <ac:picMkLst>
            <pc:docMk/>
            <pc:sldMk cId="0" sldId="273"/>
            <ac:picMk id="63499" creationId="{7FC0BBF0-2B7E-4C55-B886-43827084C80D}"/>
          </ac:picMkLst>
        </pc:picChg>
        <pc:picChg chg="mod">
          <ac:chgData name="Siwei PENG" userId="8c9d49ea30389574" providerId="LiveId" clId="{7A26D80A-B2A2-4228-8E36-E4844D6796E7}" dt="2017-11-26T08:57:09.241" v="21" actId="1440"/>
          <ac:picMkLst>
            <pc:docMk/>
            <pc:sldMk cId="0" sldId="273"/>
            <ac:picMk id="63500" creationId="{23A76E70-6475-4D81-9517-14F5C543A68A}"/>
          </ac:picMkLst>
        </pc:picChg>
        <pc:picChg chg="mod">
          <ac:chgData name="Siwei PENG" userId="8c9d49ea30389574" providerId="LiveId" clId="{7A26D80A-B2A2-4228-8E36-E4844D6796E7}" dt="2017-11-26T08:57:09.241" v="21" actId="1440"/>
          <ac:picMkLst>
            <pc:docMk/>
            <pc:sldMk cId="0" sldId="273"/>
            <ac:picMk id="63501" creationId="{8AF7421B-0B00-44CE-8CF3-F2640BBCD2AB}"/>
          </ac:picMkLst>
        </pc:picChg>
        <pc:picChg chg="mod">
          <ac:chgData name="Siwei PENG" userId="8c9d49ea30389574" providerId="LiveId" clId="{7A26D80A-B2A2-4228-8E36-E4844D6796E7}" dt="2017-11-26T08:57:09.241" v="21" actId="1440"/>
          <ac:picMkLst>
            <pc:docMk/>
            <pc:sldMk cId="0" sldId="273"/>
            <ac:picMk id="63502" creationId="{735DDE1C-2207-40A3-83EF-C61A1531B11D}"/>
          </ac:picMkLst>
        </pc:picChg>
      </pc:sldChg>
      <pc:sldChg chg="modSp">
        <pc:chgData name="Siwei PENG" userId="8c9d49ea30389574" providerId="LiveId" clId="{7A26D80A-B2A2-4228-8E36-E4844D6796E7}" dt="2017-11-26T08:54:50.072" v="7" actId="1440"/>
        <pc:sldMkLst>
          <pc:docMk/>
          <pc:sldMk cId="0" sldId="274"/>
        </pc:sldMkLst>
        <pc:picChg chg="mod">
          <ac:chgData name="Siwei PENG" userId="8c9d49ea30389574" providerId="LiveId" clId="{7A26D80A-B2A2-4228-8E36-E4844D6796E7}" dt="2017-11-26T08:54:48.291" v="6" actId="1440"/>
          <ac:picMkLst>
            <pc:docMk/>
            <pc:sldMk cId="0" sldId="274"/>
            <ac:picMk id="22530" creationId="{42172E35-64E7-46C6-9BE0-84ADAD7D3F8A}"/>
          </ac:picMkLst>
        </pc:picChg>
        <pc:picChg chg="mod">
          <ac:chgData name="Siwei PENG" userId="8c9d49ea30389574" providerId="LiveId" clId="{7A26D80A-B2A2-4228-8E36-E4844D6796E7}" dt="2017-11-26T08:54:50.072" v="7" actId="1440"/>
          <ac:picMkLst>
            <pc:docMk/>
            <pc:sldMk cId="0" sldId="274"/>
            <ac:picMk id="64519" creationId="{BAEFDEFD-9AB5-49BC-87D8-23F579CD4E25}"/>
          </ac:picMkLst>
        </pc:picChg>
      </pc:sldChg>
      <pc:sldChg chg="modSp modAnim">
        <pc:chgData name="Siwei PENG" userId="8c9d49ea30389574" providerId="LiveId" clId="{7A26D80A-B2A2-4228-8E36-E4844D6796E7}" dt="2017-11-26T08:56:26.641" v="17" actId="14100"/>
        <pc:sldMkLst>
          <pc:docMk/>
          <pc:sldMk cId="0" sldId="275"/>
        </pc:sldMkLst>
        <pc:picChg chg="mod">
          <ac:chgData name="Siwei PENG" userId="8c9d49ea30389574" providerId="LiveId" clId="{7A26D80A-B2A2-4228-8E36-E4844D6796E7}" dt="2017-11-26T08:54:56.728" v="9" actId="1440"/>
          <ac:picMkLst>
            <pc:docMk/>
            <pc:sldMk cId="0" sldId="275"/>
            <ac:picMk id="65542" creationId="{BEE62440-69F0-4504-B221-9A737698C1D1}"/>
          </ac:picMkLst>
        </pc:picChg>
        <pc:picChg chg="mod">
          <ac:chgData name="Siwei PENG" userId="8c9d49ea30389574" providerId="LiveId" clId="{7A26D80A-B2A2-4228-8E36-E4844D6796E7}" dt="2017-11-26T08:54:52.712" v="8" actId="1440"/>
          <ac:picMkLst>
            <pc:docMk/>
            <pc:sldMk cId="0" sldId="275"/>
            <ac:picMk id="65543" creationId="{0DEC81DA-02D8-4F98-B8D3-41521F6B8038}"/>
          </ac:picMkLst>
        </pc:picChg>
      </pc:sldChg>
      <pc:sldChg chg="modSp">
        <pc:chgData name="Siwei PENG" userId="8c9d49ea30389574" providerId="LiveId" clId="{7A26D80A-B2A2-4228-8E36-E4844D6796E7}" dt="2017-11-26T08:55:11.447" v="11" actId="1440"/>
        <pc:sldMkLst>
          <pc:docMk/>
          <pc:sldMk cId="0" sldId="276"/>
        </pc:sldMkLst>
        <pc:picChg chg="mod">
          <ac:chgData name="Siwei PENG" userId="8c9d49ea30389574" providerId="LiveId" clId="{7A26D80A-B2A2-4228-8E36-E4844D6796E7}" dt="2017-11-26T08:55:08.916" v="10" actId="1440"/>
          <ac:picMkLst>
            <pc:docMk/>
            <pc:sldMk cId="0" sldId="276"/>
            <ac:picMk id="24578" creationId="{0FFF802D-2A03-489A-A8E3-C3081F43AF73}"/>
          </ac:picMkLst>
        </pc:picChg>
        <pc:picChg chg="mod">
          <ac:chgData name="Siwei PENG" userId="8c9d49ea30389574" providerId="LiveId" clId="{7A26D80A-B2A2-4228-8E36-E4844D6796E7}" dt="2017-11-26T08:55:11.447" v="11" actId="1440"/>
          <ac:picMkLst>
            <pc:docMk/>
            <pc:sldMk cId="0" sldId="276"/>
            <ac:picMk id="66566" creationId="{1D79A94B-B29A-4245-A7B2-CB9C53666691}"/>
          </ac:picMkLst>
        </pc:picChg>
      </pc:sldChg>
      <pc:sldChg chg="modSp">
        <pc:chgData name="Siwei PENG" userId="8c9d49ea30389574" providerId="LiveId" clId="{7A26D80A-B2A2-4228-8E36-E4844D6796E7}" dt="2017-11-26T08:58:09.866" v="24" actId="1440"/>
        <pc:sldMkLst>
          <pc:docMk/>
          <pc:sldMk cId="0" sldId="287"/>
        </pc:sldMkLst>
        <pc:picChg chg="mod">
          <ac:chgData name="Siwei PENG" userId="8c9d49ea30389574" providerId="LiveId" clId="{7A26D80A-B2A2-4228-8E36-E4844D6796E7}" dt="2017-11-26T08:58:09.866" v="24" actId="1440"/>
          <ac:picMkLst>
            <pc:docMk/>
            <pc:sldMk cId="0" sldId="287"/>
            <ac:picMk id="27651" creationId="{252E73F8-FAD9-45EA-98A1-800259562815}"/>
          </ac:picMkLst>
        </pc:picChg>
        <pc:picChg chg="mod">
          <ac:chgData name="Siwei PENG" userId="8c9d49ea30389574" providerId="LiveId" clId="{7A26D80A-B2A2-4228-8E36-E4844D6796E7}" dt="2017-11-26T08:58:09.866" v="24" actId="1440"/>
          <ac:picMkLst>
            <pc:docMk/>
            <pc:sldMk cId="0" sldId="287"/>
            <ac:picMk id="79881" creationId="{841E8223-54B0-4959-9D46-C32350D9C38C}"/>
          </ac:picMkLst>
        </pc:picChg>
      </pc:sldChg>
      <pc:sldChg chg="modSp">
        <pc:chgData name="Siwei PENG" userId="8c9d49ea30389574" providerId="LiveId" clId="{7A26D80A-B2A2-4228-8E36-E4844D6796E7}" dt="2017-11-26T08:58:16.496" v="25" actId="1440"/>
        <pc:sldMkLst>
          <pc:docMk/>
          <pc:sldMk cId="0" sldId="288"/>
        </pc:sldMkLst>
        <pc:picChg chg="mod">
          <ac:chgData name="Siwei PENG" userId="8c9d49ea30389574" providerId="LiveId" clId="{7A26D80A-B2A2-4228-8E36-E4844D6796E7}" dt="2017-11-26T08:58:16.496" v="25" actId="1440"/>
          <ac:picMkLst>
            <pc:docMk/>
            <pc:sldMk cId="0" sldId="288"/>
            <ac:picMk id="28675" creationId="{B8F2CCB7-C1BE-4E07-96D4-96E42A36F46B}"/>
          </ac:picMkLst>
        </pc:picChg>
        <pc:picChg chg="mod">
          <ac:chgData name="Siwei PENG" userId="8c9d49ea30389574" providerId="LiveId" clId="{7A26D80A-B2A2-4228-8E36-E4844D6796E7}" dt="2017-11-26T08:58:16.496" v="25" actId="1440"/>
          <ac:picMkLst>
            <pc:docMk/>
            <pc:sldMk cId="0" sldId="288"/>
            <ac:picMk id="80902" creationId="{A4C6F205-D0A3-4503-AC89-44E79CE3D18C}"/>
          </ac:picMkLst>
        </pc:picChg>
      </pc:sldChg>
      <pc:sldChg chg="modSp">
        <pc:chgData name="Siwei PENG" userId="8c9d49ea30389574" providerId="LiveId" clId="{7A26D80A-B2A2-4228-8E36-E4844D6796E7}" dt="2017-11-26T08:58:21.636" v="26" actId="1440"/>
        <pc:sldMkLst>
          <pc:docMk/>
          <pc:sldMk cId="0" sldId="289"/>
        </pc:sldMkLst>
        <pc:picChg chg="mod">
          <ac:chgData name="Siwei PENG" userId="8c9d49ea30389574" providerId="LiveId" clId="{7A26D80A-B2A2-4228-8E36-E4844D6796E7}" dt="2017-11-26T08:58:21.636" v="26" actId="1440"/>
          <ac:picMkLst>
            <pc:docMk/>
            <pc:sldMk cId="0" sldId="289"/>
            <ac:picMk id="29699" creationId="{91D9B033-F81B-4F8A-B82B-B2C07E2A7421}"/>
          </ac:picMkLst>
        </pc:picChg>
        <pc:picChg chg="mod">
          <ac:chgData name="Siwei PENG" userId="8c9d49ea30389574" providerId="LiveId" clId="{7A26D80A-B2A2-4228-8E36-E4844D6796E7}" dt="2017-11-26T08:58:21.636" v="26" actId="1440"/>
          <ac:picMkLst>
            <pc:docMk/>
            <pc:sldMk cId="0" sldId="289"/>
            <ac:picMk id="81926" creationId="{C1281553-FE37-4F11-BDCE-AAFBA0770C9B}"/>
          </ac:picMkLst>
        </pc:picChg>
      </pc:sldChg>
      <pc:sldChg chg="modSp">
        <pc:chgData name="Siwei PENG" userId="8c9d49ea30389574" providerId="LiveId" clId="{7A26D80A-B2A2-4228-8E36-E4844D6796E7}" dt="2017-11-26T08:58:27.121" v="27" actId="1440"/>
        <pc:sldMkLst>
          <pc:docMk/>
          <pc:sldMk cId="0" sldId="291"/>
        </pc:sldMkLst>
        <pc:picChg chg="mod">
          <ac:chgData name="Siwei PENG" userId="8c9d49ea30389574" providerId="LiveId" clId="{7A26D80A-B2A2-4228-8E36-E4844D6796E7}" dt="2017-11-26T08:58:27.121" v="27" actId="1440"/>
          <ac:picMkLst>
            <pc:docMk/>
            <pc:sldMk cId="0" sldId="291"/>
            <ac:picMk id="30723" creationId="{B1BBD1C5-9077-4A4A-96C9-C336F047C2AF}"/>
          </ac:picMkLst>
        </pc:picChg>
        <pc:picChg chg="mod">
          <ac:chgData name="Siwei PENG" userId="8c9d49ea30389574" providerId="LiveId" clId="{7A26D80A-B2A2-4228-8E36-E4844D6796E7}" dt="2017-11-26T08:58:27.121" v="27" actId="1440"/>
          <ac:picMkLst>
            <pc:docMk/>
            <pc:sldMk cId="0" sldId="291"/>
            <ac:picMk id="83974" creationId="{A74110E8-97FD-45BE-99C6-4B520D654B2A}"/>
          </ac:picMkLst>
        </pc:picChg>
      </pc:sldChg>
      <pc:sldChg chg="modSp modAnim">
        <pc:chgData name="Siwei PENG" userId="8c9d49ea30389574" providerId="LiveId" clId="{7A26D80A-B2A2-4228-8E36-E4844D6796E7}" dt="2017-11-26T08:59:16.031" v="30" actId="1440"/>
        <pc:sldMkLst>
          <pc:docMk/>
          <pc:sldMk cId="0" sldId="292"/>
        </pc:sldMkLst>
        <pc:picChg chg="mod">
          <ac:chgData name="Siwei PENG" userId="8c9d49ea30389574" providerId="LiveId" clId="{7A26D80A-B2A2-4228-8E36-E4844D6796E7}" dt="2017-11-26T08:59:16.031" v="30" actId="1440"/>
          <ac:picMkLst>
            <pc:docMk/>
            <pc:sldMk cId="0" sldId="292"/>
            <ac:picMk id="84997" creationId="{CA644252-6B73-4EB1-A11B-6602889E995C}"/>
          </ac:picMkLst>
        </pc:picChg>
        <pc:picChg chg="mod">
          <ac:chgData name="Siwei PENG" userId="8c9d49ea30389574" providerId="LiveId" clId="{7A26D80A-B2A2-4228-8E36-E4844D6796E7}" dt="2017-11-26T08:59:16.031" v="30" actId="1440"/>
          <ac:picMkLst>
            <pc:docMk/>
            <pc:sldMk cId="0" sldId="292"/>
            <ac:picMk id="84998" creationId="{B9CEF6E4-FF8C-4CF8-B6E8-298676722191}"/>
          </ac:picMkLst>
        </pc:picChg>
        <pc:picChg chg="mod">
          <ac:chgData name="Siwei PENG" userId="8c9d49ea30389574" providerId="LiveId" clId="{7A26D80A-B2A2-4228-8E36-E4844D6796E7}" dt="2017-11-26T08:59:16.031" v="30" actId="1440"/>
          <ac:picMkLst>
            <pc:docMk/>
            <pc:sldMk cId="0" sldId="292"/>
            <ac:picMk id="84999" creationId="{249B3466-6A1A-46C4-BF6F-1A412948D54F}"/>
          </ac:picMkLst>
        </pc:picChg>
        <pc:picChg chg="mod">
          <ac:chgData name="Siwei PENG" userId="8c9d49ea30389574" providerId="LiveId" clId="{7A26D80A-B2A2-4228-8E36-E4844D6796E7}" dt="2017-11-26T08:59:16.031" v="30" actId="1440"/>
          <ac:picMkLst>
            <pc:docMk/>
            <pc:sldMk cId="0" sldId="292"/>
            <ac:picMk id="85000" creationId="{BF5618FA-9048-4B8A-9C07-58B72ABA709F}"/>
          </ac:picMkLst>
        </pc:picChg>
        <pc:picChg chg="mod">
          <ac:chgData name="Siwei PENG" userId="8c9d49ea30389574" providerId="LiveId" clId="{7A26D80A-B2A2-4228-8E36-E4844D6796E7}" dt="2017-11-26T08:59:16.031" v="30" actId="1440"/>
          <ac:picMkLst>
            <pc:docMk/>
            <pc:sldMk cId="0" sldId="292"/>
            <ac:picMk id="85001" creationId="{2492E513-48E4-4593-9668-69B338D42F8A}"/>
          </ac:picMkLst>
        </pc:picChg>
        <pc:picChg chg="mod">
          <ac:chgData name="Siwei PENG" userId="8c9d49ea30389574" providerId="LiveId" clId="{7A26D80A-B2A2-4228-8E36-E4844D6796E7}" dt="2017-11-26T08:59:16.031" v="30" actId="1440"/>
          <ac:picMkLst>
            <pc:docMk/>
            <pc:sldMk cId="0" sldId="292"/>
            <ac:picMk id="85002" creationId="{3962D3BA-464A-459E-822A-4935B9940B67}"/>
          </ac:picMkLst>
        </pc:picChg>
        <pc:picChg chg="mod">
          <ac:chgData name="Siwei PENG" userId="8c9d49ea30389574" providerId="LiveId" clId="{7A26D80A-B2A2-4228-8E36-E4844D6796E7}" dt="2017-11-26T08:59:16.031" v="30" actId="1440"/>
          <ac:picMkLst>
            <pc:docMk/>
            <pc:sldMk cId="0" sldId="292"/>
            <ac:picMk id="85003" creationId="{58673E5C-85AC-4BFE-AF35-C0C16874EDE3}"/>
          </ac:picMkLst>
        </pc:picChg>
        <pc:picChg chg="mod">
          <ac:chgData name="Siwei PENG" userId="8c9d49ea30389574" providerId="LiveId" clId="{7A26D80A-B2A2-4228-8E36-E4844D6796E7}" dt="2017-11-26T08:59:16.031" v="30" actId="1440"/>
          <ac:picMkLst>
            <pc:docMk/>
            <pc:sldMk cId="0" sldId="292"/>
            <ac:picMk id="85004" creationId="{258936B7-85FB-4CD9-854F-2F0B9E170B56}"/>
          </ac:picMkLst>
        </pc:picChg>
        <pc:picChg chg="mod">
          <ac:chgData name="Siwei PENG" userId="8c9d49ea30389574" providerId="LiveId" clId="{7A26D80A-B2A2-4228-8E36-E4844D6796E7}" dt="2017-11-26T08:59:16.031" v="30" actId="1440"/>
          <ac:picMkLst>
            <pc:docMk/>
            <pc:sldMk cId="0" sldId="292"/>
            <ac:picMk id="85005" creationId="{C70A1343-6874-4E0B-BB65-7FE82BFC20F8}"/>
          </ac:picMkLst>
        </pc:picChg>
        <pc:picChg chg="mod">
          <ac:chgData name="Siwei PENG" userId="8c9d49ea30389574" providerId="LiveId" clId="{7A26D80A-B2A2-4228-8E36-E4844D6796E7}" dt="2017-11-26T08:59:16.031" v="30" actId="1440"/>
          <ac:picMkLst>
            <pc:docMk/>
            <pc:sldMk cId="0" sldId="292"/>
            <ac:picMk id="85006" creationId="{72F8DB69-AE7F-41F6-B5F3-A1CBC5E99F1E}"/>
          </ac:picMkLst>
        </pc:picChg>
        <pc:picChg chg="mod">
          <ac:chgData name="Siwei PENG" userId="8c9d49ea30389574" providerId="LiveId" clId="{7A26D80A-B2A2-4228-8E36-E4844D6796E7}" dt="2017-11-26T08:59:16.031" v="30" actId="1440"/>
          <ac:picMkLst>
            <pc:docMk/>
            <pc:sldMk cId="0" sldId="292"/>
            <ac:picMk id="85007" creationId="{AF8E2BD6-59B4-423B-8AE7-90A4CC466747}"/>
          </ac:picMkLst>
        </pc:picChg>
        <pc:picChg chg="mod">
          <ac:chgData name="Siwei PENG" userId="8c9d49ea30389574" providerId="LiveId" clId="{7A26D80A-B2A2-4228-8E36-E4844D6796E7}" dt="2017-11-26T08:59:16.031" v="30" actId="1440"/>
          <ac:picMkLst>
            <pc:docMk/>
            <pc:sldMk cId="0" sldId="292"/>
            <ac:picMk id="85008" creationId="{35418895-74CA-4B52-8C26-A14E6441F134}"/>
          </ac:picMkLst>
        </pc:picChg>
        <pc:picChg chg="mod">
          <ac:chgData name="Siwei PENG" userId="8c9d49ea30389574" providerId="LiveId" clId="{7A26D80A-B2A2-4228-8E36-E4844D6796E7}" dt="2017-11-26T08:59:16.031" v="30" actId="1440"/>
          <ac:picMkLst>
            <pc:docMk/>
            <pc:sldMk cId="0" sldId="292"/>
            <ac:picMk id="85009" creationId="{4C22A73F-C48D-4E65-B1E7-DA6ABB833ACA}"/>
          </ac:picMkLst>
        </pc:picChg>
        <pc:picChg chg="mod">
          <ac:chgData name="Siwei PENG" userId="8c9d49ea30389574" providerId="LiveId" clId="{7A26D80A-B2A2-4228-8E36-E4844D6796E7}" dt="2017-11-26T08:59:16.031" v="30" actId="1440"/>
          <ac:picMkLst>
            <pc:docMk/>
            <pc:sldMk cId="0" sldId="292"/>
            <ac:picMk id="85010" creationId="{C9CF09AB-1046-41B2-9743-588610C56BE1}"/>
          </ac:picMkLst>
        </pc:picChg>
        <pc:picChg chg="mod">
          <ac:chgData name="Siwei PENG" userId="8c9d49ea30389574" providerId="LiveId" clId="{7A26D80A-B2A2-4228-8E36-E4844D6796E7}" dt="2017-11-26T08:59:16.031" v="30" actId="1440"/>
          <ac:picMkLst>
            <pc:docMk/>
            <pc:sldMk cId="0" sldId="292"/>
            <ac:picMk id="85011" creationId="{43BBE1DF-D2D5-4390-9994-2AF3797ADC8F}"/>
          </ac:picMkLst>
        </pc:picChg>
        <pc:picChg chg="mod">
          <ac:chgData name="Siwei PENG" userId="8c9d49ea30389574" providerId="LiveId" clId="{7A26D80A-B2A2-4228-8E36-E4844D6796E7}" dt="2017-11-26T08:59:16.031" v="30" actId="1440"/>
          <ac:picMkLst>
            <pc:docMk/>
            <pc:sldMk cId="0" sldId="292"/>
            <ac:picMk id="85012" creationId="{127086B9-18DD-4128-AB0B-FD6044FBCAF9}"/>
          </ac:picMkLst>
        </pc:picChg>
        <pc:picChg chg="mod">
          <ac:chgData name="Siwei PENG" userId="8c9d49ea30389574" providerId="LiveId" clId="{7A26D80A-B2A2-4228-8E36-E4844D6796E7}" dt="2017-11-26T08:59:16.031" v="30" actId="1440"/>
          <ac:picMkLst>
            <pc:docMk/>
            <pc:sldMk cId="0" sldId="292"/>
            <ac:picMk id="85013" creationId="{15278F9B-8380-41DD-BFA5-4F8AE04CA3C3}"/>
          </ac:picMkLst>
        </pc:picChg>
      </pc:sldChg>
    </pc:docChg>
  </pc:docChgLst>
  <pc:docChgLst>
    <pc:chgData name="Siwei PENG" userId="8c9d49ea30389574" providerId="LiveId" clId="{33FBE959-F037-4EAF-9D0C-C443F7129644}"/>
    <pc:docChg chg="custSel addSld modSld">
      <pc:chgData name="Siwei PENG" userId="8c9d49ea30389574" providerId="LiveId" clId="{33FBE959-F037-4EAF-9D0C-C443F7129644}" dt="2017-12-19T09:26:50.814" v="76"/>
      <pc:docMkLst>
        <pc:docMk/>
      </pc:docMkLst>
      <pc:sldChg chg="modSp">
        <pc:chgData name="Siwei PENG" userId="8c9d49ea30389574" providerId="LiveId" clId="{33FBE959-F037-4EAF-9D0C-C443F7129644}" dt="2017-12-19T02:39:44.893" v="2" actId="14100"/>
        <pc:sldMkLst>
          <pc:docMk/>
          <pc:sldMk cId="0" sldId="261"/>
        </pc:sldMkLst>
        <pc:spChg chg="mod">
          <ac:chgData name="Siwei PENG" userId="8c9d49ea30389574" providerId="LiveId" clId="{33FBE959-F037-4EAF-9D0C-C443F7129644}" dt="2017-12-19T02:39:44.893" v="2" actId="14100"/>
          <ac:spMkLst>
            <pc:docMk/>
            <pc:sldMk cId="0" sldId="261"/>
            <ac:spMk id="6146" creationId="{2951F8D3-74DE-4B72-9D1A-919920D42CA7}"/>
          </ac:spMkLst>
        </pc:spChg>
      </pc:sldChg>
      <pc:sldChg chg="modSp">
        <pc:chgData name="Siwei PENG" userId="8c9d49ea30389574" providerId="LiveId" clId="{33FBE959-F037-4EAF-9D0C-C443F7129644}" dt="2017-12-19T02:42:08.296" v="14" actId="27636"/>
        <pc:sldMkLst>
          <pc:docMk/>
          <pc:sldMk cId="0" sldId="264"/>
        </pc:sldMkLst>
        <pc:spChg chg="mod">
          <ac:chgData name="Siwei PENG" userId="8c9d49ea30389574" providerId="LiveId" clId="{33FBE959-F037-4EAF-9D0C-C443F7129644}" dt="2017-12-19T02:42:08.296" v="14" actId="27636"/>
          <ac:spMkLst>
            <pc:docMk/>
            <pc:sldMk cId="0" sldId="264"/>
            <ac:spMk id="51203" creationId="{D6E366B9-4A4B-4077-98D1-74518A6857B7}"/>
          </ac:spMkLst>
        </pc:spChg>
      </pc:sldChg>
      <pc:sldChg chg="modSp">
        <pc:chgData name="Siwei PENG" userId="8c9d49ea30389574" providerId="LiveId" clId="{33FBE959-F037-4EAF-9D0C-C443F7129644}" dt="2017-12-19T02:39:59.248" v="4" actId="27636"/>
        <pc:sldMkLst>
          <pc:docMk/>
          <pc:sldMk cId="0" sldId="282"/>
        </pc:sldMkLst>
        <pc:spChg chg="mod">
          <ac:chgData name="Siwei PENG" userId="8c9d49ea30389574" providerId="LiveId" clId="{33FBE959-F037-4EAF-9D0C-C443F7129644}" dt="2017-12-19T02:39:59.248" v="4" actId="27636"/>
          <ac:spMkLst>
            <pc:docMk/>
            <pc:sldMk cId="0" sldId="282"/>
            <ac:spMk id="15363" creationId="{DB088C30-195A-4A56-8AA5-AA3D2033B429}"/>
          </ac:spMkLst>
        </pc:spChg>
      </pc:sldChg>
      <pc:sldChg chg="modSp">
        <pc:chgData name="Siwei PENG" userId="8c9d49ea30389574" providerId="LiveId" clId="{33FBE959-F037-4EAF-9D0C-C443F7129644}" dt="2017-12-19T02:40:03.795" v="6" actId="27636"/>
        <pc:sldMkLst>
          <pc:docMk/>
          <pc:sldMk cId="0" sldId="283"/>
        </pc:sldMkLst>
        <pc:spChg chg="mod">
          <ac:chgData name="Siwei PENG" userId="8c9d49ea30389574" providerId="LiveId" clId="{33FBE959-F037-4EAF-9D0C-C443F7129644}" dt="2017-12-19T02:40:03.795" v="6" actId="27636"/>
          <ac:spMkLst>
            <pc:docMk/>
            <pc:sldMk cId="0" sldId="283"/>
            <ac:spMk id="16387" creationId="{7C398F21-2EA4-418C-9CAF-78265E92DDE3}"/>
          </ac:spMkLst>
        </pc:spChg>
      </pc:sldChg>
      <pc:sldChg chg="modSp">
        <pc:chgData name="Siwei PENG" userId="8c9d49ea30389574" providerId="LiveId" clId="{33FBE959-F037-4EAF-9D0C-C443F7129644}" dt="2017-12-19T02:40:27.937" v="8" actId="27636"/>
        <pc:sldMkLst>
          <pc:docMk/>
          <pc:sldMk cId="0" sldId="286"/>
        </pc:sldMkLst>
        <pc:spChg chg="mod">
          <ac:chgData name="Siwei PENG" userId="8c9d49ea30389574" providerId="LiveId" clId="{33FBE959-F037-4EAF-9D0C-C443F7129644}" dt="2017-12-19T02:40:27.937" v="8" actId="27636"/>
          <ac:spMkLst>
            <pc:docMk/>
            <pc:sldMk cId="0" sldId="286"/>
            <ac:spMk id="26627" creationId="{063ED688-0D2A-49DC-9609-DAACE9C7D3E7}"/>
          </ac:spMkLst>
        </pc:spChg>
      </pc:sldChg>
      <pc:sldChg chg="modSp">
        <pc:chgData name="Siwei PENG" userId="8c9d49ea30389574" providerId="LiveId" clId="{33FBE959-F037-4EAF-9D0C-C443F7129644}" dt="2017-12-19T02:41:59.952" v="10" actId="27636"/>
        <pc:sldMkLst>
          <pc:docMk/>
          <pc:sldMk cId="0" sldId="301"/>
        </pc:sldMkLst>
        <pc:spChg chg="mod">
          <ac:chgData name="Siwei PENG" userId="8c9d49ea30389574" providerId="LiveId" clId="{33FBE959-F037-4EAF-9D0C-C443F7129644}" dt="2017-12-19T02:41:59.952" v="10" actId="27636"/>
          <ac:spMkLst>
            <pc:docMk/>
            <pc:sldMk cId="0" sldId="301"/>
            <ac:spMk id="50179" creationId="{BF453C5B-E15E-425D-BCB2-595E57A6F40E}"/>
          </ac:spMkLst>
        </pc:spChg>
      </pc:sldChg>
      <pc:sldChg chg="addSp delSp modSp add modAnim">
        <pc:chgData name="Siwei PENG" userId="8c9d49ea30389574" providerId="LiveId" clId="{33FBE959-F037-4EAF-9D0C-C443F7129644}" dt="2017-12-19T09:22:39.185" v="64"/>
        <pc:sldMkLst>
          <pc:docMk/>
          <pc:sldMk cId="2766311180" sldId="309"/>
        </pc:sldMkLst>
        <pc:spChg chg="add mod">
          <ac:chgData name="Siwei PENG" userId="8c9d49ea30389574" providerId="LiveId" clId="{33FBE959-F037-4EAF-9D0C-C443F7129644}" dt="2017-12-19T09:22:06.420" v="60" actId="20577"/>
          <ac:spMkLst>
            <pc:docMk/>
            <pc:sldMk cId="2766311180" sldId="309"/>
            <ac:spMk id="2" creationId="{3E9A67D8-8862-449F-8AA1-CEAB28E53661}"/>
          </ac:spMkLst>
        </pc:spChg>
        <pc:spChg chg="add del">
          <ac:chgData name="Siwei PENG" userId="8c9d49ea30389574" providerId="LiveId" clId="{33FBE959-F037-4EAF-9D0C-C443F7129644}" dt="2017-12-19T08:38:54.582" v="26" actId="478"/>
          <ac:spMkLst>
            <pc:docMk/>
            <pc:sldMk cId="2766311180" sldId="309"/>
            <ac:spMk id="3" creationId="{F42F8C93-1098-405C-BB61-F11D244D4DE6}"/>
          </ac:spMkLst>
        </pc:spChg>
      </pc:sldChg>
      <pc:sldChg chg="addSp modSp add modAnim">
        <pc:chgData name="Siwei PENG" userId="8c9d49ea30389574" providerId="LiveId" clId="{33FBE959-F037-4EAF-9D0C-C443F7129644}" dt="2017-12-19T09:26:50.814" v="76"/>
        <pc:sldMkLst>
          <pc:docMk/>
          <pc:sldMk cId="725325877" sldId="310"/>
        </pc:sldMkLst>
        <pc:spChg chg="add mod">
          <ac:chgData name="Siwei PENG" userId="8c9d49ea30389574" providerId="LiveId" clId="{33FBE959-F037-4EAF-9D0C-C443F7129644}" dt="2017-12-19T08:44:17.520" v="58" actId="20577"/>
          <ac:spMkLst>
            <pc:docMk/>
            <pc:sldMk cId="725325877" sldId="310"/>
            <ac:spMk id="2" creationId="{CA5E8E71-5799-4978-9B2E-50AFA312D6DB}"/>
          </ac:spMkLst>
        </pc:spChg>
        <pc:spChg chg="add mod">
          <ac:chgData name="Siwei PENG" userId="8c9d49ea30389574" providerId="LiveId" clId="{33FBE959-F037-4EAF-9D0C-C443F7129644}" dt="2017-12-19T08:41:11.536" v="38" actId="14100"/>
          <ac:spMkLst>
            <pc:docMk/>
            <pc:sldMk cId="725325877" sldId="310"/>
            <ac:spMk id="3" creationId="{625F6934-3379-47BB-B1C7-71771AE260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C12532-AB19-4B82-80C3-36C70B1736DB}" type="slidenum">
              <a:rPr lang="en-US" altLang="zh-CN" smtClean="0"/>
              <a:pPr/>
              <a:t>‹#›</a:t>
            </a:fld>
            <a:endParaRPr lang="en-US" altLang="zh-CN"/>
          </a:p>
        </p:txBody>
      </p:sp>
    </p:spTree>
    <p:extLst>
      <p:ext uri="{BB962C8B-B14F-4D97-AF65-F5344CB8AC3E}">
        <p14:creationId xmlns:p14="http://schemas.microsoft.com/office/powerpoint/2010/main" val="387639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27689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20F898-D42E-4069-B548-F29BEE58E2D6}" type="slidenum">
              <a:rPr lang="en-US" altLang="zh-CN" smtClean="0"/>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34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71616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12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194474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0732CA-2BB2-4BC1-AECC-4CEAA6638C1F}" type="slidenum">
              <a:rPr lang="en-US" altLang="zh-CN" smtClean="0"/>
              <a:pPr/>
              <a:t>‹#›</a:t>
            </a:fld>
            <a:endParaRPr lang="en-US" altLang="zh-CN"/>
          </a:p>
        </p:txBody>
      </p:sp>
    </p:spTree>
    <p:extLst>
      <p:ext uri="{BB962C8B-B14F-4D97-AF65-F5344CB8AC3E}">
        <p14:creationId xmlns:p14="http://schemas.microsoft.com/office/powerpoint/2010/main" val="1201712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86650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A203D22-B8AB-49C1-BC78-F98F4D9139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9FF12808-DF85-498E-9432-86C7E8F634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8B1AFC8-330C-4C46-A170-F38B9F427005}"/>
              </a:ext>
            </a:extLst>
          </p:cNvPr>
          <p:cNvSpPr>
            <a:spLocks noGrp="1" noChangeArrowheads="1"/>
          </p:cNvSpPr>
          <p:nvPr>
            <p:ph type="sldNum" sz="quarter" idx="12"/>
          </p:nvPr>
        </p:nvSpPr>
        <p:spPr>
          <a:ln/>
        </p:spPr>
        <p:txBody>
          <a:bodyPr/>
          <a:lstStyle>
            <a:lvl1pPr>
              <a:defRPr/>
            </a:lvl1pPr>
          </a:lstStyle>
          <a:p>
            <a:fld id="{A321E67E-635F-4BA4-827D-13A28085AFB5}" type="slidenum">
              <a:rPr lang="en-US" altLang="zh-CN"/>
              <a:pPr/>
              <a:t>‹#›</a:t>
            </a:fld>
            <a:endParaRPr lang="en-US" altLang="zh-CN"/>
          </a:p>
        </p:txBody>
      </p:sp>
    </p:spTree>
    <p:extLst>
      <p:ext uri="{BB962C8B-B14F-4D97-AF65-F5344CB8AC3E}">
        <p14:creationId xmlns:p14="http://schemas.microsoft.com/office/powerpoint/2010/main" val="39223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9F2B9-1F81-4BC1-9C4C-39D86D202BFB}" type="slidenum">
              <a:rPr lang="en-US" altLang="zh-CN" smtClean="0"/>
              <a:pPr/>
              <a:t>‹#›</a:t>
            </a:fld>
            <a:endParaRPr lang="en-US" altLang="zh-CN"/>
          </a:p>
        </p:txBody>
      </p:sp>
    </p:spTree>
    <p:extLst>
      <p:ext uri="{BB962C8B-B14F-4D97-AF65-F5344CB8AC3E}">
        <p14:creationId xmlns:p14="http://schemas.microsoft.com/office/powerpoint/2010/main" val="354485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DF0CD-F747-40FD-9593-0900D21307C0}" type="slidenum">
              <a:rPr lang="en-US" altLang="zh-CN" smtClean="0"/>
              <a:pPr/>
              <a:t>‹#›</a:t>
            </a:fld>
            <a:endParaRPr lang="en-US" altLang="zh-CN"/>
          </a:p>
        </p:txBody>
      </p:sp>
    </p:spTree>
    <p:extLst>
      <p:ext uri="{BB962C8B-B14F-4D97-AF65-F5344CB8AC3E}">
        <p14:creationId xmlns:p14="http://schemas.microsoft.com/office/powerpoint/2010/main" val="376677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F84FA4-C3D1-4F41-9668-166D9F6ABF0B}" type="slidenum">
              <a:rPr lang="en-US" altLang="zh-CN" smtClean="0"/>
              <a:pPr/>
              <a:t>‹#›</a:t>
            </a:fld>
            <a:endParaRPr lang="en-US" altLang="zh-CN"/>
          </a:p>
        </p:txBody>
      </p:sp>
    </p:spTree>
    <p:extLst>
      <p:ext uri="{BB962C8B-B14F-4D97-AF65-F5344CB8AC3E}">
        <p14:creationId xmlns:p14="http://schemas.microsoft.com/office/powerpoint/2010/main" val="272417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114DB1-B5DB-4AFF-AED6-CDCE149FF5D1}" type="slidenum">
              <a:rPr lang="en-US" altLang="zh-CN" smtClean="0"/>
              <a:pPr/>
              <a:t>‹#›</a:t>
            </a:fld>
            <a:endParaRPr lang="en-US" altLang="zh-CN"/>
          </a:p>
        </p:txBody>
      </p:sp>
    </p:spTree>
    <p:extLst>
      <p:ext uri="{BB962C8B-B14F-4D97-AF65-F5344CB8AC3E}">
        <p14:creationId xmlns:p14="http://schemas.microsoft.com/office/powerpoint/2010/main" val="155744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14FE18-5D45-4285-9FE7-CD8081EA1EBE}" type="slidenum">
              <a:rPr lang="en-US" altLang="zh-CN" smtClean="0"/>
              <a:pPr/>
              <a:t>‹#›</a:t>
            </a:fld>
            <a:endParaRPr lang="en-US" altLang="zh-CN"/>
          </a:p>
        </p:txBody>
      </p:sp>
    </p:spTree>
    <p:extLst>
      <p:ext uri="{BB962C8B-B14F-4D97-AF65-F5344CB8AC3E}">
        <p14:creationId xmlns:p14="http://schemas.microsoft.com/office/powerpoint/2010/main" val="120519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1A0781-D8C0-4FD2-962D-1F3443A74525}" type="slidenum">
              <a:rPr lang="en-US" altLang="zh-CN" smtClean="0"/>
              <a:pPr/>
              <a:t>‹#›</a:t>
            </a:fld>
            <a:endParaRPr lang="en-US" altLang="zh-CN"/>
          </a:p>
        </p:txBody>
      </p:sp>
    </p:spTree>
    <p:extLst>
      <p:ext uri="{BB962C8B-B14F-4D97-AF65-F5344CB8AC3E}">
        <p14:creationId xmlns:p14="http://schemas.microsoft.com/office/powerpoint/2010/main" val="1329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D0D58-81B6-4614-BF68-26A80C828DEC}" type="slidenum">
              <a:rPr lang="en-US" altLang="zh-CN" smtClean="0"/>
              <a:pPr/>
              <a:t>‹#›</a:t>
            </a:fld>
            <a:endParaRPr lang="en-US" altLang="zh-CN"/>
          </a:p>
        </p:txBody>
      </p:sp>
    </p:spTree>
    <p:extLst>
      <p:ext uri="{BB962C8B-B14F-4D97-AF65-F5344CB8AC3E}">
        <p14:creationId xmlns:p14="http://schemas.microsoft.com/office/powerpoint/2010/main" val="37622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F78160-880C-494F-AFE2-D882C5D63416}" type="slidenum">
              <a:rPr lang="en-US" altLang="zh-CN" smtClean="0"/>
              <a:pPr/>
              <a:t>‹#›</a:t>
            </a:fld>
            <a:endParaRPr lang="en-US" altLang="zh-CN"/>
          </a:p>
        </p:txBody>
      </p:sp>
    </p:spTree>
    <p:extLst>
      <p:ext uri="{BB962C8B-B14F-4D97-AF65-F5344CB8AC3E}">
        <p14:creationId xmlns:p14="http://schemas.microsoft.com/office/powerpoint/2010/main" val="373753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20F898-D42E-4069-B548-F29BEE58E2D6}" type="slidenum">
              <a:rPr lang="en-US" altLang="zh-CN" smtClean="0"/>
              <a:pPr/>
              <a:t>‹#›</a:t>
            </a:fld>
            <a:endParaRPr lang="en-US" altLang="zh-CN"/>
          </a:p>
        </p:txBody>
      </p:sp>
    </p:spTree>
    <p:extLst>
      <p:ext uri="{BB962C8B-B14F-4D97-AF65-F5344CB8AC3E}">
        <p14:creationId xmlns:p14="http://schemas.microsoft.com/office/powerpoint/2010/main" val="26259914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18" Type="http://schemas.openxmlformats.org/officeDocument/2006/relationships/image" Target="../media/image4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w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CFF78F-41F0-4D90-BE67-76665FAED7D0}"/>
              </a:ext>
            </a:extLst>
          </p:cNvPr>
          <p:cNvSpPr>
            <a:spLocks noGrp="1" noChangeArrowheads="1"/>
          </p:cNvSpPr>
          <p:nvPr>
            <p:ph type="ctrTitle"/>
          </p:nvPr>
        </p:nvSpPr>
        <p:spPr/>
        <p:txBody>
          <a:bodyPr/>
          <a:lstStyle/>
          <a:p>
            <a:pPr eaLnBrk="1" hangingPunct="1"/>
            <a:r>
              <a:rPr lang="zh-CN" altLang="en-US"/>
              <a:t>第八章　集合与查找</a:t>
            </a:r>
          </a:p>
        </p:txBody>
      </p:sp>
      <p:sp>
        <p:nvSpPr>
          <p:cNvPr id="2" name="副标题 1">
            <a:extLst>
              <a:ext uri="{FF2B5EF4-FFF2-40B4-BE49-F238E27FC236}">
                <a16:creationId xmlns:a16="http://schemas.microsoft.com/office/drawing/2014/main" id="{4AD2F5AA-20E0-40F4-914E-0ED1A261C939}"/>
              </a:ext>
            </a:extLst>
          </p:cNvPr>
          <p:cNvSpPr>
            <a:spLocks noGrp="1"/>
          </p:cNvSpPr>
          <p:nvPr>
            <p:ph type="subTitle" idx="1"/>
          </p:nvPr>
        </p:nvSpPr>
        <p:spPr/>
        <p:txBody>
          <a:bodyPr/>
          <a:lstStyle/>
          <a:p>
            <a:pPr algn="r"/>
            <a:r>
              <a:rPr lang="zh-CN" altLang="en-US" dirty="0"/>
              <a:t>彭四伟 </a:t>
            </a:r>
            <a:r>
              <a:rPr lang="en-US" altLang="zh-CN" err="1"/>
              <a:t>pengsw</a:t>
            </a:r>
            <a:r>
              <a:rPr lang="en-US" altLang="zh-CN"/>
              <a:t>@mail.buct.edu.cn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4F46717D-402E-42C2-BC6B-062C3AC4AEC7}"/>
              </a:ext>
            </a:extLst>
          </p:cNvPr>
          <p:cNvSpPr txBox="1">
            <a:spLocks noChangeArrowheads="1"/>
          </p:cNvSpPr>
          <p:nvPr/>
        </p:nvSpPr>
        <p:spPr bwMode="auto">
          <a:xfrm>
            <a:off x="2933700" y="188913"/>
            <a:ext cx="7194550" cy="15557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探测序列为：</a:t>
            </a:r>
            <a:r>
              <a:rPr lang="en-US" altLang="zh-CN" b="1">
                <a:latin typeface="Courier New" panose="02070309020205020404" pitchFamily="49" charset="0"/>
                <a:ea typeface="楷体_GB2312" pitchFamily="49" charset="-122"/>
              </a:rPr>
              <a:t>+1, -1, +2, -2, +3, -3, ...</a:t>
            </a:r>
          </a:p>
        </p:txBody>
      </p:sp>
      <p:sp>
        <p:nvSpPr>
          <p:cNvPr id="12291" name="Text Box 5">
            <a:extLst>
              <a:ext uri="{FF2B5EF4-FFF2-40B4-BE49-F238E27FC236}">
                <a16:creationId xmlns:a16="http://schemas.microsoft.com/office/drawing/2014/main" id="{4682EC83-8281-4AFA-93EC-BFFEDD203CC7}"/>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69744" name="Group 112">
            <a:extLst>
              <a:ext uri="{FF2B5EF4-FFF2-40B4-BE49-F238E27FC236}">
                <a16:creationId xmlns:a16="http://schemas.microsoft.com/office/drawing/2014/main" id="{5DC1AEB9-E57E-4817-A7A2-71327F619475}"/>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326" name="AutoShape 104">
            <a:extLst>
              <a:ext uri="{FF2B5EF4-FFF2-40B4-BE49-F238E27FC236}">
                <a16:creationId xmlns:a16="http://schemas.microsoft.com/office/drawing/2014/main" id="{5FCA9F98-C702-4BEF-90D6-BB5FE444C13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327" name="Text Box 105">
            <a:extLst>
              <a:ext uri="{FF2B5EF4-FFF2-40B4-BE49-F238E27FC236}">
                <a16:creationId xmlns:a16="http://schemas.microsoft.com/office/drawing/2014/main" id="{5E373810-0B6A-49FD-A9BF-34CB27603009}"/>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69738" name="Text Box 106">
            <a:extLst>
              <a:ext uri="{FF2B5EF4-FFF2-40B4-BE49-F238E27FC236}">
                <a16:creationId xmlns:a16="http://schemas.microsoft.com/office/drawing/2014/main" id="{A1360E31-B532-48BF-8E47-8D08F8548C9E}"/>
              </a:ext>
            </a:extLst>
          </p:cNvPr>
          <p:cNvSpPr txBox="1">
            <a:spLocks noChangeArrowheads="1"/>
          </p:cNvSpPr>
          <p:nvPr/>
        </p:nvSpPr>
        <p:spPr bwMode="auto">
          <a:xfrm>
            <a:off x="70834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69739" name="Text Box 107">
            <a:extLst>
              <a:ext uri="{FF2B5EF4-FFF2-40B4-BE49-F238E27FC236}">
                <a16:creationId xmlns:a16="http://schemas.microsoft.com/office/drawing/2014/main" id="{9EDC7280-9560-41A4-AAF4-B9B9ECA9E20D}"/>
              </a:ext>
            </a:extLst>
          </p:cNvPr>
          <p:cNvSpPr txBox="1">
            <a:spLocks noChangeArrowheads="1"/>
          </p:cNvSpPr>
          <p:nvPr/>
        </p:nvSpPr>
        <p:spPr bwMode="auto">
          <a:xfrm>
            <a:off x="70834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69740" name="Text Box 108">
            <a:extLst>
              <a:ext uri="{FF2B5EF4-FFF2-40B4-BE49-F238E27FC236}">
                <a16:creationId xmlns:a16="http://schemas.microsoft.com/office/drawing/2014/main" id="{C1EE3B12-9C5D-464C-BA9B-DA9C92DB9D74}"/>
              </a:ext>
            </a:extLst>
          </p:cNvPr>
          <p:cNvSpPr txBox="1">
            <a:spLocks noChangeArrowheads="1"/>
          </p:cNvSpPr>
          <p:nvPr/>
        </p:nvSpPr>
        <p:spPr bwMode="auto">
          <a:xfrm>
            <a:off x="70834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69741" name="Text Box 109">
            <a:extLst>
              <a:ext uri="{FF2B5EF4-FFF2-40B4-BE49-F238E27FC236}">
                <a16:creationId xmlns:a16="http://schemas.microsoft.com/office/drawing/2014/main" id="{6784FDD4-5278-4F2A-8E51-5A3AE0EA9A7F}"/>
              </a:ext>
            </a:extLst>
          </p:cNvPr>
          <p:cNvSpPr txBox="1">
            <a:spLocks noChangeArrowheads="1"/>
          </p:cNvSpPr>
          <p:nvPr/>
        </p:nvSpPr>
        <p:spPr bwMode="auto">
          <a:xfrm>
            <a:off x="70834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69742" name="Text Box 110">
            <a:extLst>
              <a:ext uri="{FF2B5EF4-FFF2-40B4-BE49-F238E27FC236}">
                <a16:creationId xmlns:a16="http://schemas.microsoft.com/office/drawing/2014/main" id="{777F1DEE-F94F-4744-909B-CE639724F468}"/>
              </a:ext>
            </a:extLst>
          </p:cNvPr>
          <p:cNvSpPr txBox="1">
            <a:spLocks noChangeArrowheads="1"/>
          </p:cNvSpPr>
          <p:nvPr/>
        </p:nvSpPr>
        <p:spPr bwMode="auto">
          <a:xfrm>
            <a:off x="7083425" y="322897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69743" name="Text Box 111">
            <a:extLst>
              <a:ext uri="{FF2B5EF4-FFF2-40B4-BE49-F238E27FC236}">
                <a16:creationId xmlns:a16="http://schemas.microsoft.com/office/drawing/2014/main" id="{86E86B45-42BE-413A-A180-C1275F8A264A}"/>
              </a:ext>
            </a:extLst>
          </p:cNvPr>
          <p:cNvSpPr txBox="1">
            <a:spLocks noChangeArrowheads="1"/>
          </p:cNvSpPr>
          <p:nvPr/>
        </p:nvSpPr>
        <p:spPr bwMode="auto">
          <a:xfrm>
            <a:off x="70834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7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7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7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8" grpId="0"/>
      <p:bldP spid="69739" grpId="0"/>
      <p:bldP spid="69740" grpId="0"/>
      <p:bldP spid="69741" grpId="0"/>
      <p:bldP spid="69742" grpId="0"/>
      <p:bldP spid="697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AD864A6E-1CD9-4D8F-94FD-690CA40FA6E4}"/>
              </a:ext>
            </a:extLst>
          </p:cNvPr>
          <p:cNvSpPr txBox="1">
            <a:spLocks noChangeArrowheads="1"/>
          </p:cNvSpPr>
          <p:nvPr/>
        </p:nvSpPr>
        <p:spPr bwMode="auto">
          <a:xfrm>
            <a:off x="2855913" y="260350"/>
            <a:ext cx="71945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H1(key)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H2(key)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的后四位的值模除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3315" name="Text Box 3">
            <a:extLst>
              <a:ext uri="{FF2B5EF4-FFF2-40B4-BE49-F238E27FC236}">
                <a16:creationId xmlns:a16="http://schemas.microsoft.com/office/drawing/2014/main" id="{A129F3F1-75EF-44A3-94BC-56D093D2D01A}"/>
              </a:ext>
            </a:extLst>
          </p:cNvPr>
          <p:cNvSpPr txBox="1">
            <a:spLocks noChangeArrowheads="1"/>
          </p:cNvSpPr>
          <p:nvPr/>
        </p:nvSpPr>
        <p:spPr bwMode="auto">
          <a:xfrm>
            <a:off x="2566988" y="3141664"/>
            <a:ext cx="20129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H1(PV1031)=5</a:t>
            </a:r>
          </a:p>
          <a:p>
            <a:pPr eaLnBrk="1" hangingPunct="1"/>
            <a:r>
              <a:rPr lang="en-US" altLang="zh-CN" sz="2000" b="1">
                <a:latin typeface="Courier New" panose="02070309020205020404" pitchFamily="49" charset="0"/>
                <a:ea typeface="楷体_GB2312" pitchFamily="49" charset="-122"/>
              </a:rPr>
              <a:t>H1(TI1104)=6</a:t>
            </a:r>
          </a:p>
          <a:p>
            <a:pPr eaLnBrk="1" hangingPunct="1"/>
            <a:r>
              <a:rPr lang="en-US" altLang="zh-CN" sz="2000" b="1">
                <a:latin typeface="Courier New" panose="02070309020205020404" pitchFamily="49" charset="0"/>
                <a:ea typeface="楷体_GB2312" pitchFamily="49" charset="-122"/>
              </a:rPr>
              <a:t>H1(PV0301)=4</a:t>
            </a:r>
          </a:p>
          <a:p>
            <a:pPr eaLnBrk="1" hangingPunct="1"/>
            <a:r>
              <a:rPr lang="en-US" altLang="zh-CN" sz="2000" b="1">
                <a:latin typeface="Courier New" panose="02070309020205020404" pitchFamily="49" charset="0"/>
                <a:ea typeface="楷体_GB2312" pitchFamily="49" charset="-122"/>
              </a:rPr>
              <a:t>H2(TI0103)=3</a:t>
            </a:r>
          </a:p>
          <a:p>
            <a:pPr eaLnBrk="1" hangingPunct="1"/>
            <a:r>
              <a:rPr lang="en-US" altLang="zh-CN" sz="2000" b="1">
                <a:latin typeface="Courier New" panose="02070309020205020404" pitchFamily="49" charset="0"/>
                <a:ea typeface="楷体_GB2312" pitchFamily="49" charset="-122"/>
              </a:rPr>
              <a:t>H2(PV0012)=2</a:t>
            </a:r>
          </a:p>
          <a:p>
            <a:pPr eaLnBrk="1" hangingPunct="1"/>
            <a:r>
              <a:rPr lang="en-US" altLang="zh-CN" sz="2000" b="1">
                <a:latin typeface="Courier New" panose="02070309020205020404" pitchFamily="49" charset="0"/>
                <a:ea typeface="楷体_GB2312" pitchFamily="49" charset="-122"/>
              </a:rPr>
              <a:t>H1(TI1205)=8</a:t>
            </a:r>
          </a:p>
        </p:txBody>
      </p:sp>
      <p:graphicFrame>
        <p:nvGraphicFramePr>
          <p:cNvPr id="70714" name="Group 58">
            <a:extLst>
              <a:ext uri="{FF2B5EF4-FFF2-40B4-BE49-F238E27FC236}">
                <a16:creationId xmlns:a16="http://schemas.microsoft.com/office/drawing/2014/main" id="{89C6A142-BC48-4922-B21D-DD83D03B13E2}"/>
              </a:ext>
            </a:extLst>
          </p:cNvPr>
          <p:cNvGraphicFramePr>
            <a:graphicFrameLocks noGrp="1"/>
          </p:cNvGraphicFramePr>
          <p:nvPr/>
        </p:nvGraphicFramePr>
        <p:xfrm>
          <a:off x="6240464" y="2420939"/>
          <a:ext cx="3024187" cy="4206870"/>
        </p:xfrm>
        <a:graphic>
          <a:graphicData uri="http://schemas.openxmlformats.org/drawingml/2006/table">
            <a:tbl>
              <a:tblPr/>
              <a:tblGrid>
                <a:gridCol w="425450">
                  <a:extLst>
                    <a:ext uri="{9D8B030D-6E8A-4147-A177-3AD203B41FA5}">
                      <a16:colId xmlns:a16="http://schemas.microsoft.com/office/drawing/2014/main" val="20000"/>
                    </a:ext>
                  </a:extLst>
                </a:gridCol>
                <a:gridCol w="2598737">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350" name="AutoShape 50">
            <a:extLst>
              <a:ext uri="{FF2B5EF4-FFF2-40B4-BE49-F238E27FC236}">
                <a16:creationId xmlns:a16="http://schemas.microsoft.com/office/drawing/2014/main" id="{9808B093-B63E-4BF9-8F71-86F8CCBC694D}"/>
              </a:ext>
            </a:extLst>
          </p:cNvPr>
          <p:cNvSpPr>
            <a:spLocks noChangeArrowheads="1"/>
          </p:cNvSpPr>
          <p:nvPr/>
        </p:nvSpPr>
        <p:spPr bwMode="auto">
          <a:xfrm>
            <a:off x="5016501" y="3782101"/>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51" name="Text Box 51">
            <a:extLst>
              <a:ext uri="{FF2B5EF4-FFF2-40B4-BE49-F238E27FC236}">
                <a16:creationId xmlns:a16="http://schemas.microsoft.com/office/drawing/2014/main" id="{F2E82599-6F07-4483-A08D-7B9268253C43}"/>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sp>
        <p:nvSpPr>
          <p:cNvPr id="70708" name="Text Box 52">
            <a:extLst>
              <a:ext uri="{FF2B5EF4-FFF2-40B4-BE49-F238E27FC236}">
                <a16:creationId xmlns:a16="http://schemas.microsoft.com/office/drawing/2014/main" id="{E0D0F0F6-FDCF-4029-89BA-AD33B60B5470}"/>
              </a:ext>
            </a:extLst>
          </p:cNvPr>
          <p:cNvSpPr txBox="1">
            <a:spLocks noChangeArrowheads="1"/>
          </p:cNvSpPr>
          <p:nvPr/>
        </p:nvSpPr>
        <p:spPr bwMode="auto">
          <a:xfrm>
            <a:off x="7032625" y="44370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70709" name="Text Box 53">
            <a:extLst>
              <a:ext uri="{FF2B5EF4-FFF2-40B4-BE49-F238E27FC236}">
                <a16:creationId xmlns:a16="http://schemas.microsoft.com/office/drawing/2014/main" id="{885C1064-6FAE-407B-A15C-CE8BD77CCA19}"/>
              </a:ext>
            </a:extLst>
          </p:cNvPr>
          <p:cNvSpPr txBox="1">
            <a:spLocks noChangeArrowheads="1"/>
          </p:cNvSpPr>
          <p:nvPr/>
        </p:nvSpPr>
        <p:spPr bwMode="auto">
          <a:xfrm>
            <a:off x="7032625" y="4886326"/>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70710" name="Text Box 54">
            <a:extLst>
              <a:ext uri="{FF2B5EF4-FFF2-40B4-BE49-F238E27FC236}">
                <a16:creationId xmlns:a16="http://schemas.microsoft.com/office/drawing/2014/main" id="{8BCBC580-9F0E-4848-A302-4846981FF026}"/>
              </a:ext>
            </a:extLst>
          </p:cNvPr>
          <p:cNvSpPr txBox="1">
            <a:spLocks noChangeArrowheads="1"/>
          </p:cNvSpPr>
          <p:nvPr/>
        </p:nvSpPr>
        <p:spPr bwMode="auto">
          <a:xfrm>
            <a:off x="7032625" y="40211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70711" name="Text Box 55">
            <a:extLst>
              <a:ext uri="{FF2B5EF4-FFF2-40B4-BE49-F238E27FC236}">
                <a16:creationId xmlns:a16="http://schemas.microsoft.com/office/drawing/2014/main" id="{BCFE816D-5E52-4899-9018-0320333C4581}"/>
              </a:ext>
            </a:extLst>
          </p:cNvPr>
          <p:cNvSpPr txBox="1">
            <a:spLocks noChangeArrowheads="1"/>
          </p:cNvSpPr>
          <p:nvPr/>
        </p:nvSpPr>
        <p:spPr bwMode="auto">
          <a:xfrm>
            <a:off x="7032625" y="3662364"/>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70712" name="Text Box 56">
            <a:extLst>
              <a:ext uri="{FF2B5EF4-FFF2-40B4-BE49-F238E27FC236}">
                <a16:creationId xmlns:a16="http://schemas.microsoft.com/office/drawing/2014/main" id="{2B6D7192-DA7F-49DB-A054-0DFC440E06EE}"/>
              </a:ext>
            </a:extLst>
          </p:cNvPr>
          <p:cNvSpPr txBox="1">
            <a:spLocks noChangeArrowheads="1"/>
          </p:cNvSpPr>
          <p:nvPr/>
        </p:nvSpPr>
        <p:spPr bwMode="auto">
          <a:xfrm>
            <a:off x="7032625" y="328453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70713" name="Text Box 57">
            <a:extLst>
              <a:ext uri="{FF2B5EF4-FFF2-40B4-BE49-F238E27FC236}">
                <a16:creationId xmlns:a16="http://schemas.microsoft.com/office/drawing/2014/main" id="{9D41B9F6-627D-4FFC-8F60-D67BCB5CE68B}"/>
              </a:ext>
            </a:extLst>
          </p:cNvPr>
          <p:cNvSpPr txBox="1">
            <a:spLocks noChangeArrowheads="1"/>
          </p:cNvSpPr>
          <p:nvPr/>
        </p:nvSpPr>
        <p:spPr bwMode="auto">
          <a:xfrm>
            <a:off x="7032625" y="5678489"/>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7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7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7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8" grpId="0"/>
      <p:bldP spid="70709" grpId="0"/>
      <p:bldP spid="70710" grpId="0"/>
      <p:bldP spid="70711" grpId="0"/>
      <p:bldP spid="70712" grpId="0"/>
      <p:bldP spid="707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BF974022-FC74-4347-AA73-14EC8E463634}"/>
              </a:ext>
            </a:extLst>
          </p:cNvPr>
          <p:cNvSpPr txBox="1">
            <a:spLocks noChangeArrowheads="1"/>
          </p:cNvSpPr>
          <p:nvPr/>
        </p:nvSpPr>
        <p:spPr bwMode="auto">
          <a:xfrm>
            <a:off x="2855913" y="333376"/>
            <a:ext cx="71945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设一组记录的关键字为：</a:t>
            </a:r>
          </a:p>
          <a:p>
            <a:pPr eaLnBrk="1" hangingPunct="1"/>
            <a:r>
              <a:rPr lang="en-US" altLang="zh-CN" sz="2000" b="1">
                <a:latin typeface="Courier New" panose="02070309020205020404" pitchFamily="49" charset="0"/>
                <a:ea typeface="楷体_GB2312" pitchFamily="49" charset="-122"/>
              </a:rPr>
              <a:t>PV1031, TI1104, PV0301, TI0103, PV0012, TI1205</a:t>
            </a:r>
          </a:p>
          <a:p>
            <a:pPr eaLnBrk="1" hangingPunct="1"/>
            <a:r>
              <a:rPr lang="zh-CN" altLang="en-US" sz="2000" b="1">
                <a:latin typeface="Courier New" panose="02070309020205020404" pitchFamily="49" charset="0"/>
                <a:ea typeface="楷体_GB2312" pitchFamily="49" charset="-122"/>
              </a:rPr>
              <a:t>链式存储表为</a:t>
            </a:r>
            <a:r>
              <a:rPr lang="en-US" altLang="zh-CN" sz="2000" b="1">
                <a:latin typeface="Courier New" panose="02070309020205020404" pitchFamily="49" charset="0"/>
                <a:ea typeface="楷体_GB2312" pitchFamily="49" charset="-122"/>
              </a:rPr>
              <a:t>L</a:t>
            </a:r>
            <a:r>
              <a:rPr lang="en-US" altLang="zh-CN" b="1">
                <a:latin typeface="Courier New" panose="02070309020205020404" pitchFamily="49" charset="0"/>
                <a:ea typeface="楷体_GB2312" pitchFamily="49" charset="-122"/>
              </a:rPr>
              <a:t>[0..9]</a:t>
            </a:r>
          </a:p>
          <a:p>
            <a:pPr eaLnBrk="1" hangingPunct="1"/>
            <a:r>
              <a:rPr lang="zh-CN" altLang="en-US" b="1">
                <a:latin typeface="Courier New" panose="02070309020205020404" pitchFamily="49" charset="0"/>
                <a:ea typeface="楷体_GB2312" pitchFamily="49" charset="-122"/>
              </a:rPr>
              <a:t>定义</a:t>
            </a:r>
            <a:r>
              <a:rPr lang="en-US" altLang="zh-CN" b="1">
                <a:latin typeface="Courier New" panose="02070309020205020404" pitchFamily="49" charset="0"/>
                <a:ea typeface="楷体_GB2312" pitchFamily="49" charset="-122"/>
              </a:rPr>
              <a:t>H(key)</a:t>
            </a:r>
            <a:r>
              <a:rPr lang="zh-CN" altLang="en-US" b="1">
                <a:latin typeface="Courier New" panose="02070309020205020404" pitchFamily="49" charset="0"/>
                <a:ea typeface="楷体_GB2312" pitchFamily="49" charset="-122"/>
              </a:rPr>
              <a:t>为</a:t>
            </a:r>
            <a:r>
              <a:rPr lang="en-US" altLang="zh-CN" b="1">
                <a:latin typeface="Courier New" panose="02070309020205020404" pitchFamily="49" charset="0"/>
                <a:ea typeface="楷体_GB2312" pitchFamily="49" charset="-122"/>
              </a:rPr>
              <a:t>key</a:t>
            </a:r>
            <a:r>
              <a:rPr lang="zh-CN" altLang="en-US" b="1">
                <a:latin typeface="Courier New" panose="02070309020205020404" pitchFamily="49" charset="0"/>
                <a:ea typeface="楷体_GB2312" pitchFamily="49" charset="-122"/>
              </a:rPr>
              <a:t>的后四位之和模除</a:t>
            </a:r>
            <a:r>
              <a:rPr lang="en-US" altLang="zh-CN" b="1">
                <a:latin typeface="Courier New" panose="02070309020205020404" pitchFamily="49" charset="0"/>
                <a:ea typeface="楷体_GB2312" pitchFamily="49" charset="-122"/>
              </a:rPr>
              <a:t>10</a:t>
            </a:r>
            <a:r>
              <a:rPr lang="zh-CN" altLang="en-US" b="1">
                <a:latin typeface="Courier New" panose="02070309020205020404" pitchFamily="49" charset="0"/>
                <a:ea typeface="楷体_GB2312" pitchFamily="49" charset="-122"/>
              </a:rPr>
              <a:t>。</a:t>
            </a:r>
          </a:p>
        </p:txBody>
      </p:sp>
      <p:sp>
        <p:nvSpPr>
          <p:cNvPr id="14339" name="Text Box 3">
            <a:extLst>
              <a:ext uri="{FF2B5EF4-FFF2-40B4-BE49-F238E27FC236}">
                <a16:creationId xmlns:a16="http://schemas.microsoft.com/office/drawing/2014/main" id="{64B83A19-856F-4FB3-94E8-188A6ED9F3DB}"/>
              </a:ext>
            </a:extLst>
          </p:cNvPr>
          <p:cNvSpPr txBox="1">
            <a:spLocks noChangeArrowheads="1"/>
          </p:cNvSpPr>
          <p:nvPr/>
        </p:nvSpPr>
        <p:spPr bwMode="auto">
          <a:xfrm>
            <a:off x="2566988" y="3141664"/>
            <a:ext cx="18605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H(PV1031)=5</a:t>
            </a:r>
          </a:p>
          <a:p>
            <a:pPr eaLnBrk="1" hangingPunct="1"/>
            <a:r>
              <a:rPr lang="en-US" altLang="zh-CN" sz="2000" b="1">
                <a:latin typeface="Courier New" panose="02070309020205020404" pitchFamily="49" charset="0"/>
                <a:ea typeface="楷体_GB2312" pitchFamily="49" charset="-122"/>
              </a:rPr>
              <a:t>H(TI1104)=6</a:t>
            </a:r>
          </a:p>
          <a:p>
            <a:pPr eaLnBrk="1" hangingPunct="1"/>
            <a:r>
              <a:rPr lang="en-US" altLang="zh-CN" sz="2000" b="1">
                <a:latin typeface="Courier New" panose="02070309020205020404" pitchFamily="49" charset="0"/>
                <a:ea typeface="楷体_GB2312" pitchFamily="49" charset="-122"/>
              </a:rPr>
              <a:t>H(PV0301)=4</a:t>
            </a:r>
          </a:p>
          <a:p>
            <a:pPr eaLnBrk="1" hangingPunct="1"/>
            <a:r>
              <a:rPr lang="en-US" altLang="zh-CN" sz="2000" b="1">
                <a:latin typeface="Courier New" panose="02070309020205020404" pitchFamily="49" charset="0"/>
                <a:ea typeface="楷体_GB2312" pitchFamily="49" charset="-122"/>
              </a:rPr>
              <a:t>H(TI0103)=4</a:t>
            </a:r>
          </a:p>
          <a:p>
            <a:pPr eaLnBrk="1" hangingPunct="1"/>
            <a:r>
              <a:rPr lang="en-US" altLang="zh-CN" sz="2000" b="1">
                <a:latin typeface="Courier New" panose="02070309020205020404" pitchFamily="49" charset="0"/>
                <a:ea typeface="楷体_GB2312" pitchFamily="49" charset="-122"/>
              </a:rPr>
              <a:t>H(PV0012)=3</a:t>
            </a:r>
          </a:p>
          <a:p>
            <a:pPr eaLnBrk="1" hangingPunct="1"/>
            <a:r>
              <a:rPr lang="en-US" altLang="zh-CN" sz="2000" b="1">
                <a:latin typeface="Courier New" panose="02070309020205020404" pitchFamily="49" charset="0"/>
                <a:ea typeface="楷体_GB2312" pitchFamily="49" charset="-122"/>
              </a:rPr>
              <a:t>H(TI1205)=8</a:t>
            </a:r>
          </a:p>
        </p:txBody>
      </p:sp>
      <p:graphicFrame>
        <p:nvGraphicFramePr>
          <p:cNvPr id="72805" name="Group 101">
            <a:extLst>
              <a:ext uri="{FF2B5EF4-FFF2-40B4-BE49-F238E27FC236}">
                <a16:creationId xmlns:a16="http://schemas.microsoft.com/office/drawing/2014/main" id="{B99ED477-085C-4A71-973E-EE146C2E1B63}"/>
              </a:ext>
            </a:extLst>
          </p:cNvPr>
          <p:cNvGraphicFramePr>
            <a:graphicFrameLocks noGrp="1"/>
          </p:cNvGraphicFramePr>
          <p:nvPr/>
        </p:nvGraphicFramePr>
        <p:xfrm>
          <a:off x="6240463" y="2420939"/>
          <a:ext cx="792162" cy="4206870"/>
        </p:xfrm>
        <a:graphic>
          <a:graphicData uri="http://schemas.openxmlformats.org/drawingml/2006/table">
            <a:tbl>
              <a:tblPr/>
              <a:tblGrid>
                <a:gridCol w="395287">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4374" name="AutoShape 50">
            <a:extLst>
              <a:ext uri="{FF2B5EF4-FFF2-40B4-BE49-F238E27FC236}">
                <a16:creationId xmlns:a16="http://schemas.microsoft.com/office/drawing/2014/main" id="{015ACBC1-AF59-43FC-91B8-D7BED0AEBCEE}"/>
              </a:ext>
            </a:extLst>
          </p:cNvPr>
          <p:cNvSpPr>
            <a:spLocks noChangeArrowheads="1"/>
          </p:cNvSpPr>
          <p:nvPr/>
        </p:nvSpPr>
        <p:spPr bwMode="auto">
          <a:xfrm>
            <a:off x="4440239" y="3710664"/>
            <a:ext cx="231181" cy="733663"/>
          </a:xfrm>
          <a:prstGeom prst="rightArrow">
            <a:avLst>
              <a:gd name="adj1" fmla="val 50000"/>
              <a:gd name="adj2" fmla="val 40634"/>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375" name="Text Box 51">
            <a:extLst>
              <a:ext uri="{FF2B5EF4-FFF2-40B4-BE49-F238E27FC236}">
                <a16:creationId xmlns:a16="http://schemas.microsoft.com/office/drawing/2014/main" id="{605C991F-3327-4FB8-980E-3AE6A2F074B6}"/>
              </a:ext>
            </a:extLst>
          </p:cNvPr>
          <p:cNvSpPr txBox="1">
            <a:spLocks noChangeArrowheads="1"/>
          </p:cNvSpPr>
          <p:nvPr/>
        </p:nvSpPr>
        <p:spPr bwMode="auto">
          <a:xfrm>
            <a:off x="4708525" y="52816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b="1">
              <a:latin typeface="Courier New" panose="02070309020205020404" pitchFamily="49" charset="0"/>
              <a:ea typeface="楷体_GB2312" pitchFamily="49" charset="-122"/>
            </a:endParaRPr>
          </a:p>
        </p:txBody>
      </p:sp>
      <p:grpSp>
        <p:nvGrpSpPr>
          <p:cNvPr id="2" name="Group 91">
            <a:extLst>
              <a:ext uri="{FF2B5EF4-FFF2-40B4-BE49-F238E27FC236}">
                <a16:creationId xmlns:a16="http://schemas.microsoft.com/office/drawing/2014/main" id="{91EEB936-7389-40EE-8184-682315056FA3}"/>
              </a:ext>
            </a:extLst>
          </p:cNvPr>
          <p:cNvGrpSpPr>
            <a:grpSpLocks/>
          </p:cNvGrpSpPr>
          <p:nvPr/>
        </p:nvGrpSpPr>
        <p:grpSpPr bwMode="auto">
          <a:xfrm>
            <a:off x="6959600" y="3679826"/>
            <a:ext cx="1314450" cy="396875"/>
            <a:chOff x="4332" y="1661"/>
            <a:chExt cx="828" cy="250"/>
          </a:xfrm>
        </p:grpSpPr>
        <p:sp>
          <p:nvSpPr>
            <p:cNvPr id="14396" name="Text Box 56">
              <a:extLst>
                <a:ext uri="{FF2B5EF4-FFF2-40B4-BE49-F238E27FC236}">
                  <a16:creationId xmlns:a16="http://schemas.microsoft.com/office/drawing/2014/main" id="{945F52A6-972C-4E1C-A859-55977F77D51D}"/>
                </a:ext>
              </a:extLst>
            </p:cNvPr>
            <p:cNvSpPr txBox="1">
              <a:spLocks noChangeArrowheads="1"/>
            </p:cNvSpPr>
            <p:nvPr/>
          </p:nvSpPr>
          <p:spPr bwMode="auto">
            <a:xfrm>
              <a:off x="4468" y="1661"/>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PV0012</a:t>
              </a:r>
            </a:p>
          </p:txBody>
        </p:sp>
        <p:sp>
          <p:nvSpPr>
            <p:cNvPr id="14397" name="Line 83">
              <a:extLst>
                <a:ext uri="{FF2B5EF4-FFF2-40B4-BE49-F238E27FC236}">
                  <a16:creationId xmlns:a16="http://schemas.microsoft.com/office/drawing/2014/main" id="{404E529D-B69B-4628-8080-0FCFB2734ACF}"/>
                </a:ext>
              </a:extLst>
            </p:cNvPr>
            <p:cNvSpPr>
              <a:spLocks noChangeShapeType="1"/>
            </p:cNvSpPr>
            <p:nvPr/>
          </p:nvSpPr>
          <p:spPr bwMode="auto">
            <a:xfrm>
              <a:off x="4332" y="177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 name="Group 93">
            <a:extLst>
              <a:ext uri="{FF2B5EF4-FFF2-40B4-BE49-F238E27FC236}">
                <a16:creationId xmlns:a16="http://schemas.microsoft.com/office/drawing/2014/main" id="{23BFDEBD-94FC-48B3-AEFE-6F6E8C726FFA}"/>
              </a:ext>
            </a:extLst>
          </p:cNvPr>
          <p:cNvGrpSpPr>
            <a:grpSpLocks/>
          </p:cNvGrpSpPr>
          <p:nvPr/>
        </p:nvGrpSpPr>
        <p:grpSpPr bwMode="auto">
          <a:xfrm>
            <a:off x="6959600" y="4076701"/>
            <a:ext cx="1314450" cy="396875"/>
            <a:chOff x="4332" y="2318"/>
            <a:chExt cx="828" cy="250"/>
          </a:xfrm>
        </p:grpSpPr>
        <p:sp>
          <p:nvSpPr>
            <p:cNvPr id="14394" name="Text Box 54">
              <a:extLst>
                <a:ext uri="{FF2B5EF4-FFF2-40B4-BE49-F238E27FC236}">
                  <a16:creationId xmlns:a16="http://schemas.microsoft.com/office/drawing/2014/main" id="{0734D021-A1EC-4A1A-995F-FE318BF10E84}"/>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95" name="Line 86">
              <a:extLst>
                <a:ext uri="{FF2B5EF4-FFF2-40B4-BE49-F238E27FC236}">
                  <a16:creationId xmlns:a16="http://schemas.microsoft.com/office/drawing/2014/main" id="{ACCB79B4-6757-46F1-B2CC-086308AF2A26}"/>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4" name="Group 94">
            <a:extLst>
              <a:ext uri="{FF2B5EF4-FFF2-40B4-BE49-F238E27FC236}">
                <a16:creationId xmlns:a16="http://schemas.microsoft.com/office/drawing/2014/main" id="{81D8FE29-B8B9-4FF4-8888-2239B5642DFA}"/>
              </a:ext>
            </a:extLst>
          </p:cNvPr>
          <p:cNvGrpSpPr>
            <a:grpSpLocks/>
          </p:cNvGrpSpPr>
          <p:nvPr/>
        </p:nvGrpSpPr>
        <p:grpSpPr bwMode="auto">
          <a:xfrm>
            <a:off x="6959600" y="4508501"/>
            <a:ext cx="1314450" cy="396875"/>
            <a:chOff x="4332" y="2647"/>
            <a:chExt cx="828" cy="250"/>
          </a:xfrm>
        </p:grpSpPr>
        <p:sp>
          <p:nvSpPr>
            <p:cNvPr id="14392" name="Text Box 52">
              <a:extLst>
                <a:ext uri="{FF2B5EF4-FFF2-40B4-BE49-F238E27FC236}">
                  <a16:creationId xmlns:a16="http://schemas.microsoft.com/office/drawing/2014/main" id="{AF62233D-39A4-4FCF-8710-466D3EE77AF3}"/>
                </a:ext>
              </a:extLst>
            </p:cNvPr>
            <p:cNvSpPr txBox="1">
              <a:spLocks noChangeArrowheads="1"/>
            </p:cNvSpPr>
            <p:nvPr/>
          </p:nvSpPr>
          <p:spPr bwMode="auto">
            <a:xfrm>
              <a:off x="4468" y="2647"/>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PV1031</a:t>
              </a:r>
            </a:p>
          </p:txBody>
        </p:sp>
        <p:sp>
          <p:nvSpPr>
            <p:cNvPr id="14393" name="Line 87">
              <a:extLst>
                <a:ext uri="{FF2B5EF4-FFF2-40B4-BE49-F238E27FC236}">
                  <a16:creationId xmlns:a16="http://schemas.microsoft.com/office/drawing/2014/main" id="{F91240E8-230C-4D1A-96C5-90D37F0B0BB3}"/>
                </a:ext>
              </a:extLst>
            </p:cNvPr>
            <p:cNvSpPr>
              <a:spLocks noChangeShapeType="1"/>
            </p:cNvSpPr>
            <p:nvPr/>
          </p:nvSpPr>
          <p:spPr bwMode="auto">
            <a:xfrm>
              <a:off x="4332" y="276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5" name="Group 95">
            <a:extLst>
              <a:ext uri="{FF2B5EF4-FFF2-40B4-BE49-F238E27FC236}">
                <a16:creationId xmlns:a16="http://schemas.microsoft.com/office/drawing/2014/main" id="{94C5EB11-F9C7-4557-89BE-D46C559F0809}"/>
              </a:ext>
            </a:extLst>
          </p:cNvPr>
          <p:cNvGrpSpPr>
            <a:grpSpLocks/>
          </p:cNvGrpSpPr>
          <p:nvPr/>
        </p:nvGrpSpPr>
        <p:grpSpPr bwMode="auto">
          <a:xfrm>
            <a:off x="6959600" y="4868864"/>
            <a:ext cx="1314450" cy="396875"/>
            <a:chOff x="4332" y="2976"/>
            <a:chExt cx="828" cy="250"/>
          </a:xfrm>
        </p:grpSpPr>
        <p:sp>
          <p:nvSpPr>
            <p:cNvPr id="14390" name="Text Box 53">
              <a:extLst>
                <a:ext uri="{FF2B5EF4-FFF2-40B4-BE49-F238E27FC236}">
                  <a16:creationId xmlns:a16="http://schemas.microsoft.com/office/drawing/2014/main" id="{EBD34545-1746-443B-8223-C4F47519B33E}"/>
                </a:ext>
              </a:extLst>
            </p:cNvPr>
            <p:cNvSpPr txBox="1">
              <a:spLocks noChangeArrowheads="1"/>
            </p:cNvSpPr>
            <p:nvPr/>
          </p:nvSpPr>
          <p:spPr bwMode="auto">
            <a:xfrm>
              <a:off x="4468" y="2976"/>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TI1104</a:t>
              </a:r>
            </a:p>
          </p:txBody>
        </p:sp>
        <p:sp>
          <p:nvSpPr>
            <p:cNvPr id="14391" name="Line 88">
              <a:extLst>
                <a:ext uri="{FF2B5EF4-FFF2-40B4-BE49-F238E27FC236}">
                  <a16:creationId xmlns:a16="http://schemas.microsoft.com/office/drawing/2014/main" id="{2C538448-ADB1-4E47-AF59-A9547B1C4558}"/>
                </a:ext>
              </a:extLst>
            </p:cNvPr>
            <p:cNvSpPr>
              <a:spLocks noChangeShapeType="1"/>
            </p:cNvSpPr>
            <p:nvPr/>
          </p:nvSpPr>
          <p:spPr bwMode="auto">
            <a:xfrm>
              <a:off x="4332" y="309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6" name="Group 96">
            <a:extLst>
              <a:ext uri="{FF2B5EF4-FFF2-40B4-BE49-F238E27FC236}">
                <a16:creationId xmlns:a16="http://schemas.microsoft.com/office/drawing/2014/main" id="{6E47DE92-59B7-4177-BDC5-353B4CF4B2DF}"/>
              </a:ext>
            </a:extLst>
          </p:cNvPr>
          <p:cNvGrpSpPr>
            <a:grpSpLocks/>
          </p:cNvGrpSpPr>
          <p:nvPr/>
        </p:nvGrpSpPr>
        <p:grpSpPr bwMode="auto">
          <a:xfrm>
            <a:off x="6959600" y="5661026"/>
            <a:ext cx="1314450" cy="396875"/>
            <a:chOff x="4332" y="3305"/>
            <a:chExt cx="828" cy="250"/>
          </a:xfrm>
        </p:grpSpPr>
        <p:sp>
          <p:nvSpPr>
            <p:cNvPr id="14388" name="Text Box 57">
              <a:extLst>
                <a:ext uri="{FF2B5EF4-FFF2-40B4-BE49-F238E27FC236}">
                  <a16:creationId xmlns:a16="http://schemas.microsoft.com/office/drawing/2014/main" id="{4E850CE4-2B58-4757-BA60-B3D3C6274294}"/>
                </a:ext>
              </a:extLst>
            </p:cNvPr>
            <p:cNvSpPr txBox="1">
              <a:spLocks noChangeArrowheads="1"/>
            </p:cNvSpPr>
            <p:nvPr/>
          </p:nvSpPr>
          <p:spPr bwMode="auto">
            <a:xfrm>
              <a:off x="4468" y="3305"/>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TI1205</a:t>
              </a:r>
            </a:p>
          </p:txBody>
        </p:sp>
        <p:sp>
          <p:nvSpPr>
            <p:cNvPr id="14389" name="Line 90">
              <a:extLst>
                <a:ext uri="{FF2B5EF4-FFF2-40B4-BE49-F238E27FC236}">
                  <a16:creationId xmlns:a16="http://schemas.microsoft.com/office/drawing/2014/main" id="{6698591B-3E43-4064-BCDC-73CB19D2C6EC}"/>
                </a:ext>
              </a:extLst>
            </p:cNvPr>
            <p:cNvSpPr>
              <a:spLocks noChangeShapeType="1"/>
            </p:cNvSpPr>
            <p:nvPr/>
          </p:nvSpPr>
          <p:spPr bwMode="auto">
            <a:xfrm>
              <a:off x="4332" y="3421"/>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7" name="Group 100">
            <a:extLst>
              <a:ext uri="{FF2B5EF4-FFF2-40B4-BE49-F238E27FC236}">
                <a16:creationId xmlns:a16="http://schemas.microsoft.com/office/drawing/2014/main" id="{41770D86-1443-42E1-83E4-D004693F178B}"/>
              </a:ext>
            </a:extLst>
          </p:cNvPr>
          <p:cNvGrpSpPr>
            <a:grpSpLocks/>
          </p:cNvGrpSpPr>
          <p:nvPr/>
        </p:nvGrpSpPr>
        <p:grpSpPr bwMode="auto">
          <a:xfrm>
            <a:off x="6959600" y="4076700"/>
            <a:ext cx="2609850" cy="433388"/>
            <a:chOff x="4241" y="2545"/>
            <a:chExt cx="1644" cy="273"/>
          </a:xfrm>
        </p:grpSpPr>
        <p:grpSp>
          <p:nvGrpSpPr>
            <p:cNvPr id="14382" name="Group 92">
              <a:extLst>
                <a:ext uri="{FF2B5EF4-FFF2-40B4-BE49-F238E27FC236}">
                  <a16:creationId xmlns:a16="http://schemas.microsoft.com/office/drawing/2014/main" id="{4A99EB0B-3009-4016-80DB-DEB606A4399C}"/>
                </a:ext>
              </a:extLst>
            </p:cNvPr>
            <p:cNvGrpSpPr>
              <a:grpSpLocks/>
            </p:cNvGrpSpPr>
            <p:nvPr/>
          </p:nvGrpSpPr>
          <p:grpSpPr bwMode="auto">
            <a:xfrm>
              <a:off x="4241" y="2568"/>
              <a:ext cx="828" cy="250"/>
              <a:chOff x="4332" y="1989"/>
              <a:chExt cx="828" cy="250"/>
            </a:xfrm>
          </p:grpSpPr>
          <p:sp>
            <p:nvSpPr>
              <p:cNvPr id="14386" name="Text Box 55">
                <a:extLst>
                  <a:ext uri="{FF2B5EF4-FFF2-40B4-BE49-F238E27FC236}">
                    <a16:creationId xmlns:a16="http://schemas.microsoft.com/office/drawing/2014/main" id="{E9F67ADF-AA17-44CA-A09E-B410B43FF32B}"/>
                  </a:ext>
                </a:extLst>
              </p:cNvPr>
              <p:cNvSpPr txBox="1">
                <a:spLocks noChangeArrowheads="1"/>
              </p:cNvSpPr>
              <p:nvPr/>
            </p:nvSpPr>
            <p:spPr bwMode="auto">
              <a:xfrm>
                <a:off x="4468" y="1989"/>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TI0103</a:t>
                </a:r>
              </a:p>
            </p:txBody>
          </p:sp>
          <p:sp>
            <p:nvSpPr>
              <p:cNvPr id="14387" name="Line 85">
                <a:extLst>
                  <a:ext uri="{FF2B5EF4-FFF2-40B4-BE49-F238E27FC236}">
                    <a16:creationId xmlns:a16="http://schemas.microsoft.com/office/drawing/2014/main" id="{21CB0024-351B-4D7C-BA75-8F107A09F1F8}"/>
                  </a:ext>
                </a:extLst>
              </p:cNvPr>
              <p:cNvSpPr>
                <a:spLocks noChangeShapeType="1"/>
              </p:cNvSpPr>
              <p:nvPr/>
            </p:nvSpPr>
            <p:spPr bwMode="auto">
              <a:xfrm>
                <a:off x="4332" y="210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14383" name="Group 97">
              <a:extLst>
                <a:ext uri="{FF2B5EF4-FFF2-40B4-BE49-F238E27FC236}">
                  <a16:creationId xmlns:a16="http://schemas.microsoft.com/office/drawing/2014/main" id="{FB3E3193-819C-4FB0-BE13-08C8160C344A}"/>
                </a:ext>
              </a:extLst>
            </p:cNvPr>
            <p:cNvGrpSpPr>
              <a:grpSpLocks/>
            </p:cNvGrpSpPr>
            <p:nvPr/>
          </p:nvGrpSpPr>
          <p:grpSpPr bwMode="auto">
            <a:xfrm>
              <a:off x="5057" y="2545"/>
              <a:ext cx="828" cy="250"/>
              <a:chOff x="4332" y="2318"/>
              <a:chExt cx="828" cy="250"/>
            </a:xfrm>
          </p:grpSpPr>
          <p:sp>
            <p:nvSpPr>
              <p:cNvPr id="14384" name="Text Box 98">
                <a:extLst>
                  <a:ext uri="{FF2B5EF4-FFF2-40B4-BE49-F238E27FC236}">
                    <a16:creationId xmlns:a16="http://schemas.microsoft.com/office/drawing/2014/main" id="{88C43768-4CA1-44EB-8339-F1D62C7777F5}"/>
                  </a:ext>
                </a:extLst>
              </p:cNvPr>
              <p:cNvSpPr txBox="1">
                <a:spLocks noChangeArrowheads="1"/>
              </p:cNvSpPr>
              <p:nvPr/>
            </p:nvSpPr>
            <p:spPr bwMode="auto">
              <a:xfrm>
                <a:off x="4468" y="2318"/>
                <a:ext cx="6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PV0301</a:t>
                </a:r>
              </a:p>
            </p:txBody>
          </p:sp>
          <p:sp>
            <p:nvSpPr>
              <p:cNvPr id="14385" name="Line 99">
                <a:extLst>
                  <a:ext uri="{FF2B5EF4-FFF2-40B4-BE49-F238E27FC236}">
                    <a16:creationId xmlns:a16="http://schemas.microsoft.com/office/drawing/2014/main" id="{B0388ED9-F45A-4356-950B-A5BEBB402289}"/>
                  </a:ext>
                </a:extLst>
              </p:cNvPr>
              <p:cNvSpPr>
                <a:spLocks noChangeShapeType="1"/>
              </p:cNvSpPr>
              <p:nvPr/>
            </p:nvSpPr>
            <p:spPr bwMode="auto">
              <a:xfrm>
                <a:off x="4332" y="2430"/>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4F2E1-CDEA-403A-BFB4-343375D535FB}"/>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5363" name="Rectangle 3">
            <a:extLst>
              <a:ext uri="{FF2B5EF4-FFF2-40B4-BE49-F238E27FC236}">
                <a16:creationId xmlns:a16="http://schemas.microsoft.com/office/drawing/2014/main" id="{DB088C30-195A-4A56-8AA5-AA3D2033B429}"/>
              </a:ext>
            </a:extLst>
          </p:cNvPr>
          <p:cNvSpPr>
            <a:spLocks noGrp="1" noChangeArrowheads="1"/>
          </p:cNvSpPr>
          <p:nvPr>
            <p:ph idx="1"/>
          </p:nvPr>
        </p:nvSpPr>
        <p:spPr>
          <a:xfrm>
            <a:off x="2590800" y="1981201"/>
            <a:ext cx="7543800" cy="4327525"/>
          </a:xfrm>
        </p:spPr>
        <p:txBody>
          <a:bodyPr>
            <a:normAutofit fontScale="62500" lnSpcReduction="20000"/>
          </a:bodyPr>
          <a:lstStyle/>
          <a:p>
            <a:pPr eaLnBrk="1" hangingPunct="1">
              <a:lnSpc>
                <a:spcPct val="150000"/>
              </a:lnSpc>
            </a:pPr>
            <a:r>
              <a:rPr lang="zh-CN" altLang="en-US" sz="2800" dirty="0"/>
              <a:t>散列表上的查找</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：循环直到元素为空或等于</a:t>
            </a:r>
            <a:r>
              <a:rPr lang="en-US" altLang="zh-CN" sz="2400" dirty="0"/>
              <a:t>key</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：若元素为空，则查找失败，否则查找成功。</a:t>
            </a:r>
          </a:p>
          <a:p>
            <a:pPr eaLnBrk="1" hangingPunct="1">
              <a:lnSpc>
                <a:spcPct val="150000"/>
              </a:lnSpc>
            </a:pPr>
            <a:r>
              <a:rPr lang="zh-CN" altLang="en-US" sz="2800" dirty="0"/>
              <a:t>散列表上的插入</a:t>
            </a:r>
          </a:p>
          <a:p>
            <a:pPr lvl="1" eaLnBrk="1" hangingPunct="1">
              <a:lnSpc>
                <a:spcPct val="150000"/>
              </a:lnSpc>
            </a:pPr>
            <a:r>
              <a:rPr lang="en-US" altLang="zh-CN" sz="2400" dirty="0"/>
              <a:t>E1</a:t>
            </a:r>
            <a:r>
              <a:rPr lang="zh-CN" altLang="en-US" sz="2400" dirty="0"/>
              <a:t>：计算</a:t>
            </a:r>
            <a:r>
              <a:rPr lang="en-US" altLang="zh-CN" sz="2400" dirty="0"/>
              <a:t>H(key)</a:t>
            </a:r>
            <a:r>
              <a:rPr lang="zh-CN" altLang="en-US" sz="2400" dirty="0"/>
              <a:t>，获得存储地址；</a:t>
            </a:r>
          </a:p>
          <a:p>
            <a:pPr lvl="1" eaLnBrk="1" hangingPunct="1">
              <a:lnSpc>
                <a:spcPct val="150000"/>
              </a:lnSpc>
            </a:pPr>
            <a:r>
              <a:rPr lang="en-US" altLang="zh-CN" sz="2400" dirty="0"/>
              <a:t>E2</a:t>
            </a:r>
            <a:r>
              <a:rPr lang="zh-CN" altLang="en-US" sz="2400" dirty="0"/>
              <a:t>：循环直到元素为空</a:t>
            </a:r>
          </a:p>
          <a:p>
            <a:pPr lvl="2" eaLnBrk="1" hangingPunct="1">
              <a:lnSpc>
                <a:spcPct val="150000"/>
              </a:lnSpc>
            </a:pPr>
            <a:r>
              <a:rPr lang="en-US" altLang="zh-CN" sz="2000" dirty="0"/>
              <a:t>E21</a:t>
            </a:r>
            <a:r>
              <a:rPr lang="zh-CN" altLang="en-US" sz="2000" dirty="0"/>
              <a:t>：按照冲突解决策略，计算下一个地址；</a:t>
            </a:r>
          </a:p>
          <a:p>
            <a:pPr lvl="1" eaLnBrk="1" hangingPunct="1">
              <a:lnSpc>
                <a:spcPct val="150000"/>
              </a:lnSpc>
            </a:pPr>
            <a:r>
              <a:rPr lang="en-US" altLang="zh-CN" sz="2400" dirty="0"/>
              <a:t>E3</a:t>
            </a:r>
            <a:r>
              <a:rPr lang="zh-CN" altLang="en-US" sz="2400" dirty="0"/>
              <a:t>：写入新元素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719C27-4E00-4322-8867-CC9CB5C70508}"/>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6387" name="Rectangle 3">
            <a:extLst>
              <a:ext uri="{FF2B5EF4-FFF2-40B4-BE49-F238E27FC236}">
                <a16:creationId xmlns:a16="http://schemas.microsoft.com/office/drawing/2014/main" id="{7C398F21-2EA4-418C-9CAF-78265E92DDE3}"/>
              </a:ext>
            </a:extLst>
          </p:cNvPr>
          <p:cNvSpPr>
            <a:spLocks noGrp="1" noChangeArrowheads="1"/>
          </p:cNvSpPr>
          <p:nvPr>
            <p:ph idx="1"/>
          </p:nvPr>
        </p:nvSpPr>
        <p:spPr/>
        <p:txBody>
          <a:bodyPr>
            <a:normAutofit fontScale="70000" lnSpcReduction="20000"/>
          </a:bodyPr>
          <a:lstStyle/>
          <a:p>
            <a:pPr eaLnBrk="1" hangingPunct="1">
              <a:lnSpc>
                <a:spcPct val="150000"/>
              </a:lnSpc>
            </a:pPr>
            <a:r>
              <a:rPr lang="zh-CN" altLang="en-US" sz="2800" dirty="0"/>
              <a:t>散列表上的删除</a:t>
            </a:r>
          </a:p>
          <a:p>
            <a:pPr lvl="1" eaLnBrk="1" hangingPunct="1">
              <a:lnSpc>
                <a:spcPct val="150000"/>
              </a:lnSpc>
            </a:pPr>
            <a:r>
              <a:rPr lang="en-US" altLang="zh-CN" sz="2400" dirty="0"/>
              <a:t>E1</a:t>
            </a:r>
            <a:r>
              <a:rPr lang="zh-CN" altLang="en-US" sz="2400" dirty="0"/>
              <a:t>：查找指定</a:t>
            </a:r>
            <a:r>
              <a:rPr lang="en-US" altLang="zh-CN" sz="2400" dirty="0"/>
              <a:t>key</a:t>
            </a:r>
            <a:r>
              <a:rPr lang="zh-CN" altLang="en-US" sz="2400" dirty="0"/>
              <a:t>，若查找失败，则操作结束；</a:t>
            </a:r>
          </a:p>
          <a:p>
            <a:pPr lvl="1" eaLnBrk="1" hangingPunct="1">
              <a:lnSpc>
                <a:spcPct val="150000"/>
              </a:lnSpc>
            </a:pPr>
            <a:r>
              <a:rPr lang="en-US" altLang="zh-CN" sz="2400" dirty="0"/>
              <a:t>E2</a:t>
            </a:r>
            <a:r>
              <a:rPr lang="zh-CN" altLang="en-US" sz="2400" dirty="0"/>
              <a:t>：置元素状态为删除状态；</a:t>
            </a:r>
          </a:p>
          <a:p>
            <a:pPr lvl="1" eaLnBrk="1" hangingPunct="1">
              <a:lnSpc>
                <a:spcPct val="150000"/>
              </a:lnSpc>
            </a:pPr>
            <a:r>
              <a:rPr lang="en-US" altLang="zh-CN" sz="2400" dirty="0"/>
              <a:t>E3</a:t>
            </a:r>
            <a:r>
              <a:rPr lang="zh-CN" altLang="en-US" sz="2400" dirty="0"/>
              <a:t>：按照冲突解决策略，计算下一个地址；</a:t>
            </a:r>
          </a:p>
          <a:p>
            <a:pPr lvl="1" eaLnBrk="1" hangingPunct="1">
              <a:lnSpc>
                <a:spcPct val="150000"/>
              </a:lnSpc>
            </a:pPr>
            <a:r>
              <a:rPr lang="en-US" altLang="zh-CN" sz="2400" dirty="0"/>
              <a:t>E4</a:t>
            </a:r>
            <a:r>
              <a:rPr lang="zh-CN" altLang="en-US" sz="2400" dirty="0"/>
              <a:t>：若下一个地址为空元素，则</a:t>
            </a:r>
          </a:p>
          <a:p>
            <a:pPr lvl="2" eaLnBrk="1" hangingPunct="1">
              <a:lnSpc>
                <a:spcPct val="150000"/>
              </a:lnSpc>
            </a:pPr>
            <a:r>
              <a:rPr lang="en-US" altLang="zh-CN" sz="2000" dirty="0"/>
              <a:t>E41</a:t>
            </a:r>
            <a:r>
              <a:rPr lang="zh-CN" altLang="en-US" sz="2000" dirty="0"/>
              <a:t>：循环直到当前元素状态不是删除状态</a:t>
            </a:r>
          </a:p>
          <a:p>
            <a:pPr lvl="3" eaLnBrk="1" hangingPunct="1">
              <a:lnSpc>
                <a:spcPct val="150000"/>
              </a:lnSpc>
            </a:pPr>
            <a:r>
              <a:rPr lang="en-US" altLang="zh-CN" sz="1800" dirty="0"/>
              <a:t>E411</a:t>
            </a:r>
            <a:r>
              <a:rPr lang="zh-CN" altLang="en-US" sz="1800" dirty="0"/>
              <a:t>：置元素状态为空状态</a:t>
            </a:r>
          </a:p>
          <a:p>
            <a:pPr lvl="3" eaLnBrk="1" hangingPunct="1">
              <a:lnSpc>
                <a:spcPct val="150000"/>
              </a:lnSpc>
            </a:pPr>
            <a:r>
              <a:rPr lang="en-US" altLang="zh-CN" sz="1800" dirty="0"/>
              <a:t>E412</a:t>
            </a:r>
            <a:r>
              <a:rPr lang="zh-CN" altLang="en-US" sz="1800" dirty="0"/>
              <a:t>：按照冲突解决策略，计算上一个地址；</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10D6A87-3DBD-4C8D-A2D4-F998F181B5A8}"/>
              </a:ext>
            </a:extLst>
          </p:cNvPr>
          <p:cNvSpPr>
            <a:spLocks noGrp="1" noChangeArrowheads="1"/>
          </p:cNvSpPr>
          <p:nvPr>
            <p:ph type="title"/>
          </p:nvPr>
        </p:nvSpPr>
        <p:spPr>
          <a:xfrm>
            <a:off x="2351583" y="836712"/>
            <a:ext cx="9573717" cy="839689"/>
          </a:xfrm>
        </p:spPr>
        <p:txBody>
          <a:bodyPr/>
          <a:lstStyle/>
          <a:p>
            <a:pPr eaLnBrk="1" hangingPunct="1"/>
            <a:r>
              <a:rPr lang="zh-CN" altLang="en-US" dirty="0"/>
              <a:t>四、动态查找表</a:t>
            </a:r>
          </a:p>
        </p:txBody>
      </p:sp>
      <p:sp>
        <p:nvSpPr>
          <p:cNvPr id="17411" name="Rectangle 3">
            <a:extLst>
              <a:ext uri="{FF2B5EF4-FFF2-40B4-BE49-F238E27FC236}">
                <a16:creationId xmlns:a16="http://schemas.microsoft.com/office/drawing/2014/main" id="{9D11F225-CAFF-461B-9DEF-A81399C7CFFE}"/>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基本概念</a:t>
            </a:r>
          </a:p>
        </p:txBody>
      </p:sp>
      <p:pic>
        <p:nvPicPr>
          <p:cNvPr id="17412" name="Picture 4">
            <a:extLst>
              <a:ext uri="{FF2B5EF4-FFF2-40B4-BE49-F238E27FC236}">
                <a16:creationId xmlns:a16="http://schemas.microsoft.com/office/drawing/2014/main" id="{87FBD330-979D-47BA-BC31-B9BC138A52E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573463"/>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92D8491-1A4E-4426-9E44-9679B91B5491}"/>
              </a:ext>
            </a:extLst>
          </p:cNvPr>
          <p:cNvSpPr>
            <a:spLocks noGrp="1" noChangeArrowheads="1"/>
          </p:cNvSpPr>
          <p:nvPr>
            <p:ph type="title"/>
          </p:nvPr>
        </p:nvSpPr>
        <p:spPr>
          <a:xfrm>
            <a:off x="2279575" y="908720"/>
            <a:ext cx="9645725" cy="767681"/>
          </a:xfrm>
        </p:spPr>
        <p:txBody>
          <a:bodyPr/>
          <a:lstStyle/>
          <a:p>
            <a:pPr eaLnBrk="1" hangingPunct="1"/>
            <a:r>
              <a:rPr lang="zh-CN" altLang="en-US" dirty="0"/>
              <a:t>四、动态查找表</a:t>
            </a:r>
          </a:p>
        </p:txBody>
      </p:sp>
      <p:sp>
        <p:nvSpPr>
          <p:cNvPr id="18435" name="Rectangle 3">
            <a:extLst>
              <a:ext uri="{FF2B5EF4-FFF2-40B4-BE49-F238E27FC236}">
                <a16:creationId xmlns:a16="http://schemas.microsoft.com/office/drawing/2014/main" id="{80C5B95C-BB23-41A9-ACDA-3163E58DA986}"/>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在二叉排序树上查找</a:t>
            </a:r>
          </a:p>
        </p:txBody>
      </p:sp>
      <p:pic>
        <p:nvPicPr>
          <p:cNvPr id="18436" name="Picture 4">
            <a:extLst>
              <a:ext uri="{FF2B5EF4-FFF2-40B4-BE49-F238E27FC236}">
                <a16:creationId xmlns:a16="http://schemas.microsoft.com/office/drawing/2014/main" id="{3E5ED832-F430-476E-88F2-D0E4318BB8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9A67D8-8862-449F-8AA1-CEAB28E53661}"/>
              </a:ext>
            </a:extLst>
          </p:cNvPr>
          <p:cNvSpPr/>
          <p:nvPr/>
        </p:nvSpPr>
        <p:spPr>
          <a:xfrm>
            <a:off x="1775520" y="404664"/>
            <a:ext cx="6096000" cy="43396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BSTSearch</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p;</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7663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96DBD7-5166-4CE3-A626-D78F596DD593}"/>
              </a:ext>
            </a:extLst>
          </p:cNvPr>
          <p:cNvSpPr>
            <a:spLocks noGrp="1" noChangeArrowheads="1"/>
          </p:cNvSpPr>
          <p:nvPr>
            <p:ph type="title"/>
          </p:nvPr>
        </p:nvSpPr>
        <p:spPr>
          <a:xfrm>
            <a:off x="2423591" y="980728"/>
            <a:ext cx="9501709" cy="695673"/>
          </a:xfrm>
        </p:spPr>
        <p:txBody>
          <a:bodyPr/>
          <a:lstStyle/>
          <a:p>
            <a:pPr eaLnBrk="1" hangingPunct="1"/>
            <a:r>
              <a:rPr lang="zh-CN" altLang="en-US" dirty="0"/>
              <a:t>四、动态查找表</a:t>
            </a:r>
          </a:p>
        </p:txBody>
      </p:sp>
      <p:sp>
        <p:nvSpPr>
          <p:cNvPr id="19459" name="Rectangle 3">
            <a:extLst>
              <a:ext uri="{FF2B5EF4-FFF2-40B4-BE49-F238E27FC236}">
                <a16:creationId xmlns:a16="http://schemas.microsoft.com/office/drawing/2014/main" id="{A5DB40C2-856D-496B-A2EE-DD74B6F96963}"/>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在二叉排序树上插入新记录</a:t>
            </a:r>
          </a:p>
        </p:txBody>
      </p:sp>
      <p:pic>
        <p:nvPicPr>
          <p:cNvPr id="19460" name="Picture 4">
            <a:extLst>
              <a:ext uri="{FF2B5EF4-FFF2-40B4-BE49-F238E27FC236}">
                <a16:creationId xmlns:a16="http://schemas.microsoft.com/office/drawing/2014/main" id="{BC94E492-43A0-4DFA-B2B5-76DCD41B2A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24338"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E8E71-5799-4978-9B2E-50AFA312D6DB}"/>
              </a:ext>
            </a:extLst>
          </p:cNvPr>
          <p:cNvSpPr/>
          <p:nvPr/>
        </p:nvSpPr>
        <p:spPr>
          <a:xfrm>
            <a:off x="5447928" y="404664"/>
            <a:ext cx="6096000" cy="6370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Insert(</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 &amp;</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endParaRPr lang="zh-CN" altLang="en-US" sz="1200" dirty="0">
              <a:solidFill>
                <a:srgbClr val="000000"/>
              </a:solidFill>
              <a:latin typeface="新宋体" panose="02010609030101010101" pitchFamily="49" charset="-122"/>
              <a:ea typeface="新宋体" panose="02010609030101010101" pitchFamily="49" charset="-122"/>
            </a:endParaRP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808080"/>
                </a:solidFill>
                <a:latin typeface="新宋体" panose="02010609030101010101" pitchFamily="49" charset="-122"/>
                <a:ea typeface="新宋体" panose="02010609030101010101" pitchFamily="49" charset="-122"/>
              </a:rPr>
              <a:t>T</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FF"/>
                </a:solidFill>
                <a:latin typeface="新宋体" panose="02010609030101010101" pitchFamily="49" charset="-122"/>
                <a:ea typeface="新宋体" panose="02010609030101010101" pitchFamily="49" charset="-122"/>
              </a:rPr>
              <a:t>while</a:t>
            </a:r>
            <a:r>
              <a:rPr lang="en-US" altLang="zh-CN" sz="1200" dirty="0">
                <a:solidFill>
                  <a:srgbClr val="000000"/>
                </a:solidFill>
                <a:latin typeface="新宋体" panose="02010609030101010101" pitchFamily="49" charset="-122"/>
                <a:ea typeface="新宋体" panose="02010609030101010101" pitchFamily="49" charset="-122"/>
              </a:rPr>
              <a:t> (p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 &amp;&amp; p-&gt;key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 &lt; p-&gt;key)</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if</a:t>
            </a:r>
            <a:r>
              <a:rPr lang="en-US" altLang="zh-CN" sz="1200" dirty="0">
                <a:solidFill>
                  <a:srgbClr val="000000"/>
                </a:solidFill>
                <a:latin typeface="新宋体" panose="02010609030101010101" pitchFamily="49" charset="-122"/>
                <a:ea typeface="新宋体" panose="02010609030101010101" pitchFamily="49" charset="-122"/>
              </a:rPr>
              <a:t>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00"/>
                </a:solidFill>
                <a:latin typeface="新宋体" panose="02010609030101010101" pitchFamily="49" charset="-122"/>
                <a:ea typeface="新宋体" panose="02010609030101010101" pitchFamily="49" charset="-122"/>
              </a:rPr>
              <a:t>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4"/>
            <a:r>
              <a:rPr lang="en-US" altLang="zh-CN" sz="1200" dirty="0">
                <a:solidFill>
                  <a:srgbClr val="0000FF"/>
                </a:solidFill>
                <a:latin typeface="新宋体" panose="02010609030101010101" pitchFamily="49" charset="-122"/>
                <a:ea typeface="新宋体" panose="02010609030101010101" pitchFamily="49" charset="-122"/>
              </a:rPr>
              <a:t>return</a:t>
            </a:r>
            <a:r>
              <a:rPr lang="en-US" altLang="zh-CN" sz="1200" dirty="0">
                <a:solidFill>
                  <a:srgbClr val="000000"/>
                </a:solidFill>
                <a:latin typeface="新宋体" panose="02010609030101010101" pitchFamily="49" charset="-122"/>
                <a:ea typeface="新宋体" panose="02010609030101010101" pitchFamily="49" charset="-122"/>
              </a:rPr>
              <a:t> 0;</a:t>
            </a:r>
          </a:p>
          <a:p>
            <a:pPr lvl="3"/>
            <a:r>
              <a:rPr lang="en-US" altLang="zh-CN" sz="1200" dirty="0">
                <a:solidFill>
                  <a:srgbClr val="000000"/>
                </a:solidFill>
                <a:latin typeface="新宋体" panose="02010609030101010101" pitchFamily="49" charset="-122"/>
                <a:ea typeface="新宋体" panose="02010609030101010101" pitchFamily="49" charset="-122"/>
              </a:rPr>
              <a:t>}</a:t>
            </a:r>
          </a:p>
          <a:p>
            <a:pPr lvl="3"/>
            <a:r>
              <a:rPr lang="en-US" altLang="zh-CN" sz="1200" dirty="0">
                <a:solidFill>
                  <a:srgbClr val="0000FF"/>
                </a:solidFill>
                <a:latin typeface="新宋体" panose="02010609030101010101" pitchFamily="49" charset="-122"/>
                <a:ea typeface="新宋体" panose="02010609030101010101" pitchFamily="49" charset="-122"/>
              </a:rPr>
              <a:t>else</a:t>
            </a:r>
            <a:endParaRPr lang="en-US" altLang="zh-CN" sz="1200" dirty="0">
              <a:solidFill>
                <a:srgbClr val="000000"/>
              </a:solidFill>
              <a:latin typeface="新宋体" panose="02010609030101010101" pitchFamily="49" charset="-122"/>
              <a:ea typeface="新宋体" panose="02010609030101010101" pitchFamily="49" charset="-122"/>
            </a:endParaRPr>
          </a:p>
          <a:p>
            <a:pPr lvl="3"/>
            <a:r>
              <a:rPr lang="en-US" altLang="zh-CN" sz="1200" dirty="0">
                <a:solidFill>
                  <a:srgbClr val="000000"/>
                </a:solidFill>
                <a:latin typeface="新宋体" panose="02010609030101010101" pitchFamily="49" charset="-122"/>
                <a:ea typeface="新宋体" panose="02010609030101010101" pitchFamily="49" charset="-122"/>
              </a:rPr>
              <a:t>	p = p-&gt;</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	return</a:t>
            </a:r>
            <a:r>
              <a:rPr lang="en-US" altLang="zh-CN" sz="1200" dirty="0">
                <a:solidFill>
                  <a:srgbClr val="000000"/>
                </a:solidFill>
                <a:latin typeface="新宋体" panose="02010609030101010101" pitchFamily="49" charset="-122"/>
                <a:ea typeface="新宋体" panose="02010609030101010101" pitchFamily="49" charset="-122"/>
              </a:rPr>
              <a:t> 1;</a:t>
            </a:r>
          </a:p>
          <a:p>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3" name="矩形 2">
            <a:extLst>
              <a:ext uri="{FF2B5EF4-FFF2-40B4-BE49-F238E27FC236}">
                <a16:creationId xmlns:a16="http://schemas.microsoft.com/office/drawing/2014/main" id="{625F6934-3379-47BB-B1C7-71771AE26054}"/>
              </a:ext>
            </a:extLst>
          </p:cNvPr>
          <p:cNvSpPr/>
          <p:nvPr/>
        </p:nvSpPr>
        <p:spPr>
          <a:xfrm>
            <a:off x="1343472" y="404664"/>
            <a:ext cx="4104456"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新宋体" panose="02010609030101010101" pitchFamily="49" charset="-122"/>
                <a:ea typeface="新宋体" panose="02010609030101010101" pitchFamily="49" charset="-122"/>
              </a:rPr>
              <a:t>struct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00"/>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a:solidFill>
                  <a:srgbClr val="000000"/>
                </a:solidFill>
                <a:latin typeface="新宋体" panose="02010609030101010101" pitchFamily="49" charset="-122"/>
                <a:ea typeface="新宋体" panose="02010609030101010101" pitchFamily="49" charset="-122"/>
              </a:rPr>
              <a:t>key = </a:t>
            </a:r>
            <a:r>
              <a:rPr lang="en-US" altLang="zh-CN" sz="1200" dirty="0" err="1">
                <a:solidFill>
                  <a:srgbClr val="808080"/>
                </a:solidFill>
                <a:latin typeface="新宋体" panose="02010609030101010101" pitchFamily="49" charset="-122"/>
                <a:ea typeface="新宋体" panose="02010609030101010101" pitchFamily="49" charset="-122"/>
              </a:rPr>
              <a:t>aKey</a:t>
            </a:r>
            <a:r>
              <a:rPr lang="en-US" altLang="zh-CN" sz="1200" dirty="0">
                <a:solidFill>
                  <a:srgbClr val="000000"/>
                </a:solidFill>
                <a:latin typeface="新宋体" panose="02010609030101010101" pitchFamily="49" charset="-122"/>
                <a:ea typeface="新宋体" panose="02010609030101010101" pitchFamily="49" charset="-122"/>
              </a:rPr>
              <a:t>;</a:t>
            </a:r>
          </a:p>
          <a:p>
            <a:pPr lvl="2"/>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6F008A"/>
                </a:solidFill>
                <a:latin typeface="新宋体" panose="02010609030101010101" pitchFamily="49" charset="-122"/>
                <a:ea typeface="新宋体" panose="02010609030101010101" pitchFamily="49" charset="-122"/>
              </a:rPr>
              <a:t>NULL</a:t>
            </a:r>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a:solidFill>
                  <a:srgbClr val="000000"/>
                </a:solidFill>
                <a:latin typeface="新宋体" panose="02010609030101010101" pitchFamily="49" charset="-122"/>
                <a:ea typeface="新宋体" panose="02010609030101010101" pitchFamily="49" charset="-122"/>
              </a:rPr>
              <a:t>}</a:t>
            </a:r>
          </a:p>
          <a:p>
            <a:pPr lvl="1"/>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key;</a:t>
            </a:r>
          </a:p>
          <a:p>
            <a:pPr lvl="1"/>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lchild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rchild</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FF"/>
                </a:solidFill>
                <a:latin typeface="新宋体" panose="02010609030101010101" pitchFamily="49" charset="-122"/>
                <a:ea typeface="新宋体" panose="02010609030101010101" pitchFamily="49" charset="-122"/>
              </a:rPr>
              <a:t>typedef</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BiNode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BiTree</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7253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3" end="3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31" end="3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5" end="1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23" end="2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
                                            <p:txEl>
                                              <p:pRg st="24" end="2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
                                            <p:txEl>
                                              <p:pRg st="27" end="2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25" end="2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26" end="2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CDC21B-D482-474A-8F96-8D39B029F597}"/>
              </a:ext>
            </a:extLst>
          </p:cNvPr>
          <p:cNvSpPr>
            <a:spLocks noGrp="1" noChangeArrowheads="1"/>
          </p:cNvSpPr>
          <p:nvPr>
            <p:ph type="title"/>
          </p:nvPr>
        </p:nvSpPr>
        <p:spPr/>
        <p:txBody>
          <a:bodyPr/>
          <a:lstStyle/>
          <a:p>
            <a:pPr eaLnBrk="1" hangingPunct="1"/>
            <a:r>
              <a:rPr lang="zh-CN" altLang="en-US"/>
              <a:t>一、集合</a:t>
            </a:r>
          </a:p>
        </p:txBody>
      </p:sp>
      <p:sp>
        <p:nvSpPr>
          <p:cNvPr id="4099" name="Rectangle 3">
            <a:extLst>
              <a:ext uri="{FF2B5EF4-FFF2-40B4-BE49-F238E27FC236}">
                <a16:creationId xmlns:a16="http://schemas.microsoft.com/office/drawing/2014/main" id="{66046ACB-2696-456F-91E9-F6B928EB5ADD}"/>
              </a:ext>
            </a:extLst>
          </p:cNvPr>
          <p:cNvSpPr>
            <a:spLocks noGrp="1" noChangeArrowheads="1"/>
          </p:cNvSpPr>
          <p:nvPr>
            <p:ph idx="1"/>
          </p:nvPr>
        </p:nvSpPr>
        <p:spPr/>
        <p:txBody>
          <a:bodyPr/>
          <a:lstStyle/>
          <a:p>
            <a:pPr eaLnBrk="1" hangingPunct="1"/>
            <a:r>
              <a:rPr lang="zh-CN" altLang="en-US"/>
              <a:t>集合的定义</a:t>
            </a:r>
          </a:p>
          <a:p>
            <a:pPr eaLnBrk="1" hangingPunct="1"/>
            <a:r>
              <a:rPr lang="zh-CN" altLang="en-US"/>
              <a:t>集合上的基本运算</a:t>
            </a:r>
          </a:p>
          <a:p>
            <a:pPr lvl="1" eaLnBrk="1" hangingPunct="1"/>
            <a:r>
              <a:rPr lang="zh-CN" altLang="en-US"/>
              <a:t>元素的增删、查找</a:t>
            </a:r>
          </a:p>
          <a:p>
            <a:pPr lvl="1" eaLnBrk="1" hangingPunct="1"/>
            <a:r>
              <a:rPr lang="zh-CN" altLang="en-US"/>
              <a:t>集合的交、并、差</a:t>
            </a:r>
          </a:p>
          <a:p>
            <a:pPr eaLnBrk="1" hangingPunct="1"/>
            <a:r>
              <a:rPr lang="zh-CN" altLang="en-US"/>
              <a:t>集合的基本实现方法</a:t>
            </a:r>
          </a:p>
          <a:p>
            <a:pPr lvl="1" eaLnBrk="1" hangingPunct="1"/>
            <a:r>
              <a:rPr lang="zh-CN" altLang="en-US"/>
              <a:t>位向量法</a:t>
            </a:r>
          </a:p>
          <a:p>
            <a:pPr lvl="1" eaLnBrk="1" hangingPunct="1"/>
            <a:r>
              <a:rPr lang="zh-CN" altLang="en-US"/>
              <a:t>线性表法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2EA0DBDE-063F-4DB0-A4AB-8A3F85361982}"/>
              </a:ext>
            </a:extLst>
          </p:cNvPr>
          <p:cNvSpPr txBox="1">
            <a:spLocks noChangeArrowheads="1"/>
          </p:cNvSpPr>
          <p:nvPr/>
        </p:nvSpPr>
        <p:spPr bwMode="auto">
          <a:xfrm>
            <a:off x="2495550" y="1412876"/>
            <a:ext cx="775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设输入序列为：</a:t>
            </a:r>
            <a:r>
              <a:rPr lang="en-US" altLang="zh-CN" sz="2000" b="1">
                <a:latin typeface="Courier New" panose="02070309020205020404" pitchFamily="49" charset="0"/>
                <a:ea typeface="楷体_GB2312" pitchFamily="49" charset="-122"/>
              </a:rPr>
              <a:t>43, 25, 29, 67, 17, 88, 54, 47, 35, 62</a:t>
            </a:r>
          </a:p>
        </p:txBody>
      </p:sp>
      <p:pic>
        <p:nvPicPr>
          <p:cNvPr id="63493" name="Picture 5">
            <a:extLst>
              <a:ext uri="{FF2B5EF4-FFF2-40B4-BE49-F238E27FC236}">
                <a16:creationId xmlns:a16="http://schemas.microsoft.com/office/drawing/2014/main" id="{014631D4-72CA-4687-BD48-A4ECE8CB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025" y="3141663"/>
            <a:ext cx="465138" cy="4746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4" name="Picture 6">
            <a:extLst>
              <a:ext uri="{FF2B5EF4-FFF2-40B4-BE49-F238E27FC236}">
                <a16:creationId xmlns:a16="http://schemas.microsoft.com/office/drawing/2014/main" id="{37C87FEA-B361-4143-B946-8B18EC668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01" y="3141663"/>
            <a:ext cx="2047875" cy="126206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5" name="Picture 7">
            <a:extLst>
              <a:ext uri="{FF2B5EF4-FFF2-40B4-BE49-F238E27FC236}">
                <a16:creationId xmlns:a16="http://schemas.microsoft.com/office/drawing/2014/main" id="{F64CA0AC-0CB9-4B11-B373-5C9121F6C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1" y="3141663"/>
            <a:ext cx="204946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6" name="Picture 8">
            <a:extLst>
              <a:ext uri="{FF2B5EF4-FFF2-40B4-BE49-F238E27FC236}">
                <a16:creationId xmlns:a16="http://schemas.microsoft.com/office/drawing/2014/main" id="{64B92CC8-A851-46E1-8445-4F20A331B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701" y="3141663"/>
            <a:ext cx="3630613"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7" name="Picture 9">
            <a:extLst>
              <a:ext uri="{FF2B5EF4-FFF2-40B4-BE49-F238E27FC236}">
                <a16:creationId xmlns:a16="http://schemas.microsoft.com/office/drawing/2014/main" id="{2E1EC6DB-05CB-4C7B-9E3A-6F9DEE964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3141663"/>
            <a:ext cx="4425950"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8" name="Picture 10">
            <a:extLst>
              <a:ext uri="{FF2B5EF4-FFF2-40B4-BE49-F238E27FC236}">
                <a16:creationId xmlns:a16="http://schemas.microsoft.com/office/drawing/2014/main" id="{00F61492-3062-4BB4-AD0F-CA69D0BFF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499" name="Picture 11">
            <a:extLst>
              <a:ext uri="{FF2B5EF4-FFF2-40B4-BE49-F238E27FC236}">
                <a16:creationId xmlns:a16="http://schemas.microsoft.com/office/drawing/2014/main" id="{7FC0BBF0-2B7E-4C55-B886-43827084C8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9" y="3141663"/>
            <a:ext cx="5216525" cy="2055812"/>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0" name="Picture 12">
            <a:extLst>
              <a:ext uri="{FF2B5EF4-FFF2-40B4-BE49-F238E27FC236}">
                <a16:creationId xmlns:a16="http://schemas.microsoft.com/office/drawing/2014/main" id="{23A76E70-6475-4D81-9517-14F5C543A6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1" name="Picture 13">
            <a:extLst>
              <a:ext uri="{FF2B5EF4-FFF2-40B4-BE49-F238E27FC236}">
                <a16:creationId xmlns:a16="http://schemas.microsoft.com/office/drawing/2014/main" id="{8AF7421B-0B00-44CE-8CF3-F2640BBCD2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3502" name="Picture 14">
            <a:extLst>
              <a:ext uri="{FF2B5EF4-FFF2-40B4-BE49-F238E27FC236}">
                <a16:creationId xmlns:a16="http://schemas.microsoft.com/office/drawing/2014/main" id="{735DDE1C-2207-40A3-83EF-C61A1531B1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3141663"/>
            <a:ext cx="5218112" cy="285115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childTnLst>
                                  <p:subTnLst>
                                    <p:set>
                                      <p:cBhvr override="childStyle">
                                        <p:cTn dur="1" fill="hold" display="0" masterRel="nextClick" afterEffect="1"/>
                                        <p:tgtEl>
                                          <p:spTgt spid="63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5"/>
                                        </p:tgtEl>
                                        <p:attrNameLst>
                                          <p:attrName>style.visibility</p:attrName>
                                        </p:attrNameLst>
                                      </p:cBhvr>
                                      <p:to>
                                        <p:strVal val="visible"/>
                                      </p:to>
                                    </p:set>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7"/>
                                        </p:tgtEl>
                                        <p:attrNameLst>
                                          <p:attrName>style.visibility</p:attrName>
                                        </p:attrNameLst>
                                      </p:cBhvr>
                                      <p:to>
                                        <p:strVal val="visible"/>
                                      </p:to>
                                    </p:set>
                                  </p:childTnLst>
                                  <p:subTnLst>
                                    <p:set>
                                      <p:cBhvr override="childStyle">
                                        <p:cTn dur="1" fill="hold" display="0" masterRel="nextClick" afterEffect="1"/>
                                        <p:tgtEl>
                                          <p:spTgt spid="634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498"/>
                                        </p:tgtEl>
                                        <p:attrNameLst>
                                          <p:attrName>style.visibility</p:attrName>
                                        </p:attrNameLst>
                                      </p:cBhvr>
                                      <p:to>
                                        <p:strVal val="visible"/>
                                      </p:to>
                                    </p:set>
                                  </p:childTnLst>
                                  <p:subTnLst>
                                    <p:set>
                                      <p:cBhvr override="childStyle">
                                        <p:cTn dur="1" fill="hold" display="0" masterRel="nextClick" afterEffect="1"/>
                                        <p:tgtEl>
                                          <p:spTgt spid="6349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3499"/>
                                        </p:tgtEl>
                                        <p:attrNameLst>
                                          <p:attrName>style.visibility</p:attrName>
                                        </p:attrNameLst>
                                      </p:cBhvr>
                                      <p:to>
                                        <p:strVal val="visible"/>
                                      </p:to>
                                    </p:set>
                                  </p:childTnLst>
                                  <p:subTnLst>
                                    <p:set>
                                      <p:cBhvr override="childStyle">
                                        <p:cTn dur="1" fill="hold" display="0" masterRel="nextClick" afterEffect="1"/>
                                        <p:tgtEl>
                                          <p:spTgt spid="6349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3500"/>
                                        </p:tgtEl>
                                        <p:attrNameLst>
                                          <p:attrName>style.visibility</p:attrName>
                                        </p:attrNameLst>
                                      </p:cBhvr>
                                      <p:to>
                                        <p:strVal val="visible"/>
                                      </p:to>
                                    </p:set>
                                  </p:childTnLst>
                                  <p:subTnLst>
                                    <p:set>
                                      <p:cBhvr override="childStyle">
                                        <p:cTn dur="1" fill="hold" display="0" masterRel="nextClick" afterEffect="1"/>
                                        <p:tgtEl>
                                          <p:spTgt spid="635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3501"/>
                                        </p:tgtEl>
                                        <p:attrNameLst>
                                          <p:attrName>style.visibility</p:attrName>
                                        </p:attrNameLst>
                                      </p:cBhvr>
                                      <p:to>
                                        <p:strVal val="visible"/>
                                      </p:to>
                                    </p:set>
                                  </p:childTnLst>
                                  <p:subTnLst>
                                    <p:set>
                                      <p:cBhvr override="childStyle">
                                        <p:cTn dur="1" fill="hold" display="0" masterRel="nextClick" afterEffect="1"/>
                                        <p:tgtEl>
                                          <p:spTgt spid="6350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244FD77-4792-4476-BB6F-3F2099B89FCB}"/>
              </a:ext>
            </a:extLst>
          </p:cNvPr>
          <p:cNvSpPr>
            <a:spLocks noGrp="1" noChangeArrowheads="1"/>
          </p:cNvSpPr>
          <p:nvPr>
            <p:ph type="title"/>
          </p:nvPr>
        </p:nvSpPr>
        <p:spPr/>
        <p:txBody>
          <a:bodyPr/>
          <a:lstStyle/>
          <a:p>
            <a:pPr eaLnBrk="1" hangingPunct="1"/>
            <a:r>
              <a:rPr lang="zh-CN" altLang="en-US"/>
              <a:t>四、动态查找表</a:t>
            </a:r>
          </a:p>
        </p:txBody>
      </p:sp>
      <p:sp>
        <p:nvSpPr>
          <p:cNvPr id="21507" name="Rectangle 3">
            <a:extLst>
              <a:ext uri="{FF2B5EF4-FFF2-40B4-BE49-F238E27FC236}">
                <a16:creationId xmlns:a16="http://schemas.microsoft.com/office/drawing/2014/main" id="{528A07C8-2178-4D7F-8A0D-3C1EE66E3B57}"/>
              </a:ext>
            </a:extLst>
          </p:cNvPr>
          <p:cNvSpPr>
            <a:spLocks noGrp="1" noChangeArrowheads="1"/>
          </p:cNvSpPr>
          <p:nvPr>
            <p:ph type="body" sz="half" idx="1"/>
          </p:nvPr>
        </p:nvSpPr>
        <p:spPr>
          <a:xfrm>
            <a:off x="2706689" y="2017713"/>
            <a:ext cx="7693025" cy="1592262"/>
          </a:xfrm>
        </p:spPr>
        <p:txBody>
          <a:bodyPr/>
          <a:lstStyle/>
          <a:p>
            <a:pPr eaLnBrk="1" hangingPunct="1"/>
            <a:r>
              <a:rPr lang="zh-CN" altLang="en-US"/>
              <a:t>二叉排序树</a:t>
            </a:r>
          </a:p>
          <a:p>
            <a:pPr lvl="1" eaLnBrk="1" hangingPunct="1"/>
            <a:r>
              <a:rPr lang="zh-CN" altLang="en-US"/>
              <a:t>从二叉排序树上删除一条记录</a:t>
            </a:r>
          </a:p>
        </p:txBody>
      </p:sp>
      <p:pic>
        <p:nvPicPr>
          <p:cNvPr id="21508" name="Picture 4">
            <a:extLst>
              <a:ext uri="{FF2B5EF4-FFF2-40B4-BE49-F238E27FC236}">
                <a16:creationId xmlns:a16="http://schemas.microsoft.com/office/drawing/2014/main" id="{40230A68-C628-4C9A-90AB-BD221A6976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51313" y="3644900"/>
            <a:ext cx="4132262" cy="26606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a:extLst>
              <a:ext uri="{FF2B5EF4-FFF2-40B4-BE49-F238E27FC236}">
                <a16:creationId xmlns:a16="http://schemas.microsoft.com/office/drawing/2014/main" id="{42172E35-64E7-46C6-9BE0-84ADAD7D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420939"/>
            <a:ext cx="3265488" cy="3684587"/>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4519" name="Picture 7">
            <a:extLst>
              <a:ext uri="{FF2B5EF4-FFF2-40B4-BE49-F238E27FC236}">
                <a16:creationId xmlns:a16="http://schemas.microsoft.com/office/drawing/2014/main" id="{BAEFDEFD-9AB5-49BC-87D8-23F579CD4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2565401"/>
            <a:ext cx="3265488" cy="34956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2532" name="AutoShape 8">
            <a:extLst>
              <a:ext uri="{FF2B5EF4-FFF2-40B4-BE49-F238E27FC236}">
                <a16:creationId xmlns:a16="http://schemas.microsoft.com/office/drawing/2014/main" id="{DAFB63A7-5226-450E-A199-794EDBB8C724}"/>
              </a:ext>
            </a:extLst>
          </p:cNvPr>
          <p:cNvSpPr>
            <a:spLocks noChangeArrowheads="1"/>
          </p:cNvSpPr>
          <p:nvPr/>
        </p:nvSpPr>
        <p:spPr bwMode="auto">
          <a:xfrm>
            <a:off x="6167438" y="3890051"/>
            <a:ext cx="232968" cy="733663"/>
          </a:xfrm>
          <a:prstGeom prst="rightArrow">
            <a:avLst>
              <a:gd name="adj1" fmla="val 50000"/>
              <a:gd name="adj2" fmla="val 42902"/>
            </a:avLst>
          </a:prstGeom>
          <a:solidFill>
            <a:schemeClr val="accent1"/>
          </a:solidFill>
          <a:ln w="9525" algn="ctr">
            <a:solidFill>
              <a:srgbClr val="000000"/>
            </a:solidFill>
            <a:miter lim="800000"/>
            <a:headEnd/>
            <a:tailEnd/>
          </a:ln>
        </p:spPr>
        <p:txBody>
          <a:bodyPr wrap="none"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533" name="Text Box 9">
            <a:extLst>
              <a:ext uri="{FF2B5EF4-FFF2-40B4-BE49-F238E27FC236}">
                <a16:creationId xmlns:a16="http://schemas.microsoft.com/office/drawing/2014/main" id="{E28AA1C6-1F0C-49AC-BCA1-3F35B3A7197B}"/>
              </a:ext>
            </a:extLst>
          </p:cNvPr>
          <p:cNvSpPr txBox="1">
            <a:spLocks noChangeArrowheads="1"/>
          </p:cNvSpPr>
          <p:nvPr/>
        </p:nvSpPr>
        <p:spPr bwMode="auto">
          <a:xfrm>
            <a:off x="2640013" y="1268414"/>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若被删除结点没有右子（或左子）。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7D1833AE-E602-40A4-B964-DA01885E2813}"/>
              </a:ext>
            </a:extLst>
          </p:cNvPr>
          <p:cNvSpPr txBox="1">
            <a:spLocks noChangeArrowheads="1"/>
          </p:cNvSpPr>
          <p:nvPr/>
        </p:nvSpPr>
        <p:spPr bwMode="auto">
          <a:xfrm>
            <a:off x="2835276" y="1249364"/>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若被删除结点既有左子又有右子：</a:t>
            </a:r>
          </a:p>
        </p:txBody>
      </p:sp>
      <p:pic>
        <p:nvPicPr>
          <p:cNvPr id="65542" name="Picture 6">
            <a:extLst>
              <a:ext uri="{FF2B5EF4-FFF2-40B4-BE49-F238E27FC236}">
                <a16:creationId xmlns:a16="http://schemas.microsoft.com/office/drawing/2014/main" id="{BEE62440-69F0-4504-B221-9A737698C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1844676"/>
            <a:ext cx="5951537" cy="4652963"/>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5543" name="Picture 7">
            <a:extLst>
              <a:ext uri="{FF2B5EF4-FFF2-40B4-BE49-F238E27FC236}">
                <a16:creationId xmlns:a16="http://schemas.microsoft.com/office/drawing/2014/main" id="{0DEC81DA-02D8-4F98-B8D3-41521F6B8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951537" cy="4092575"/>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5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a:extLst>
              <a:ext uri="{FF2B5EF4-FFF2-40B4-BE49-F238E27FC236}">
                <a16:creationId xmlns:a16="http://schemas.microsoft.com/office/drawing/2014/main" id="{0FFF802D-2A03-489A-A8E3-C3081F43A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404813"/>
            <a:ext cx="4535487"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pic>
        <p:nvPicPr>
          <p:cNvPr id="66566" name="Picture 6">
            <a:extLst>
              <a:ext uri="{FF2B5EF4-FFF2-40B4-BE49-F238E27FC236}">
                <a16:creationId xmlns:a16="http://schemas.microsoft.com/office/drawing/2014/main" id="{1D79A94B-B29A-4245-A7B2-CB9C53666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716338"/>
            <a:ext cx="4535488" cy="2921000"/>
          </a:xfrm>
          <a:prstGeom prst="rect">
            <a:avLst/>
          </a:prstGeom>
          <a:ln>
            <a:noFill/>
          </a:ln>
          <a:effectLst>
            <a:outerShdw blurRad="190500" algn="tl" rotWithShape="0">
              <a:srgbClr val="000000">
                <a:alpha val="70000"/>
              </a:srgbClr>
            </a:outerShdw>
          </a:effectLst>
          <a:extLst>
            <a:ext uri="{91240B29-F687-4F45-9708-019B960494DF}">
              <a14:hiddenLine xmlns:a14="http://schemas.microsoft.com/office/drawing/2010/main" w="9525" algn="ctr">
                <a:solidFill>
                  <a:srgbClr val="000000"/>
                </a:solidFill>
                <a:miter lim="800000"/>
                <a:headEnd/>
                <a:tailEnd/>
              </a14:hiddenLine>
            </a:ext>
          </a:extLst>
        </p:spPr>
      </p:pic>
      <p:sp>
        <p:nvSpPr>
          <p:cNvPr id="24580" name="AutoShape 7">
            <a:extLst>
              <a:ext uri="{FF2B5EF4-FFF2-40B4-BE49-F238E27FC236}">
                <a16:creationId xmlns:a16="http://schemas.microsoft.com/office/drawing/2014/main" id="{70A22E37-78A9-4A19-9B7C-0884AAE6B3B0}"/>
              </a:ext>
            </a:extLst>
          </p:cNvPr>
          <p:cNvSpPr>
            <a:spLocks noChangeArrowheads="1"/>
          </p:cNvSpPr>
          <p:nvPr/>
        </p:nvSpPr>
        <p:spPr bwMode="auto">
          <a:xfrm rot="5400000">
            <a:off x="4189018" y="3636447"/>
            <a:ext cx="215102" cy="1097994"/>
          </a:xfrm>
          <a:custGeom>
            <a:avLst/>
            <a:gdLst>
              <a:gd name="T0" fmla="*/ 2147483647 w 21600"/>
              <a:gd name="T1" fmla="*/ 0 h 21600"/>
              <a:gd name="T2" fmla="*/ 1684274332 w 21600"/>
              <a:gd name="T3" fmla="*/ 731869113 h 21600"/>
              <a:gd name="T4" fmla="*/ 0 w 21600"/>
              <a:gd name="T5" fmla="*/ 1829771699 h 21600"/>
              <a:gd name="T6" fmla="*/ 1684274332 w 21600"/>
              <a:gd name="T7" fmla="*/ 2147483647 h 21600"/>
              <a:gd name="T8" fmla="*/ 2147483647 w 21600"/>
              <a:gd name="T9" fmla="*/ 1524725650 h 21600"/>
              <a:gd name="T10" fmla="*/ 2147483647 w 21600"/>
              <a:gd name="T11" fmla="*/ 73186911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9AB0F97-6C67-4D6B-97F0-7882D7942B5A}"/>
              </a:ext>
            </a:extLst>
          </p:cNvPr>
          <p:cNvSpPr>
            <a:spLocks noGrp="1" noChangeArrowheads="1"/>
          </p:cNvSpPr>
          <p:nvPr>
            <p:ph type="title"/>
          </p:nvPr>
        </p:nvSpPr>
        <p:spPr>
          <a:xfrm>
            <a:off x="2351583" y="908720"/>
            <a:ext cx="9573717" cy="767681"/>
          </a:xfrm>
        </p:spPr>
        <p:txBody>
          <a:bodyPr/>
          <a:lstStyle/>
          <a:p>
            <a:pPr eaLnBrk="1" hangingPunct="1"/>
            <a:r>
              <a:rPr lang="zh-CN" altLang="en-US" dirty="0"/>
              <a:t>四、动态查找表</a:t>
            </a:r>
          </a:p>
        </p:txBody>
      </p:sp>
      <p:sp>
        <p:nvSpPr>
          <p:cNvPr id="25603" name="Rectangle 3">
            <a:extLst>
              <a:ext uri="{FF2B5EF4-FFF2-40B4-BE49-F238E27FC236}">
                <a16:creationId xmlns:a16="http://schemas.microsoft.com/office/drawing/2014/main" id="{8B1C4D9C-CB19-4026-B776-BEE61F6A4A01}"/>
              </a:ext>
            </a:extLst>
          </p:cNvPr>
          <p:cNvSpPr>
            <a:spLocks noGrp="1" noChangeArrowheads="1"/>
          </p:cNvSpPr>
          <p:nvPr>
            <p:ph type="body" sz="half" idx="1"/>
          </p:nvPr>
        </p:nvSpPr>
        <p:spPr>
          <a:xfrm>
            <a:off x="2590800" y="1981200"/>
            <a:ext cx="7608888" cy="2311400"/>
          </a:xfrm>
        </p:spPr>
        <p:txBody>
          <a:bodyPr/>
          <a:lstStyle/>
          <a:p>
            <a:pPr eaLnBrk="1" hangingPunct="1"/>
            <a:r>
              <a:rPr lang="zh-CN" altLang="en-US"/>
              <a:t>平衡二叉树</a:t>
            </a:r>
          </a:p>
          <a:p>
            <a:pPr lvl="1" eaLnBrk="1" hangingPunct="1"/>
            <a:r>
              <a:rPr lang="zh-CN" altLang="en-US"/>
              <a:t>基本概念</a:t>
            </a:r>
          </a:p>
          <a:p>
            <a:pPr lvl="2" eaLnBrk="1" hangingPunct="1"/>
            <a:r>
              <a:rPr lang="zh-CN" altLang="en-US"/>
              <a:t>平衡因子</a:t>
            </a:r>
          </a:p>
          <a:p>
            <a:pPr lvl="2" eaLnBrk="1" hangingPunct="1"/>
            <a:r>
              <a:rPr lang="zh-CN" altLang="en-US"/>
              <a:t>平衡二叉树</a:t>
            </a:r>
          </a:p>
        </p:txBody>
      </p:sp>
      <p:pic>
        <p:nvPicPr>
          <p:cNvPr id="25604" name="Picture 4">
            <a:extLst>
              <a:ext uri="{FF2B5EF4-FFF2-40B4-BE49-F238E27FC236}">
                <a16:creationId xmlns:a16="http://schemas.microsoft.com/office/drawing/2014/main" id="{5587281B-F9D3-4A30-A1FE-21A0A57A77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35638" y="4149726"/>
            <a:ext cx="4608512" cy="251777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8AB7B4-ADF4-4695-8F0D-74628CAA9DC3}"/>
              </a:ext>
            </a:extLst>
          </p:cNvPr>
          <p:cNvSpPr>
            <a:spLocks noGrp="1" noChangeArrowheads="1"/>
          </p:cNvSpPr>
          <p:nvPr>
            <p:ph type="title"/>
          </p:nvPr>
        </p:nvSpPr>
        <p:spPr/>
        <p:txBody>
          <a:bodyPr/>
          <a:lstStyle/>
          <a:p>
            <a:pPr eaLnBrk="1" hangingPunct="1"/>
            <a:r>
              <a:rPr lang="zh-CN" altLang="en-US" dirty="0"/>
              <a:t>四、动态查找表</a:t>
            </a:r>
          </a:p>
        </p:txBody>
      </p:sp>
      <p:sp>
        <p:nvSpPr>
          <p:cNvPr id="26627" name="Rectangle 3">
            <a:extLst>
              <a:ext uri="{FF2B5EF4-FFF2-40B4-BE49-F238E27FC236}">
                <a16:creationId xmlns:a16="http://schemas.microsoft.com/office/drawing/2014/main" id="{063ED688-0D2A-49DC-9609-DAACE9C7D3E7}"/>
              </a:ext>
            </a:extLst>
          </p:cNvPr>
          <p:cNvSpPr>
            <a:spLocks noGrp="1" noChangeArrowheads="1"/>
          </p:cNvSpPr>
          <p:nvPr>
            <p:ph idx="1"/>
          </p:nvPr>
        </p:nvSpPr>
        <p:spPr/>
        <p:txBody>
          <a:bodyPr>
            <a:normAutofit fontScale="55000" lnSpcReduction="20000"/>
          </a:bodyPr>
          <a:lstStyle/>
          <a:p>
            <a:pPr eaLnBrk="1" hangingPunct="1">
              <a:lnSpc>
                <a:spcPct val="200000"/>
              </a:lnSpc>
            </a:pPr>
            <a:r>
              <a:rPr lang="zh-CN" altLang="en-US" sz="3600" dirty="0"/>
              <a:t>平衡二叉树</a:t>
            </a:r>
          </a:p>
          <a:p>
            <a:pPr lvl="1" eaLnBrk="1" hangingPunct="1">
              <a:lnSpc>
                <a:spcPct val="200000"/>
              </a:lnSpc>
            </a:pPr>
            <a:r>
              <a:rPr lang="zh-CN" altLang="en-US" sz="3200" dirty="0"/>
              <a:t>插入结点的调整策略</a:t>
            </a:r>
          </a:p>
          <a:p>
            <a:pPr lvl="2" eaLnBrk="1" hangingPunct="1">
              <a:lnSpc>
                <a:spcPct val="200000"/>
              </a:lnSpc>
            </a:pPr>
            <a:r>
              <a:rPr lang="en-US" altLang="zh-CN" sz="2800" dirty="0"/>
              <a:t>LL</a:t>
            </a:r>
            <a:r>
              <a:rPr lang="zh-CN" altLang="en-US" sz="2800" dirty="0"/>
              <a:t>型：</a:t>
            </a:r>
            <a:r>
              <a:rPr lang="en-US" altLang="zh-CN" sz="2800" dirty="0"/>
              <a:t>R</a:t>
            </a:r>
            <a:r>
              <a:rPr lang="zh-CN" altLang="en-US" sz="2800" dirty="0"/>
              <a:t>旋</a:t>
            </a:r>
          </a:p>
          <a:p>
            <a:pPr lvl="2" eaLnBrk="1" hangingPunct="1">
              <a:lnSpc>
                <a:spcPct val="200000"/>
              </a:lnSpc>
            </a:pPr>
            <a:r>
              <a:rPr lang="en-US" altLang="zh-CN" sz="2800" dirty="0"/>
              <a:t>RR</a:t>
            </a:r>
            <a:r>
              <a:rPr lang="zh-CN" altLang="en-US" sz="2800" dirty="0"/>
              <a:t>型：</a:t>
            </a:r>
            <a:r>
              <a:rPr lang="en-US" altLang="zh-CN" sz="2800" dirty="0"/>
              <a:t>L</a:t>
            </a:r>
            <a:r>
              <a:rPr lang="zh-CN" altLang="en-US" sz="2800" dirty="0"/>
              <a:t>旋</a:t>
            </a:r>
          </a:p>
          <a:p>
            <a:pPr lvl="2" eaLnBrk="1" hangingPunct="1">
              <a:lnSpc>
                <a:spcPct val="200000"/>
              </a:lnSpc>
            </a:pPr>
            <a:r>
              <a:rPr lang="en-US" altLang="zh-CN" sz="2800" dirty="0"/>
              <a:t>LR</a:t>
            </a:r>
            <a:r>
              <a:rPr lang="zh-CN" altLang="en-US" sz="2800" dirty="0"/>
              <a:t>型：</a:t>
            </a:r>
            <a:r>
              <a:rPr lang="en-US" altLang="zh-CN" sz="2800" dirty="0"/>
              <a:t>L</a:t>
            </a:r>
            <a:r>
              <a:rPr lang="zh-CN" altLang="en-US" sz="2800" dirty="0"/>
              <a:t>旋</a:t>
            </a:r>
            <a:r>
              <a:rPr lang="en-US" altLang="zh-CN" sz="2800" dirty="0"/>
              <a:t>R</a:t>
            </a:r>
            <a:r>
              <a:rPr lang="zh-CN" altLang="en-US" sz="2800" dirty="0"/>
              <a:t>旋</a:t>
            </a:r>
          </a:p>
          <a:p>
            <a:pPr lvl="2" eaLnBrk="1" hangingPunct="1">
              <a:lnSpc>
                <a:spcPct val="200000"/>
              </a:lnSpc>
            </a:pPr>
            <a:r>
              <a:rPr lang="en-US" altLang="zh-CN" sz="2800" dirty="0"/>
              <a:t>RL</a:t>
            </a:r>
            <a:r>
              <a:rPr lang="zh-CN" altLang="en-US" sz="2800" dirty="0"/>
              <a:t>型：</a:t>
            </a:r>
            <a:r>
              <a:rPr lang="en-US" altLang="zh-CN" sz="2800" dirty="0"/>
              <a:t>R</a:t>
            </a:r>
            <a:r>
              <a:rPr lang="zh-CN" altLang="en-US" sz="2800" dirty="0"/>
              <a:t>旋</a:t>
            </a:r>
            <a:r>
              <a:rPr lang="en-US" altLang="zh-CN" sz="2800" dirty="0"/>
              <a:t>L</a:t>
            </a:r>
            <a:r>
              <a:rPr lang="zh-CN" altLang="en-US" sz="2800" dirty="0"/>
              <a:t>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4FC503F2-3510-458B-95FD-B2B151E6720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LL</a:t>
            </a:r>
            <a:r>
              <a:rPr lang="zh-CN" altLang="en-US" sz="2000" b="1">
                <a:latin typeface="Courier New" panose="02070309020205020404" pitchFamily="49" charset="0"/>
                <a:ea typeface="楷体_GB2312" pitchFamily="49" charset="-122"/>
              </a:rPr>
              <a:t>型：在结点的左子的左子树上插入新结点导致失衡。</a:t>
            </a:r>
          </a:p>
        </p:txBody>
      </p:sp>
      <p:pic>
        <p:nvPicPr>
          <p:cNvPr id="27651" name="Picture 8">
            <a:extLst>
              <a:ext uri="{FF2B5EF4-FFF2-40B4-BE49-F238E27FC236}">
                <a16:creationId xmlns:a16="http://schemas.microsoft.com/office/drawing/2014/main" id="{252E73F8-FAD9-45EA-98A1-800259562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9881" name="Picture 9">
            <a:extLst>
              <a:ext uri="{FF2B5EF4-FFF2-40B4-BE49-F238E27FC236}">
                <a16:creationId xmlns:a16="http://schemas.microsoft.com/office/drawing/2014/main" id="{841E8223-54B0-4959-9D46-C32350D9C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276476"/>
            <a:ext cx="3795713" cy="40814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42F99E7-7822-4FF5-96D6-4DC760DEF18C}"/>
              </a:ext>
            </a:extLst>
          </p:cNvPr>
          <p:cNvSpPr txBox="1">
            <a:spLocks noChangeArrowheads="1"/>
          </p:cNvSpPr>
          <p:nvPr/>
        </p:nvSpPr>
        <p:spPr bwMode="auto">
          <a:xfrm>
            <a:off x="2782888"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RR</a:t>
            </a:r>
            <a:r>
              <a:rPr lang="zh-CN" altLang="en-US" sz="2000" b="1">
                <a:latin typeface="Courier New" panose="02070309020205020404" pitchFamily="49" charset="0"/>
                <a:ea typeface="楷体_GB2312" pitchFamily="49" charset="-122"/>
              </a:rPr>
              <a:t>型：在结点的右子的右子树中插入新结点导致失衡。</a:t>
            </a:r>
          </a:p>
        </p:txBody>
      </p:sp>
      <p:pic>
        <p:nvPicPr>
          <p:cNvPr id="28675" name="Picture 5">
            <a:extLst>
              <a:ext uri="{FF2B5EF4-FFF2-40B4-BE49-F238E27FC236}">
                <a16:creationId xmlns:a16="http://schemas.microsoft.com/office/drawing/2014/main" id="{B8F2CCB7-C1BE-4E07-96D4-96E42A36F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0902" name="Picture 6">
            <a:extLst>
              <a:ext uri="{FF2B5EF4-FFF2-40B4-BE49-F238E27FC236}">
                <a16:creationId xmlns:a16="http://schemas.microsoft.com/office/drawing/2014/main" id="{A4C6F205-D0A3-4503-AC89-44E79CE3D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6" y="2349500"/>
            <a:ext cx="3751263" cy="40338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BAC1903C-47EF-4662-A21D-CC2E6C2EAAAE}"/>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LR</a:t>
            </a:r>
            <a:r>
              <a:rPr lang="zh-CN" altLang="en-US" sz="2000" b="1">
                <a:latin typeface="Courier New" panose="02070309020205020404" pitchFamily="49" charset="0"/>
                <a:ea typeface="楷体_GB2312" pitchFamily="49" charset="-122"/>
              </a:rPr>
              <a:t>型：在结点的左子的右子树上插入新结点导致失衡。</a:t>
            </a:r>
          </a:p>
        </p:txBody>
      </p:sp>
      <p:pic>
        <p:nvPicPr>
          <p:cNvPr id="29699" name="Picture 5">
            <a:extLst>
              <a:ext uri="{FF2B5EF4-FFF2-40B4-BE49-F238E27FC236}">
                <a16:creationId xmlns:a16="http://schemas.microsoft.com/office/drawing/2014/main" id="{91D9B033-F81B-4F8A-B82B-B2C07E2A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2060575"/>
            <a:ext cx="3646488"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1926" name="Picture 6">
            <a:extLst>
              <a:ext uri="{FF2B5EF4-FFF2-40B4-BE49-F238E27FC236}">
                <a16:creationId xmlns:a16="http://schemas.microsoft.com/office/drawing/2014/main" id="{C1281553-FE37-4F11-BDCE-AAFBA07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1" y="2060575"/>
            <a:ext cx="3922713" cy="447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F3936A1-51FD-4D21-A933-CADE78BA9D3B}"/>
              </a:ext>
            </a:extLst>
          </p:cNvPr>
          <p:cNvSpPr>
            <a:spLocks noGrp="1" noChangeArrowheads="1"/>
          </p:cNvSpPr>
          <p:nvPr>
            <p:ph type="title"/>
          </p:nvPr>
        </p:nvSpPr>
        <p:spPr/>
        <p:txBody>
          <a:bodyPr/>
          <a:lstStyle/>
          <a:p>
            <a:pPr eaLnBrk="1" hangingPunct="1"/>
            <a:r>
              <a:rPr lang="zh-CN" altLang="en-US"/>
              <a:t>二、静态查找表</a:t>
            </a:r>
          </a:p>
        </p:txBody>
      </p:sp>
      <p:sp>
        <p:nvSpPr>
          <p:cNvPr id="5123" name="Rectangle 3">
            <a:extLst>
              <a:ext uri="{FF2B5EF4-FFF2-40B4-BE49-F238E27FC236}">
                <a16:creationId xmlns:a16="http://schemas.microsoft.com/office/drawing/2014/main" id="{DB60521A-0B86-481F-BB93-C91EFB0C99C6}"/>
              </a:ext>
            </a:extLst>
          </p:cNvPr>
          <p:cNvSpPr>
            <a:spLocks noGrp="1" noChangeArrowheads="1"/>
          </p:cNvSpPr>
          <p:nvPr>
            <p:ph idx="1"/>
          </p:nvPr>
        </p:nvSpPr>
        <p:spPr/>
        <p:txBody>
          <a:bodyPr/>
          <a:lstStyle/>
          <a:p>
            <a:pPr eaLnBrk="1" hangingPunct="1"/>
            <a:r>
              <a:rPr lang="zh-CN" altLang="en-US"/>
              <a:t>基本概念</a:t>
            </a:r>
          </a:p>
          <a:p>
            <a:pPr eaLnBrk="1" hangingPunct="1"/>
            <a:r>
              <a:rPr lang="zh-CN" altLang="en-US"/>
              <a:t>顺序查找</a:t>
            </a:r>
          </a:p>
          <a:p>
            <a:pPr eaLnBrk="1" hangingPunct="1"/>
            <a:r>
              <a:rPr lang="zh-CN" altLang="en-US"/>
              <a:t>折半查找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D921079-93FE-4084-B38D-99438B54D738}"/>
              </a:ext>
            </a:extLst>
          </p:cNvPr>
          <p:cNvSpPr txBox="1">
            <a:spLocks noChangeArrowheads="1"/>
          </p:cNvSpPr>
          <p:nvPr/>
        </p:nvSpPr>
        <p:spPr bwMode="auto">
          <a:xfrm>
            <a:off x="2927350" y="908051"/>
            <a:ext cx="6330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RL</a:t>
            </a:r>
            <a:r>
              <a:rPr lang="zh-CN" altLang="en-US" sz="2000" b="1">
                <a:latin typeface="Courier New" panose="02070309020205020404" pitchFamily="49" charset="0"/>
                <a:ea typeface="楷体_GB2312" pitchFamily="49" charset="-122"/>
              </a:rPr>
              <a:t>型：在结点的右子的左子树上插入新结点导致失衡。</a:t>
            </a:r>
          </a:p>
        </p:txBody>
      </p:sp>
      <p:pic>
        <p:nvPicPr>
          <p:cNvPr id="30723" name="Picture 5">
            <a:extLst>
              <a:ext uri="{FF2B5EF4-FFF2-40B4-BE49-F238E27FC236}">
                <a16:creationId xmlns:a16="http://schemas.microsoft.com/office/drawing/2014/main" id="{B1BBD1C5-9077-4A4A-96C9-C336F047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2060575"/>
            <a:ext cx="3519487" cy="43195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4" name="Picture 6">
            <a:extLst>
              <a:ext uri="{FF2B5EF4-FFF2-40B4-BE49-F238E27FC236}">
                <a16:creationId xmlns:a16="http://schemas.microsoft.com/office/drawing/2014/main" id="{A74110E8-97FD-45BE-99C6-4B520D654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2060576"/>
            <a:ext cx="3784600" cy="4321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7E725C57-951F-4142-8345-49DF91CEB676}"/>
              </a:ext>
            </a:extLst>
          </p:cNvPr>
          <p:cNvSpPr>
            <a:spLocks noChangeArrowheads="1"/>
          </p:cNvSpPr>
          <p:nvPr/>
        </p:nvSpPr>
        <p:spPr bwMode="auto">
          <a:xfrm>
            <a:off x="2495550" y="692151"/>
            <a:ext cx="719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45, 32, 16, 77, 94, 38, 44, 21, 39, 68, 33, 87</a:t>
            </a:r>
          </a:p>
        </p:txBody>
      </p:sp>
      <p:pic>
        <p:nvPicPr>
          <p:cNvPr id="84997" name="Picture 5">
            <a:extLst>
              <a:ext uri="{FF2B5EF4-FFF2-40B4-BE49-F238E27FC236}">
                <a16:creationId xmlns:a16="http://schemas.microsoft.com/office/drawing/2014/main" id="{CA644252-6B73-4EB1-A11B-6602889E9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8" name="Picture 6">
            <a:extLst>
              <a:ext uri="{FF2B5EF4-FFF2-40B4-BE49-F238E27FC236}">
                <a16:creationId xmlns:a16="http://schemas.microsoft.com/office/drawing/2014/main" id="{B9CEF6E4-FF8C-4CF8-B6E8-29867672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4999" name="Picture 7">
            <a:extLst>
              <a:ext uri="{FF2B5EF4-FFF2-40B4-BE49-F238E27FC236}">
                <a16:creationId xmlns:a16="http://schemas.microsoft.com/office/drawing/2014/main" id="{249B3466-6A1A-46C4-BF6F-1A412948D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0" name="Picture 8">
            <a:extLst>
              <a:ext uri="{FF2B5EF4-FFF2-40B4-BE49-F238E27FC236}">
                <a16:creationId xmlns:a16="http://schemas.microsoft.com/office/drawing/2014/main" id="{BF5618FA-9048-4B8A-9C07-58B72ABA7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1" name="Picture 9">
            <a:extLst>
              <a:ext uri="{FF2B5EF4-FFF2-40B4-BE49-F238E27FC236}">
                <a16:creationId xmlns:a16="http://schemas.microsoft.com/office/drawing/2014/main" id="{2492E513-48E4-4593-9668-69B338D42F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2" name="Picture 10">
            <a:extLst>
              <a:ext uri="{FF2B5EF4-FFF2-40B4-BE49-F238E27FC236}">
                <a16:creationId xmlns:a16="http://schemas.microsoft.com/office/drawing/2014/main" id="{3962D3BA-464A-459E-822A-4935B9940B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3" name="Picture 11">
            <a:extLst>
              <a:ext uri="{FF2B5EF4-FFF2-40B4-BE49-F238E27FC236}">
                <a16:creationId xmlns:a16="http://schemas.microsoft.com/office/drawing/2014/main" id="{58673E5C-85AC-4BFE-AF35-C0C16874ED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4" name="Picture 12">
            <a:extLst>
              <a:ext uri="{FF2B5EF4-FFF2-40B4-BE49-F238E27FC236}">
                <a16:creationId xmlns:a16="http://schemas.microsoft.com/office/drawing/2014/main" id="{258936B7-85FB-4CD9-854F-2F0B9E170B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5" name="Picture 13">
            <a:extLst>
              <a:ext uri="{FF2B5EF4-FFF2-40B4-BE49-F238E27FC236}">
                <a16:creationId xmlns:a16="http://schemas.microsoft.com/office/drawing/2014/main" id="{C70A1343-6874-4E0B-BB65-7FE82BFC20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6" name="Picture 14">
            <a:extLst>
              <a:ext uri="{FF2B5EF4-FFF2-40B4-BE49-F238E27FC236}">
                <a16:creationId xmlns:a16="http://schemas.microsoft.com/office/drawing/2014/main" id="{72F8DB69-AE7F-41F6-B5F3-A1CBC5E99F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7" name="Picture 15">
            <a:extLst>
              <a:ext uri="{FF2B5EF4-FFF2-40B4-BE49-F238E27FC236}">
                <a16:creationId xmlns:a16="http://schemas.microsoft.com/office/drawing/2014/main" id="{AF8E2BD6-59B4-423B-8AE7-90A4CC46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8" name="Picture 16">
            <a:extLst>
              <a:ext uri="{FF2B5EF4-FFF2-40B4-BE49-F238E27FC236}">
                <a16:creationId xmlns:a16="http://schemas.microsoft.com/office/drawing/2014/main" id="{35418895-74CA-4B52-8C26-A14E6441F1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09" name="Picture 17">
            <a:extLst>
              <a:ext uri="{FF2B5EF4-FFF2-40B4-BE49-F238E27FC236}">
                <a16:creationId xmlns:a16="http://schemas.microsoft.com/office/drawing/2014/main" id="{4C22A73F-C48D-4E65-B1E7-DA6ABB833A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0" name="Picture 18">
            <a:extLst>
              <a:ext uri="{FF2B5EF4-FFF2-40B4-BE49-F238E27FC236}">
                <a16:creationId xmlns:a16="http://schemas.microsoft.com/office/drawing/2014/main" id="{C9CF09AB-1046-41B2-9743-588610C56B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1" name="Picture 19">
            <a:extLst>
              <a:ext uri="{FF2B5EF4-FFF2-40B4-BE49-F238E27FC236}">
                <a16:creationId xmlns:a16="http://schemas.microsoft.com/office/drawing/2014/main" id="{43BBE1DF-D2D5-4390-9994-2AF3797ADC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2" name="Picture 20">
            <a:extLst>
              <a:ext uri="{FF2B5EF4-FFF2-40B4-BE49-F238E27FC236}">
                <a16:creationId xmlns:a16="http://schemas.microsoft.com/office/drawing/2014/main" id="{127086B9-18DD-4128-AB0B-FD6044FBCAF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85013" name="Picture 21">
            <a:extLst>
              <a:ext uri="{FF2B5EF4-FFF2-40B4-BE49-F238E27FC236}">
                <a16:creationId xmlns:a16="http://schemas.microsoft.com/office/drawing/2014/main" id="{15278F9B-8380-41DD-BFA5-4F8AE04CA3C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2420939"/>
            <a:ext cx="4608512" cy="3908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8"/>
                                        </p:tgtEl>
                                        <p:attrNameLst>
                                          <p:attrName>style.visibility</p:attrName>
                                        </p:attrNameLst>
                                      </p:cBhvr>
                                      <p:to>
                                        <p:strVal val="visible"/>
                                      </p:to>
                                    </p:set>
                                  </p:childTnLst>
                                  <p:subTnLst>
                                    <p:set>
                                      <p:cBhvr override="childStyle">
                                        <p:cTn dur="1" fill="hold" display="0" masterRel="nextClick" afterEffect="1"/>
                                        <p:tgtEl>
                                          <p:spTgt spid="8499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9"/>
                                        </p:tgtEl>
                                        <p:attrNameLst>
                                          <p:attrName>style.visibility</p:attrName>
                                        </p:attrNameLst>
                                      </p:cBhvr>
                                      <p:to>
                                        <p:strVal val="visible"/>
                                      </p:to>
                                    </p:set>
                                  </p:childTnLst>
                                  <p:subTnLst>
                                    <p:set>
                                      <p:cBhvr override="childStyle">
                                        <p:cTn dur="1" fill="hold" display="0" masterRel="nextClick" afterEffect="1"/>
                                        <p:tgtEl>
                                          <p:spTgt spid="8499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000"/>
                                        </p:tgtEl>
                                        <p:attrNameLst>
                                          <p:attrName>style.visibility</p:attrName>
                                        </p:attrNameLst>
                                      </p:cBhvr>
                                      <p:to>
                                        <p:strVal val="visible"/>
                                      </p:to>
                                    </p:set>
                                  </p:childTnLst>
                                  <p:subTnLst>
                                    <p:set>
                                      <p:cBhvr override="childStyle">
                                        <p:cTn dur="1" fill="hold" display="0" masterRel="nextClick" afterEffect="1"/>
                                        <p:tgtEl>
                                          <p:spTgt spid="8500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001"/>
                                        </p:tgtEl>
                                        <p:attrNameLst>
                                          <p:attrName>style.visibility</p:attrName>
                                        </p:attrNameLst>
                                      </p:cBhvr>
                                      <p:to>
                                        <p:strVal val="visible"/>
                                      </p:to>
                                    </p:set>
                                  </p:childTnLst>
                                  <p:subTnLst>
                                    <p:set>
                                      <p:cBhvr override="childStyle">
                                        <p:cTn dur="1" fill="hold" display="0" masterRel="nextClick" afterEffect="1"/>
                                        <p:tgtEl>
                                          <p:spTgt spid="8500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002"/>
                                        </p:tgtEl>
                                        <p:attrNameLst>
                                          <p:attrName>style.visibility</p:attrName>
                                        </p:attrNameLst>
                                      </p:cBhvr>
                                      <p:to>
                                        <p:strVal val="visible"/>
                                      </p:to>
                                    </p:set>
                                  </p:childTnLst>
                                  <p:subTnLst>
                                    <p:set>
                                      <p:cBhvr override="childStyle">
                                        <p:cTn dur="1" fill="hold" display="0" masterRel="nextClick" afterEffect="1"/>
                                        <p:tgtEl>
                                          <p:spTgt spid="8500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003"/>
                                        </p:tgtEl>
                                        <p:attrNameLst>
                                          <p:attrName>style.visibility</p:attrName>
                                        </p:attrNameLst>
                                      </p:cBhvr>
                                      <p:to>
                                        <p:strVal val="visible"/>
                                      </p:to>
                                    </p:set>
                                  </p:childTnLst>
                                  <p:subTnLst>
                                    <p:set>
                                      <p:cBhvr override="childStyle">
                                        <p:cTn dur="1" fill="hold" display="0" masterRel="nextClick" afterEffect="1"/>
                                        <p:tgtEl>
                                          <p:spTgt spid="8500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5004"/>
                                        </p:tgtEl>
                                        <p:attrNameLst>
                                          <p:attrName>style.visibility</p:attrName>
                                        </p:attrNameLst>
                                      </p:cBhvr>
                                      <p:to>
                                        <p:strVal val="visible"/>
                                      </p:to>
                                    </p:set>
                                  </p:childTnLst>
                                  <p:subTnLst>
                                    <p:set>
                                      <p:cBhvr override="childStyle">
                                        <p:cTn dur="1" fill="hold" display="0" masterRel="nextClick" afterEffect="1"/>
                                        <p:tgtEl>
                                          <p:spTgt spid="85004"/>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5005"/>
                                        </p:tgtEl>
                                        <p:attrNameLst>
                                          <p:attrName>style.visibility</p:attrName>
                                        </p:attrNameLst>
                                      </p:cBhvr>
                                      <p:to>
                                        <p:strVal val="visible"/>
                                      </p:to>
                                    </p:set>
                                  </p:childTnLst>
                                  <p:subTnLst>
                                    <p:set>
                                      <p:cBhvr override="childStyle">
                                        <p:cTn dur="1" fill="hold" display="0" masterRel="nextClick" afterEffect="1"/>
                                        <p:tgtEl>
                                          <p:spTgt spid="8500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5006"/>
                                        </p:tgtEl>
                                        <p:attrNameLst>
                                          <p:attrName>style.visibility</p:attrName>
                                        </p:attrNameLst>
                                      </p:cBhvr>
                                      <p:to>
                                        <p:strVal val="visible"/>
                                      </p:to>
                                    </p:set>
                                  </p:childTnLst>
                                  <p:subTnLst>
                                    <p:set>
                                      <p:cBhvr override="childStyle">
                                        <p:cTn dur="1" fill="hold" display="0" masterRel="nextClick" afterEffect="1"/>
                                        <p:tgtEl>
                                          <p:spTgt spid="8500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5007"/>
                                        </p:tgtEl>
                                        <p:attrNameLst>
                                          <p:attrName>style.visibility</p:attrName>
                                        </p:attrNameLst>
                                      </p:cBhvr>
                                      <p:to>
                                        <p:strVal val="visible"/>
                                      </p:to>
                                    </p:set>
                                  </p:childTnLst>
                                  <p:subTnLst>
                                    <p:set>
                                      <p:cBhvr override="childStyle">
                                        <p:cTn dur="1" fill="hold" display="0" masterRel="nextClick" afterEffect="1"/>
                                        <p:tgtEl>
                                          <p:spTgt spid="85007"/>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5008"/>
                                        </p:tgtEl>
                                        <p:attrNameLst>
                                          <p:attrName>style.visibility</p:attrName>
                                        </p:attrNameLst>
                                      </p:cBhvr>
                                      <p:to>
                                        <p:strVal val="visible"/>
                                      </p:to>
                                    </p:se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5009"/>
                                        </p:tgtEl>
                                        <p:attrNameLst>
                                          <p:attrName>style.visibility</p:attrName>
                                        </p:attrNameLst>
                                      </p:cBhvr>
                                      <p:to>
                                        <p:strVal val="visible"/>
                                      </p:to>
                                    </p:set>
                                  </p:childTnLst>
                                  <p:subTnLst>
                                    <p:set>
                                      <p:cBhvr override="childStyle">
                                        <p:cTn dur="1" fill="hold" display="0" masterRel="nextClick" afterEffect="1"/>
                                        <p:tgtEl>
                                          <p:spTgt spid="85009"/>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5010"/>
                                        </p:tgtEl>
                                        <p:attrNameLst>
                                          <p:attrName>style.visibility</p:attrName>
                                        </p:attrNameLst>
                                      </p:cBhvr>
                                      <p:to>
                                        <p:strVal val="visible"/>
                                      </p:to>
                                    </p:set>
                                  </p:childTnLst>
                                  <p:subTnLst>
                                    <p:set>
                                      <p:cBhvr override="childStyle">
                                        <p:cTn dur="1" fill="hold" display="0" masterRel="nextClick" afterEffect="1"/>
                                        <p:tgtEl>
                                          <p:spTgt spid="85010"/>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5011"/>
                                        </p:tgtEl>
                                        <p:attrNameLst>
                                          <p:attrName>style.visibility</p:attrName>
                                        </p:attrNameLst>
                                      </p:cBhvr>
                                      <p:to>
                                        <p:strVal val="visible"/>
                                      </p:to>
                                    </p:set>
                                  </p:childTnLst>
                                  <p:subTnLst>
                                    <p:set>
                                      <p:cBhvr override="childStyle">
                                        <p:cTn dur="1" fill="hold" display="0" masterRel="nextClick" afterEffect="1"/>
                                        <p:tgtEl>
                                          <p:spTgt spid="8501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5012"/>
                                        </p:tgtEl>
                                        <p:attrNameLst>
                                          <p:attrName>style.visibility</p:attrName>
                                        </p:attrNameLst>
                                      </p:cBhvr>
                                      <p:to>
                                        <p:strVal val="visible"/>
                                      </p:to>
                                    </p:set>
                                  </p:childTnLst>
                                  <p:subTnLst>
                                    <p:set>
                                      <p:cBhvr override="childStyle">
                                        <p:cTn dur="1" fill="hold" display="0" masterRel="nextClick" afterEffect="1"/>
                                        <p:tgtEl>
                                          <p:spTgt spid="8501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5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032D71-3A39-4832-84CB-64FA6CE9A67E}"/>
              </a:ext>
            </a:extLst>
          </p:cNvPr>
          <p:cNvSpPr>
            <a:spLocks noGrp="1" noChangeArrowheads="1"/>
          </p:cNvSpPr>
          <p:nvPr>
            <p:ph type="title"/>
          </p:nvPr>
        </p:nvSpPr>
        <p:spPr/>
        <p:txBody>
          <a:bodyPr/>
          <a:lstStyle/>
          <a:p>
            <a:pPr eaLnBrk="1" hangingPunct="1"/>
            <a:r>
              <a:rPr lang="zh-CN" altLang="en-US" dirty="0"/>
              <a:t>四、动态查找表</a:t>
            </a:r>
          </a:p>
        </p:txBody>
      </p:sp>
      <p:sp>
        <p:nvSpPr>
          <p:cNvPr id="32771" name="Rectangle 3">
            <a:extLst>
              <a:ext uri="{FF2B5EF4-FFF2-40B4-BE49-F238E27FC236}">
                <a16:creationId xmlns:a16="http://schemas.microsoft.com/office/drawing/2014/main" id="{C6D7E91F-ABDD-43C8-820F-1E562BFFE0D9}"/>
              </a:ext>
            </a:extLst>
          </p:cNvPr>
          <p:cNvSpPr>
            <a:spLocks noGrp="1" noRot="1" noChangeAspect="1" noMove="1" noResize="1" noEditPoints="1" noAdjustHandles="1" noChangeArrowheads="1" noChangeShapeType="1" noTextEdit="1"/>
          </p:cNvSpPr>
          <p:nvPr>
            <p:ph idx="1"/>
          </p:nvPr>
        </p:nvSpPr>
        <p:spPr>
          <a:blipFill rotWithShape="1">
            <a:blip r:embed="rId2"/>
            <a:stretch>
              <a:fillRect l="-81" t="-1342" r="-323"/>
            </a:stretch>
          </a:blipFill>
          <a:extLst/>
        </p:spPr>
        <p:txBody>
          <a:bodyPr/>
          <a:lstStyle/>
          <a:p>
            <a:r>
              <a:rPr lang="zh-CN" altLang="en-US" dirty="0">
                <a:no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1">
            <a:extLst>
              <a:ext uri="{FF2B5EF4-FFF2-40B4-BE49-F238E27FC236}">
                <a16:creationId xmlns:a16="http://schemas.microsoft.com/office/drawing/2014/main" id="{9632E9EA-9431-45D9-8CCC-2D1BEFDE9E69}"/>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3795" name="Picture 22">
            <a:extLst>
              <a:ext uri="{FF2B5EF4-FFF2-40B4-BE49-F238E27FC236}">
                <a16:creationId xmlns:a16="http://schemas.microsoft.com/office/drawing/2014/main" id="{1CAF7BC6-1529-481C-8368-889A8723F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1">
            <a:extLst>
              <a:ext uri="{FF2B5EF4-FFF2-40B4-BE49-F238E27FC236}">
                <a16:creationId xmlns:a16="http://schemas.microsoft.com/office/drawing/2014/main" id="{91B75E07-20FA-474A-A3E6-6E41D381F36D}"/>
              </a:ext>
            </a:extLst>
          </p:cNvPr>
          <p:cNvSpPr txBox="1">
            <a:spLocks noChangeArrowheads="1"/>
          </p:cNvSpPr>
          <p:nvPr/>
        </p:nvSpPr>
        <p:spPr bwMode="auto">
          <a:xfrm>
            <a:off x="2908300" y="420689"/>
            <a:ext cx="5995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以下是一个</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树，除根结点外，每个结点中的子树个数不少于</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，不多于</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，亦即，每个结点中最多含有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个关键字，最少含有</a:t>
            </a:r>
            <a:r>
              <a:rPr lang="en-US" altLang="zh-CN" sz="2000" b="1">
                <a:latin typeface="Courier New" panose="02070309020205020404" pitchFamily="49" charset="0"/>
                <a:ea typeface="楷体_GB2312" pitchFamily="49" charset="-122"/>
              </a:rPr>
              <a:t>1</a:t>
            </a:r>
            <a:r>
              <a:rPr lang="zh-CN" altLang="en-US" sz="2000" b="1">
                <a:latin typeface="Courier New" panose="02070309020205020404" pitchFamily="49" charset="0"/>
                <a:ea typeface="楷体_GB2312" pitchFamily="49" charset="-122"/>
              </a:rPr>
              <a:t>个关键字。</a:t>
            </a:r>
          </a:p>
        </p:txBody>
      </p:sp>
      <p:pic>
        <p:nvPicPr>
          <p:cNvPr id="34819" name="Picture 22">
            <a:extLst>
              <a:ext uri="{FF2B5EF4-FFF2-40B4-BE49-F238E27FC236}">
                <a16:creationId xmlns:a16="http://schemas.microsoft.com/office/drawing/2014/main" id="{184ED347-8B8C-4963-8C54-8E73FEAB2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7180263" cy="333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3FCB6B-F966-4058-9496-169A5E501B50}"/>
              </a:ext>
            </a:extLst>
          </p:cNvPr>
          <p:cNvSpPr>
            <a:spLocks noGrp="1" noChangeArrowheads="1"/>
          </p:cNvSpPr>
          <p:nvPr>
            <p:ph type="title"/>
          </p:nvPr>
        </p:nvSpPr>
        <p:spPr/>
        <p:txBody>
          <a:bodyPr/>
          <a:lstStyle/>
          <a:p>
            <a:pPr eaLnBrk="1" hangingPunct="1"/>
            <a:r>
              <a:rPr lang="zh-CN" altLang="en-US"/>
              <a:t>四、动态查找表</a:t>
            </a:r>
          </a:p>
        </p:txBody>
      </p:sp>
      <p:sp>
        <p:nvSpPr>
          <p:cNvPr id="34819" name="Rectangle 3">
            <a:extLst>
              <a:ext uri="{FF2B5EF4-FFF2-40B4-BE49-F238E27FC236}">
                <a16:creationId xmlns:a16="http://schemas.microsoft.com/office/drawing/2014/main" id="{AF0E0550-C840-4B64-B8CF-93595B700D1B}"/>
              </a:ext>
            </a:extLst>
          </p:cNvPr>
          <p:cNvSpPr>
            <a:spLocks noGrp="1" noRot="1" noChangeAspect="1" noMove="1" noResize="1" noEditPoints="1" noAdjustHandles="1" noChangeArrowheads="1" noChangeShapeType="1" noTextEdit="1"/>
          </p:cNvSpPr>
          <p:nvPr>
            <p:ph idx="1"/>
          </p:nvPr>
        </p:nvSpPr>
        <p:spPr>
          <a:xfrm>
            <a:off x="2706689" y="2017713"/>
            <a:ext cx="7318375" cy="4114800"/>
          </a:xfrm>
          <a:blipFill rotWithShape="1">
            <a:blip r:embed="rId2"/>
            <a:stretch>
              <a:fillRect t="-1481"/>
            </a:stretch>
          </a:blipFill>
          <a:extLst/>
        </p:spPr>
        <p:txBody>
          <a:bodyPr/>
          <a:lstStyle/>
          <a:p>
            <a:r>
              <a:rPr lang="zh-CN" altLang="en-US">
                <a:noFill/>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579565-C935-4277-A22D-6FA55A4D292B}"/>
              </a:ext>
            </a:extLst>
          </p:cNvPr>
          <p:cNvSpPr>
            <a:spLocks noGrp="1" noChangeArrowheads="1"/>
          </p:cNvSpPr>
          <p:nvPr>
            <p:ph type="title"/>
          </p:nvPr>
        </p:nvSpPr>
        <p:spPr/>
        <p:txBody>
          <a:bodyPr/>
          <a:lstStyle/>
          <a:p>
            <a:pPr eaLnBrk="1" hangingPunct="1"/>
            <a:r>
              <a:rPr lang="zh-CN" altLang="en-US"/>
              <a:t>四、动态查找表</a:t>
            </a:r>
          </a:p>
        </p:txBody>
      </p:sp>
      <p:sp>
        <p:nvSpPr>
          <p:cNvPr id="35843" name="Rectangle 3">
            <a:extLst>
              <a:ext uri="{FF2B5EF4-FFF2-40B4-BE49-F238E27FC236}">
                <a16:creationId xmlns:a16="http://schemas.microsoft.com/office/drawing/2014/main" id="{0A58CA1B-F027-4E8A-AFB4-F62CEEB8A5C3}"/>
              </a:ext>
            </a:extLst>
          </p:cNvPr>
          <p:cNvSpPr>
            <a:spLocks noGrp="1" noRot="1" noChangeAspect="1" noMove="1" noResize="1" noEditPoints="1" noAdjustHandles="1" noChangeArrowheads="1" noChangeShapeType="1" noTextEdit="1"/>
          </p:cNvSpPr>
          <p:nvPr>
            <p:ph idx="1"/>
          </p:nvPr>
        </p:nvSpPr>
        <p:spPr>
          <a:xfrm>
            <a:off x="2706688" y="2017713"/>
            <a:ext cx="7389812" cy="4114800"/>
          </a:xfrm>
          <a:blipFill rotWithShape="1">
            <a:blip r:embed="rId2"/>
            <a:stretch>
              <a:fillRect l="-578" t="-2370"/>
            </a:stretch>
          </a:blipFill>
          <a:extLst/>
        </p:spPr>
        <p:txBody>
          <a:bodyPr/>
          <a:lstStyle/>
          <a:p>
            <a:r>
              <a:rPr lang="zh-CN" altLang="en-US">
                <a:no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1">
            <a:extLst>
              <a:ext uri="{FF2B5EF4-FFF2-40B4-BE49-F238E27FC236}">
                <a16:creationId xmlns:a16="http://schemas.microsoft.com/office/drawing/2014/main" id="{1B4357E1-F333-4692-A6C0-0C6EA7F94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0214" name="Picture 102">
            <a:extLst>
              <a:ext uri="{FF2B5EF4-FFF2-40B4-BE49-F238E27FC236}">
                <a16:creationId xmlns:a16="http://schemas.microsoft.com/office/drawing/2014/main" id="{1E2E67A4-566C-42F8-B64B-C7B39579C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141663"/>
            <a:ext cx="388778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7892" name="Text Box 103">
            <a:extLst>
              <a:ext uri="{FF2B5EF4-FFF2-40B4-BE49-F238E27FC236}">
                <a16:creationId xmlns:a16="http://schemas.microsoft.com/office/drawing/2014/main" id="{FE2CFC54-C33D-4359-88DD-C5207F83721F}"/>
              </a:ext>
            </a:extLst>
          </p:cNvPr>
          <p:cNvSpPr txBox="1">
            <a:spLocks noChangeArrowheads="1"/>
          </p:cNvSpPr>
          <p:nvPr/>
        </p:nvSpPr>
        <p:spPr bwMode="auto">
          <a:xfrm>
            <a:off x="2566989" y="1268414"/>
            <a:ext cx="6008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例：在一棵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树上，插入新结点后的分裂调整。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70438267-AA3D-43A8-BFBC-2FA991C26470}"/>
              </a:ext>
            </a:extLst>
          </p:cNvPr>
          <p:cNvSpPr txBox="1">
            <a:spLocks noChangeArrowheads="1"/>
          </p:cNvSpPr>
          <p:nvPr/>
        </p:nvSpPr>
        <p:spPr bwMode="auto">
          <a:xfrm>
            <a:off x="2640013" y="549276"/>
            <a:ext cx="7194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设输入序列：</a:t>
            </a:r>
          </a:p>
          <a:p>
            <a:pPr eaLnBrk="1" hangingPunct="1"/>
            <a:r>
              <a:rPr lang="en-US" altLang="zh-CN" sz="2000" b="1">
                <a:latin typeface="Courier New" panose="02070309020205020404" pitchFamily="49" charset="0"/>
                <a:ea typeface="楷体_GB2312" pitchFamily="49" charset="-122"/>
              </a:rPr>
              <a:t>45, 32, 16, 77, 94, 38, 44, 21, 39, 68, 33, 26</a:t>
            </a:r>
          </a:p>
          <a:p>
            <a:pPr eaLnBrk="1" hangingPunct="1"/>
            <a:r>
              <a:rPr lang="zh-CN" altLang="en-US" sz="2000" b="1">
                <a:latin typeface="Courier New" panose="02070309020205020404" pitchFamily="49" charset="0"/>
                <a:ea typeface="楷体_GB2312" pitchFamily="49" charset="-122"/>
              </a:rPr>
              <a:t>构造</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树如下：</a:t>
            </a:r>
          </a:p>
        </p:txBody>
      </p:sp>
      <p:pic>
        <p:nvPicPr>
          <p:cNvPr id="95237" name="Picture 5">
            <a:extLst>
              <a:ext uri="{FF2B5EF4-FFF2-40B4-BE49-F238E27FC236}">
                <a16:creationId xmlns:a16="http://schemas.microsoft.com/office/drawing/2014/main" id="{8E8D0107-5FB2-4E55-8CEC-43F7E0F80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8" name="Picture 6">
            <a:extLst>
              <a:ext uri="{FF2B5EF4-FFF2-40B4-BE49-F238E27FC236}">
                <a16:creationId xmlns:a16="http://schemas.microsoft.com/office/drawing/2014/main" id="{F0F860B3-ECF9-4327-BDFD-23B3A063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39" name="Picture 7">
            <a:extLst>
              <a:ext uri="{FF2B5EF4-FFF2-40B4-BE49-F238E27FC236}">
                <a16:creationId xmlns:a16="http://schemas.microsoft.com/office/drawing/2014/main" id="{F0FF022B-FD53-4C99-AA8A-64D36246A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0" name="Picture 8">
            <a:extLst>
              <a:ext uri="{FF2B5EF4-FFF2-40B4-BE49-F238E27FC236}">
                <a16:creationId xmlns:a16="http://schemas.microsoft.com/office/drawing/2014/main" id="{49EEF895-349E-460B-8C44-40CD90568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1" name="Picture 9">
            <a:extLst>
              <a:ext uri="{FF2B5EF4-FFF2-40B4-BE49-F238E27FC236}">
                <a16:creationId xmlns:a16="http://schemas.microsoft.com/office/drawing/2014/main" id="{2D95121F-1A44-42A6-8D8A-5EE2A1E7F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2" name="Picture 10">
            <a:extLst>
              <a:ext uri="{FF2B5EF4-FFF2-40B4-BE49-F238E27FC236}">
                <a16:creationId xmlns:a16="http://schemas.microsoft.com/office/drawing/2014/main" id="{4975E481-F737-4A47-A4FA-CAD1E0232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3" name="Picture 11">
            <a:extLst>
              <a:ext uri="{FF2B5EF4-FFF2-40B4-BE49-F238E27FC236}">
                <a16:creationId xmlns:a16="http://schemas.microsoft.com/office/drawing/2014/main" id="{E987099E-6184-44E9-AABA-4D6AD97BC4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4" name="Picture 12">
            <a:extLst>
              <a:ext uri="{FF2B5EF4-FFF2-40B4-BE49-F238E27FC236}">
                <a16:creationId xmlns:a16="http://schemas.microsoft.com/office/drawing/2014/main" id="{3EE551D1-1C49-45A1-BCDA-0385727CA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5" name="Picture 13">
            <a:extLst>
              <a:ext uri="{FF2B5EF4-FFF2-40B4-BE49-F238E27FC236}">
                <a16:creationId xmlns:a16="http://schemas.microsoft.com/office/drawing/2014/main" id="{1183F06C-0AB2-40BF-A530-62D5F0791A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6" name="Picture 14">
            <a:extLst>
              <a:ext uri="{FF2B5EF4-FFF2-40B4-BE49-F238E27FC236}">
                <a16:creationId xmlns:a16="http://schemas.microsoft.com/office/drawing/2014/main" id="{BF844A07-31A6-4334-B453-7755B60BB2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7" name="Picture 15">
            <a:extLst>
              <a:ext uri="{FF2B5EF4-FFF2-40B4-BE49-F238E27FC236}">
                <a16:creationId xmlns:a16="http://schemas.microsoft.com/office/drawing/2014/main" id="{DC6D9244-D52A-413C-B7A6-F0157CEF959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8" name="Picture 16">
            <a:extLst>
              <a:ext uri="{FF2B5EF4-FFF2-40B4-BE49-F238E27FC236}">
                <a16:creationId xmlns:a16="http://schemas.microsoft.com/office/drawing/2014/main" id="{3EB89DA2-71A5-4CDF-86A8-2508FC6E3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49" name="Picture 17">
            <a:extLst>
              <a:ext uri="{FF2B5EF4-FFF2-40B4-BE49-F238E27FC236}">
                <a16:creationId xmlns:a16="http://schemas.microsoft.com/office/drawing/2014/main" id="{80EE6C88-59E3-4E2A-9BDB-09183E1D08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0" name="Picture 18">
            <a:extLst>
              <a:ext uri="{FF2B5EF4-FFF2-40B4-BE49-F238E27FC236}">
                <a16:creationId xmlns:a16="http://schemas.microsoft.com/office/drawing/2014/main" id="{A1DCC663-14BD-4342-9129-A48789C542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1" name="Picture 19">
            <a:extLst>
              <a:ext uri="{FF2B5EF4-FFF2-40B4-BE49-F238E27FC236}">
                <a16:creationId xmlns:a16="http://schemas.microsoft.com/office/drawing/2014/main" id="{B6D28C78-EA05-42F6-AC45-C3603A39E09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2" name="Picture 20">
            <a:extLst>
              <a:ext uri="{FF2B5EF4-FFF2-40B4-BE49-F238E27FC236}">
                <a16:creationId xmlns:a16="http://schemas.microsoft.com/office/drawing/2014/main" id="{8A263AC2-1AC5-4235-B68C-ABFF00CB47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3" name="Picture 21">
            <a:extLst>
              <a:ext uri="{FF2B5EF4-FFF2-40B4-BE49-F238E27FC236}">
                <a16:creationId xmlns:a16="http://schemas.microsoft.com/office/drawing/2014/main" id="{D11CB8F9-B99F-4BE1-8DE0-3891DF360F8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4" name="Picture 22">
            <a:extLst>
              <a:ext uri="{FF2B5EF4-FFF2-40B4-BE49-F238E27FC236}">
                <a16:creationId xmlns:a16="http://schemas.microsoft.com/office/drawing/2014/main" id="{105D3873-E2E7-46C1-AE75-013E043514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5255" name="Picture 23">
            <a:extLst>
              <a:ext uri="{FF2B5EF4-FFF2-40B4-BE49-F238E27FC236}">
                <a16:creationId xmlns:a16="http://schemas.microsoft.com/office/drawing/2014/main" id="{DFB7B617-6E05-4A0C-BA7F-F51AC01AA0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5913" y="2708275"/>
            <a:ext cx="72009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52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52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52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524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9524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52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9525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52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52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95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0D2EBA-669F-4643-AAB1-CF044E377084}"/>
              </a:ext>
            </a:extLst>
          </p:cNvPr>
          <p:cNvSpPr>
            <a:spLocks noGrp="1" noChangeArrowheads="1"/>
          </p:cNvSpPr>
          <p:nvPr>
            <p:ph type="title"/>
          </p:nvPr>
        </p:nvSpPr>
        <p:spPr/>
        <p:txBody>
          <a:bodyPr/>
          <a:lstStyle/>
          <a:p>
            <a:pPr eaLnBrk="1" hangingPunct="1"/>
            <a:r>
              <a:rPr lang="zh-CN" altLang="en-US"/>
              <a:t>四、动态查找表</a:t>
            </a:r>
          </a:p>
        </p:txBody>
      </p:sp>
      <p:sp>
        <p:nvSpPr>
          <p:cNvPr id="39939" name="Rectangle 3">
            <a:extLst>
              <a:ext uri="{FF2B5EF4-FFF2-40B4-BE49-F238E27FC236}">
                <a16:creationId xmlns:a16="http://schemas.microsoft.com/office/drawing/2014/main" id="{37BD0325-16D9-4D47-AC3F-20BABD0C7646}"/>
              </a:ext>
            </a:extLst>
          </p:cNvPr>
          <p:cNvSpPr>
            <a:spLocks noGrp="1" noRot="1" noChangeAspect="1" noMove="1" noResize="1" noEditPoints="1" noAdjustHandles="1" noChangeArrowheads="1" noChangeShapeType="1" noTextEdit="1"/>
          </p:cNvSpPr>
          <p:nvPr>
            <p:ph idx="1"/>
          </p:nvPr>
        </p:nvSpPr>
        <p:spPr>
          <a:xfrm>
            <a:off x="2590800" y="1981201"/>
            <a:ext cx="7543800" cy="4543425"/>
          </a:xfrm>
          <a:blipFill rotWithShape="1">
            <a:blip r:embed="rId2"/>
            <a:stretch>
              <a:fillRect l="-81" t="-3221" r="-2746" b="-403"/>
            </a:stretch>
          </a:blipFill>
          <a:extLst/>
        </p:spPr>
        <p:txBody>
          <a:bodyPr/>
          <a:lstStyle/>
          <a:p>
            <a:r>
              <a:rPr lang="zh-CN" altLang="en-US">
                <a:no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51F8D3-74DE-4B72-9D1A-919920D42CA7}"/>
              </a:ext>
            </a:extLst>
          </p:cNvPr>
          <p:cNvSpPr>
            <a:spLocks noGrp="1" noChangeArrowheads="1"/>
          </p:cNvSpPr>
          <p:nvPr>
            <p:ph type="title"/>
          </p:nvPr>
        </p:nvSpPr>
        <p:spPr>
          <a:xfrm>
            <a:off x="2639617" y="620688"/>
            <a:ext cx="9285684" cy="1055713"/>
          </a:xfrm>
        </p:spPr>
        <p:txBody>
          <a:bodyPr/>
          <a:lstStyle/>
          <a:p>
            <a:pPr eaLnBrk="1" hangingPunct="1"/>
            <a:r>
              <a:rPr lang="zh-CN" altLang="en-US" dirty="0"/>
              <a:t>三、散列表</a:t>
            </a:r>
            <a:r>
              <a:rPr lang="en-US" altLang="zh-CN" dirty="0"/>
              <a:t>(Hash</a:t>
            </a:r>
            <a:r>
              <a:rPr lang="zh-CN" altLang="en-US" dirty="0"/>
              <a:t>表</a:t>
            </a:r>
            <a:r>
              <a:rPr lang="en-US" altLang="zh-CN" dirty="0"/>
              <a:t>)</a:t>
            </a:r>
          </a:p>
        </p:txBody>
      </p:sp>
      <p:sp>
        <p:nvSpPr>
          <p:cNvPr id="6147" name="Rectangle 3">
            <a:extLst>
              <a:ext uri="{FF2B5EF4-FFF2-40B4-BE49-F238E27FC236}">
                <a16:creationId xmlns:a16="http://schemas.microsoft.com/office/drawing/2014/main" id="{DB8FF89F-51B4-4197-BC8F-4A0B0785C25D}"/>
              </a:ext>
            </a:extLst>
          </p:cNvPr>
          <p:cNvSpPr>
            <a:spLocks noGrp="1" noChangeArrowheads="1"/>
          </p:cNvSpPr>
          <p:nvPr>
            <p:ph type="body" sz="half" idx="1"/>
          </p:nvPr>
        </p:nvSpPr>
        <p:spPr>
          <a:xfrm>
            <a:off x="2706689" y="2017714"/>
            <a:ext cx="7693025" cy="727075"/>
          </a:xfrm>
        </p:spPr>
        <p:txBody>
          <a:bodyPr/>
          <a:lstStyle/>
          <a:p>
            <a:pPr eaLnBrk="1" hangingPunct="1"/>
            <a:r>
              <a:rPr lang="zh-CN" altLang="en-US"/>
              <a:t>基本思想</a:t>
            </a:r>
          </a:p>
        </p:txBody>
      </p:sp>
      <p:pic>
        <p:nvPicPr>
          <p:cNvPr id="6148" name="Picture 7">
            <a:extLst>
              <a:ext uri="{FF2B5EF4-FFF2-40B4-BE49-F238E27FC236}">
                <a16:creationId xmlns:a16="http://schemas.microsoft.com/office/drawing/2014/main" id="{ED3F0AAF-EFBE-41AB-97EB-D3A678A0B72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92539" y="2636839"/>
            <a:ext cx="6588125" cy="4141787"/>
          </a:xfrm>
          <a:solidFill>
            <a:schemeClr val="bg1"/>
          </a:solid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a:extLst>
              <a:ext uri="{FF2B5EF4-FFF2-40B4-BE49-F238E27FC236}">
                <a16:creationId xmlns:a16="http://schemas.microsoft.com/office/drawing/2014/main" id="{209D95BF-1B41-462A-B44E-F9BE36FA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060575"/>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5">
            <a:extLst>
              <a:ext uri="{FF2B5EF4-FFF2-40B4-BE49-F238E27FC236}">
                <a16:creationId xmlns:a16="http://schemas.microsoft.com/office/drawing/2014/main" id="{44BE3CB4-162B-4411-87F3-A269D98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716338"/>
            <a:ext cx="3671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4" name="Text Box 6">
            <a:extLst>
              <a:ext uri="{FF2B5EF4-FFF2-40B4-BE49-F238E27FC236}">
                <a16:creationId xmlns:a16="http://schemas.microsoft.com/office/drawing/2014/main" id="{1DE5A6F5-B220-474E-9FF4-01630191CCF9}"/>
              </a:ext>
            </a:extLst>
          </p:cNvPr>
          <p:cNvSpPr txBox="1">
            <a:spLocks noChangeArrowheads="1"/>
          </p:cNvSpPr>
          <p:nvPr/>
        </p:nvSpPr>
        <p:spPr bwMode="auto">
          <a:xfrm>
            <a:off x="2495550" y="981076"/>
            <a:ext cx="755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从非叶结点上删除一条记录，可转嫁到对叶结点中的记录的删除。</a:t>
            </a:r>
          </a:p>
          <a:p>
            <a:pPr eaLnBrk="1" hangingPunct="1"/>
            <a:r>
              <a:rPr lang="zh-CN" altLang="en-US" sz="2000" b="1">
                <a:latin typeface="Courier New" panose="02070309020205020404" pitchFamily="49" charset="0"/>
                <a:ea typeface="楷体_GB2312" pitchFamily="49" charset="-122"/>
              </a:rPr>
              <a:t>下面是一个从</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树上删除一个记录的例子：</a:t>
            </a:r>
          </a:p>
        </p:txBody>
      </p:sp>
      <p:sp>
        <p:nvSpPr>
          <p:cNvPr id="40965" name="AutoShape 7">
            <a:extLst>
              <a:ext uri="{FF2B5EF4-FFF2-40B4-BE49-F238E27FC236}">
                <a16:creationId xmlns:a16="http://schemas.microsoft.com/office/drawing/2014/main" id="{2EA93199-35BB-4082-BEA0-C14728948709}"/>
              </a:ext>
            </a:extLst>
          </p:cNvPr>
          <p:cNvSpPr>
            <a:spLocks noChangeArrowheads="1"/>
          </p:cNvSpPr>
          <p:nvPr/>
        </p:nvSpPr>
        <p:spPr bwMode="auto">
          <a:xfrm rot="5400000">
            <a:off x="5375276" y="4914385"/>
            <a:ext cx="900113" cy="1097994"/>
          </a:xfrm>
          <a:custGeom>
            <a:avLst/>
            <a:gdLst>
              <a:gd name="T0" fmla="*/ 1116523418 w 21600"/>
              <a:gd name="T1" fmla="*/ 0 h 21600"/>
              <a:gd name="T2" fmla="*/ 669885181 w 21600"/>
              <a:gd name="T3" fmla="*/ 521030160 h 21600"/>
              <a:gd name="T4" fmla="*/ 0 w 21600"/>
              <a:gd name="T5" fmla="*/ 1302646451 h 21600"/>
              <a:gd name="T6" fmla="*/ 669885181 w 21600"/>
              <a:gd name="T7" fmla="*/ 1563088480 h 21600"/>
              <a:gd name="T8" fmla="*/ 1339770361 w 21600"/>
              <a:gd name="T9" fmla="*/ 1085477437 h 21600"/>
              <a:gd name="T10" fmla="*/ 1563088480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a:extLst>
              <a:ext uri="{FF2B5EF4-FFF2-40B4-BE49-F238E27FC236}">
                <a16:creationId xmlns:a16="http://schemas.microsoft.com/office/drawing/2014/main" id="{49A41C1F-AD07-4930-9983-53CF9385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205038"/>
            <a:ext cx="6046788"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5">
            <a:extLst>
              <a:ext uri="{FF2B5EF4-FFF2-40B4-BE49-F238E27FC236}">
                <a16:creationId xmlns:a16="http://schemas.microsoft.com/office/drawing/2014/main" id="{F14E819D-7B2E-4D77-9BB2-A8AAAAFA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9" y="4581526"/>
            <a:ext cx="60467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1988" name="AutoShape 6">
            <a:extLst>
              <a:ext uri="{FF2B5EF4-FFF2-40B4-BE49-F238E27FC236}">
                <a16:creationId xmlns:a16="http://schemas.microsoft.com/office/drawing/2014/main" id="{D0CB768D-9470-4863-A69E-8736453B474E}"/>
              </a:ext>
            </a:extLst>
          </p:cNvPr>
          <p:cNvSpPr>
            <a:spLocks noChangeArrowheads="1"/>
          </p:cNvSpPr>
          <p:nvPr/>
        </p:nvSpPr>
        <p:spPr bwMode="auto">
          <a:xfrm rot="5400000">
            <a:off x="3432176" y="4338122"/>
            <a:ext cx="900112" cy="1097994"/>
          </a:xfrm>
          <a:custGeom>
            <a:avLst/>
            <a:gdLst>
              <a:gd name="T0" fmla="*/ 1116519177 w 21600"/>
              <a:gd name="T1" fmla="*/ 0 h 21600"/>
              <a:gd name="T2" fmla="*/ 669881936 w 21600"/>
              <a:gd name="T3" fmla="*/ 521030160 h 21600"/>
              <a:gd name="T4" fmla="*/ 0 w 21600"/>
              <a:gd name="T5" fmla="*/ 1302646451 h 21600"/>
              <a:gd name="T6" fmla="*/ 669881936 w 21600"/>
              <a:gd name="T7" fmla="*/ 1563088480 h 21600"/>
              <a:gd name="T8" fmla="*/ 1339765622 w 21600"/>
              <a:gd name="T9" fmla="*/ 1085477437 h 21600"/>
              <a:gd name="T10" fmla="*/ 1563083284 w 21600"/>
              <a:gd name="T11" fmla="*/ 52103016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1989" name="Text Box 7">
            <a:extLst>
              <a:ext uri="{FF2B5EF4-FFF2-40B4-BE49-F238E27FC236}">
                <a16:creationId xmlns:a16="http://schemas.microsoft.com/office/drawing/2014/main" id="{03A7EF7D-B50C-4764-911B-8C1329D86E7D}"/>
              </a:ext>
            </a:extLst>
          </p:cNvPr>
          <p:cNvSpPr txBox="1">
            <a:spLocks noChangeArrowheads="1"/>
          </p:cNvSpPr>
          <p:nvPr/>
        </p:nvSpPr>
        <p:spPr bwMode="auto">
          <a:xfrm>
            <a:off x="2640013" y="692151"/>
            <a:ext cx="653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a:t>
            </a:r>
          </a:p>
          <a:p>
            <a:pPr eaLnBrk="1" hangingPunct="1"/>
            <a:r>
              <a:rPr lang="zh-CN" altLang="en-US" sz="2000" b="1">
                <a:latin typeface="Courier New" panose="02070309020205020404" pitchFamily="49" charset="0"/>
                <a:ea typeface="楷体_GB2312" pitchFamily="49" charset="-122"/>
              </a:rPr>
              <a:t>如果兄弟结点中有富余的记录，则向其兄弟结点借记录。</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a:extLst>
              <a:ext uri="{FF2B5EF4-FFF2-40B4-BE49-F238E27FC236}">
                <a16:creationId xmlns:a16="http://schemas.microsoft.com/office/drawing/2014/main" id="{3D1A4C78-6C27-490C-AE0B-288124111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2060576"/>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0357" name="Picture 5">
            <a:extLst>
              <a:ext uri="{FF2B5EF4-FFF2-40B4-BE49-F238E27FC236}">
                <a16:creationId xmlns:a16="http://schemas.microsoft.com/office/drawing/2014/main" id="{13E067CD-AC71-48C7-A8AD-03AB9BE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4437064"/>
            <a:ext cx="62261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2" name="AutoShape 6">
            <a:extLst>
              <a:ext uri="{FF2B5EF4-FFF2-40B4-BE49-F238E27FC236}">
                <a16:creationId xmlns:a16="http://schemas.microsoft.com/office/drawing/2014/main" id="{F22724FB-DFAD-4D68-9C87-A2EA608040AC}"/>
              </a:ext>
            </a:extLst>
          </p:cNvPr>
          <p:cNvSpPr>
            <a:spLocks noChangeArrowheads="1"/>
          </p:cNvSpPr>
          <p:nvPr/>
        </p:nvSpPr>
        <p:spPr bwMode="auto">
          <a:xfrm rot="5400000">
            <a:off x="3287713" y="4193660"/>
            <a:ext cx="900113" cy="1097994"/>
          </a:xfrm>
          <a:custGeom>
            <a:avLst/>
            <a:gdLst>
              <a:gd name="T0" fmla="*/ 1116523418 w 21600"/>
              <a:gd name="T1" fmla="*/ 0 h 21600"/>
              <a:gd name="T2" fmla="*/ 669885181 w 21600"/>
              <a:gd name="T3" fmla="*/ 521027248 h 21600"/>
              <a:gd name="T4" fmla="*/ 0 w 21600"/>
              <a:gd name="T5" fmla="*/ 1302641836 h 21600"/>
              <a:gd name="T6" fmla="*/ 669885181 w 21600"/>
              <a:gd name="T7" fmla="*/ 1563083284 h 21600"/>
              <a:gd name="T8" fmla="*/ 1339770361 w 21600"/>
              <a:gd name="T9" fmla="*/ 1085475023 h 21600"/>
              <a:gd name="T10" fmla="*/ 1563088480 w 21600"/>
              <a:gd name="T11" fmla="*/ 521027248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FF00"/>
          </a:solidFill>
          <a:ln w="9525" algn="ctr">
            <a:solidFill>
              <a:srgbClr val="000000"/>
            </a:solidFill>
            <a:miter lim="800000"/>
            <a:headEnd/>
            <a:tailEnd/>
          </a:ln>
        </p:spPr>
        <p:txBody>
          <a:bodyPr anchor="ctr">
            <a:spAutoFit/>
          </a:bodyPr>
          <a:lstStyle/>
          <a:p>
            <a:endParaRPr lang="zh-CN" altLang="en-US"/>
          </a:p>
        </p:txBody>
      </p:sp>
      <p:sp>
        <p:nvSpPr>
          <p:cNvPr id="43013" name="Text Box 7">
            <a:extLst>
              <a:ext uri="{FF2B5EF4-FFF2-40B4-BE49-F238E27FC236}">
                <a16:creationId xmlns:a16="http://schemas.microsoft.com/office/drawing/2014/main" id="{E33BA86B-1BD4-4616-B3C5-F922B48BCB00}"/>
              </a:ext>
            </a:extLst>
          </p:cNvPr>
          <p:cNvSpPr txBox="1">
            <a:spLocks noChangeArrowheads="1"/>
          </p:cNvSpPr>
          <p:nvPr/>
        </p:nvSpPr>
        <p:spPr bwMode="auto">
          <a:xfrm>
            <a:off x="2640013" y="692151"/>
            <a:ext cx="698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当被删除记录的结点中的记录数低于下限，且其兄弟结点中没有富余的记录，则与其兄弟合并。</a:t>
            </a:r>
          </a:p>
          <a:p>
            <a:pPr eaLnBrk="1" hangingPunct="1"/>
            <a:r>
              <a:rPr lang="zh-CN" altLang="en-US" sz="2000" b="1">
                <a:latin typeface="Courier New" panose="02070309020205020404" pitchFamily="49" charset="0"/>
                <a:ea typeface="楷体_GB2312" pitchFamily="49" charset="-122"/>
              </a:rPr>
              <a:t>下面是从一个</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树中删除一条记录的例子。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23C925C-9D71-4368-8759-5681CB0B2A0A}"/>
              </a:ext>
            </a:extLst>
          </p:cNvPr>
          <p:cNvGrpSpPr>
            <a:grpSpLocks/>
          </p:cNvGrpSpPr>
          <p:nvPr/>
        </p:nvGrpSpPr>
        <p:grpSpPr bwMode="auto">
          <a:xfrm>
            <a:off x="3432175" y="2147888"/>
            <a:ext cx="5791200" cy="2565400"/>
            <a:chOff x="768" y="1680"/>
            <a:chExt cx="3648" cy="1616"/>
          </a:xfrm>
        </p:grpSpPr>
        <p:sp>
          <p:nvSpPr>
            <p:cNvPr id="44118" name="AutoShape 5">
              <a:extLst>
                <a:ext uri="{FF2B5EF4-FFF2-40B4-BE49-F238E27FC236}">
                  <a16:creationId xmlns:a16="http://schemas.microsoft.com/office/drawing/2014/main" id="{637E466A-BC10-44B3-8929-64C3D8C67C3B}"/>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19" name="AutoShape 6">
              <a:extLst>
                <a:ext uri="{FF2B5EF4-FFF2-40B4-BE49-F238E27FC236}">
                  <a16:creationId xmlns:a16="http://schemas.microsoft.com/office/drawing/2014/main" id="{DCF2F1DF-1F03-46EE-A422-2C405CE6A14B}"/>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20" name="AutoShape 7">
              <a:extLst>
                <a:ext uri="{FF2B5EF4-FFF2-40B4-BE49-F238E27FC236}">
                  <a16:creationId xmlns:a16="http://schemas.microsoft.com/office/drawing/2014/main" id="{E378F575-1A75-41A4-BD9D-DFDE37ED95CA}"/>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21" name="AutoShape 8">
              <a:extLst>
                <a:ext uri="{FF2B5EF4-FFF2-40B4-BE49-F238E27FC236}">
                  <a16:creationId xmlns:a16="http://schemas.microsoft.com/office/drawing/2014/main" id="{FB9F3A4A-EFE1-4BD7-B0D1-DD3BDC2C2419}"/>
                </a:ext>
              </a:extLst>
            </p:cNvPr>
            <p:cNvSpPr>
              <a:spLocks noChangeArrowheads="1"/>
            </p:cNvSpPr>
            <p:nvPr/>
          </p:nvSpPr>
          <p:spPr bwMode="auto">
            <a:xfrm>
              <a:off x="768" y="3072"/>
              <a:ext cx="624"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a:t>
              </a:r>
              <a:r>
                <a:rPr kumimoji="1" lang="en-US" altLang="zh-CN" sz="1600">
                  <a:solidFill>
                    <a:srgbClr val="FF0000"/>
                  </a:solidFill>
                  <a:latin typeface="Times New Roman" panose="02020603050405020304" pitchFamily="18" charset="0"/>
                  <a:ea typeface="楷体_GB2312" pitchFamily="49" charset="-122"/>
                </a:rPr>
                <a:t>12</a:t>
              </a:r>
            </a:p>
          </p:txBody>
        </p:sp>
        <p:sp>
          <p:nvSpPr>
            <p:cNvPr id="44122" name="AutoShape 9">
              <a:extLst>
                <a:ext uri="{FF2B5EF4-FFF2-40B4-BE49-F238E27FC236}">
                  <a16:creationId xmlns:a16="http://schemas.microsoft.com/office/drawing/2014/main" id="{878C96F3-B640-47A2-9735-B80F8518DED5}"/>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23" name="AutoShape 10">
              <a:extLst>
                <a:ext uri="{FF2B5EF4-FFF2-40B4-BE49-F238E27FC236}">
                  <a16:creationId xmlns:a16="http://schemas.microsoft.com/office/drawing/2014/main" id="{EF9EC9F4-C06D-4349-9384-8575D5B3ABC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50</a:t>
              </a:r>
            </a:p>
          </p:txBody>
        </p:sp>
        <p:sp>
          <p:nvSpPr>
            <p:cNvPr id="44124" name="AutoShape 11">
              <a:extLst>
                <a:ext uri="{FF2B5EF4-FFF2-40B4-BE49-F238E27FC236}">
                  <a16:creationId xmlns:a16="http://schemas.microsoft.com/office/drawing/2014/main" id="{B5DAC155-9B2A-4273-ACE3-6C6FFAAC8134}"/>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25" name="AutoShape 12">
              <a:extLst>
                <a:ext uri="{FF2B5EF4-FFF2-40B4-BE49-F238E27FC236}">
                  <a16:creationId xmlns:a16="http://schemas.microsoft.com/office/drawing/2014/main" id="{A738C86F-3270-4F93-B968-FB8EA0188F43}"/>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26" name="Line 13">
              <a:extLst>
                <a:ext uri="{FF2B5EF4-FFF2-40B4-BE49-F238E27FC236}">
                  <a16:creationId xmlns:a16="http://schemas.microsoft.com/office/drawing/2014/main" id="{C40C6AF5-B1FF-4886-A973-9EFF3887D056}"/>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7" name="Line 14">
              <a:extLst>
                <a:ext uri="{FF2B5EF4-FFF2-40B4-BE49-F238E27FC236}">
                  <a16:creationId xmlns:a16="http://schemas.microsoft.com/office/drawing/2014/main" id="{2CBE404F-02AE-4B61-B41D-9EA9D9E9089B}"/>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8" name="Line 15">
              <a:extLst>
                <a:ext uri="{FF2B5EF4-FFF2-40B4-BE49-F238E27FC236}">
                  <a16:creationId xmlns:a16="http://schemas.microsoft.com/office/drawing/2014/main" id="{7F10A730-4186-4D8F-99D1-20927AA5B30D}"/>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29" name="Line 16">
              <a:extLst>
                <a:ext uri="{FF2B5EF4-FFF2-40B4-BE49-F238E27FC236}">
                  <a16:creationId xmlns:a16="http://schemas.microsoft.com/office/drawing/2014/main" id="{0DE9A8AD-2C38-4DDD-BCAA-8EA0F5EC1EA7}"/>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0" name="Line 17">
              <a:extLst>
                <a:ext uri="{FF2B5EF4-FFF2-40B4-BE49-F238E27FC236}">
                  <a16:creationId xmlns:a16="http://schemas.microsoft.com/office/drawing/2014/main" id="{06E3AFA0-E1FA-4355-B6BA-0101BE982E97}"/>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1" name="Line 18">
              <a:extLst>
                <a:ext uri="{FF2B5EF4-FFF2-40B4-BE49-F238E27FC236}">
                  <a16:creationId xmlns:a16="http://schemas.microsoft.com/office/drawing/2014/main" id="{2C5D5509-8D2A-4964-9CD4-B3EA0A1BA272}"/>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2" name="Line 19">
              <a:extLst>
                <a:ext uri="{FF2B5EF4-FFF2-40B4-BE49-F238E27FC236}">
                  <a16:creationId xmlns:a16="http://schemas.microsoft.com/office/drawing/2014/main" id="{24BCBA27-FBF8-495A-9F32-E9A5A0430FE9}"/>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33" name="Freeform 20">
              <a:extLst>
                <a:ext uri="{FF2B5EF4-FFF2-40B4-BE49-F238E27FC236}">
                  <a16:creationId xmlns:a16="http://schemas.microsoft.com/office/drawing/2014/main" id="{7829E568-1C62-4836-BF30-B8782AA3870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3" name="Group 103">
            <a:extLst>
              <a:ext uri="{FF2B5EF4-FFF2-40B4-BE49-F238E27FC236}">
                <a16:creationId xmlns:a16="http://schemas.microsoft.com/office/drawing/2014/main" id="{833C5DCA-132A-40FB-8B0A-D41CBF7A2A93}"/>
              </a:ext>
            </a:extLst>
          </p:cNvPr>
          <p:cNvGrpSpPr>
            <a:grpSpLocks/>
          </p:cNvGrpSpPr>
          <p:nvPr/>
        </p:nvGrpSpPr>
        <p:grpSpPr bwMode="auto">
          <a:xfrm>
            <a:off x="3505200" y="2160588"/>
            <a:ext cx="5715000" cy="2565400"/>
            <a:chOff x="816" y="1680"/>
            <a:chExt cx="3600" cy="1616"/>
          </a:xfrm>
        </p:grpSpPr>
        <p:sp>
          <p:nvSpPr>
            <p:cNvPr id="44102" name="AutoShape 104">
              <a:extLst>
                <a:ext uri="{FF2B5EF4-FFF2-40B4-BE49-F238E27FC236}">
                  <a16:creationId xmlns:a16="http://schemas.microsoft.com/office/drawing/2014/main" id="{62DB5120-5A98-4AC3-9B03-7B4C82D74DB6}"/>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103" name="AutoShape 105">
              <a:extLst>
                <a:ext uri="{FF2B5EF4-FFF2-40B4-BE49-F238E27FC236}">
                  <a16:creationId xmlns:a16="http://schemas.microsoft.com/office/drawing/2014/main" id="{790DAD3F-9A94-4C20-9069-0D77B2FF424C}"/>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104" name="AutoShape 106">
              <a:extLst>
                <a:ext uri="{FF2B5EF4-FFF2-40B4-BE49-F238E27FC236}">
                  <a16:creationId xmlns:a16="http://schemas.microsoft.com/office/drawing/2014/main" id="{0F69ADD1-4334-4EE0-A27E-5B852FCBE027}"/>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53  90</a:t>
              </a:r>
            </a:p>
          </p:txBody>
        </p:sp>
        <p:sp>
          <p:nvSpPr>
            <p:cNvPr id="44105" name="AutoShape 107">
              <a:extLst>
                <a:ext uri="{FF2B5EF4-FFF2-40B4-BE49-F238E27FC236}">
                  <a16:creationId xmlns:a16="http://schemas.microsoft.com/office/drawing/2014/main" id="{5BA25128-0E05-45CA-B531-5D9C9807D502}"/>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106" name="AutoShape 108">
              <a:extLst>
                <a:ext uri="{FF2B5EF4-FFF2-40B4-BE49-F238E27FC236}">
                  <a16:creationId xmlns:a16="http://schemas.microsoft.com/office/drawing/2014/main" id="{B51AB56B-3978-499B-8CFD-9382F41BEA97}"/>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107" name="AutoShape 109">
              <a:extLst>
                <a:ext uri="{FF2B5EF4-FFF2-40B4-BE49-F238E27FC236}">
                  <a16:creationId xmlns:a16="http://schemas.microsoft.com/office/drawing/2014/main" id="{D20B356E-9F12-49D1-8E72-A5B9250B30E9}"/>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50</a:t>
              </a:r>
            </a:p>
          </p:txBody>
        </p:sp>
        <p:sp>
          <p:nvSpPr>
            <p:cNvPr id="44108" name="AutoShape 110">
              <a:extLst>
                <a:ext uri="{FF2B5EF4-FFF2-40B4-BE49-F238E27FC236}">
                  <a16:creationId xmlns:a16="http://schemas.microsoft.com/office/drawing/2014/main" id="{34304ABC-0A2F-4A13-BBC3-0E734471AF6B}"/>
                </a:ext>
              </a:extLst>
            </p:cNvPr>
            <p:cNvSpPr>
              <a:spLocks noChangeArrowheads="1"/>
            </p:cNvSpPr>
            <p:nvPr/>
          </p:nvSpPr>
          <p:spPr bwMode="auto">
            <a:xfrm>
              <a:off x="2976" y="3072"/>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109" name="AutoShape 111">
              <a:extLst>
                <a:ext uri="{FF2B5EF4-FFF2-40B4-BE49-F238E27FC236}">
                  <a16:creationId xmlns:a16="http://schemas.microsoft.com/office/drawing/2014/main" id="{B0DF5991-39B5-4154-A6E7-64E206757E1C}"/>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110" name="Line 112">
              <a:extLst>
                <a:ext uri="{FF2B5EF4-FFF2-40B4-BE49-F238E27FC236}">
                  <a16:creationId xmlns:a16="http://schemas.microsoft.com/office/drawing/2014/main" id="{8C3D0391-D0DC-4ABD-A5E3-515C63A33E5B}"/>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1" name="Line 113">
              <a:extLst>
                <a:ext uri="{FF2B5EF4-FFF2-40B4-BE49-F238E27FC236}">
                  <a16:creationId xmlns:a16="http://schemas.microsoft.com/office/drawing/2014/main" id="{084917FE-84AF-47E5-A599-A82D19C1B1CA}"/>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2" name="Line 114">
              <a:extLst>
                <a:ext uri="{FF2B5EF4-FFF2-40B4-BE49-F238E27FC236}">
                  <a16:creationId xmlns:a16="http://schemas.microsoft.com/office/drawing/2014/main" id="{B24A5D8B-7BCB-4484-8F9C-2B4779B47AC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3" name="Line 115">
              <a:extLst>
                <a:ext uri="{FF2B5EF4-FFF2-40B4-BE49-F238E27FC236}">
                  <a16:creationId xmlns:a16="http://schemas.microsoft.com/office/drawing/2014/main" id="{AB5F9FEE-C1BB-4962-A55D-7DA0716E02BD}"/>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4" name="Line 116">
              <a:extLst>
                <a:ext uri="{FF2B5EF4-FFF2-40B4-BE49-F238E27FC236}">
                  <a16:creationId xmlns:a16="http://schemas.microsoft.com/office/drawing/2014/main" id="{07D86B54-D948-48B6-B509-1F2D40A8A07B}"/>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5" name="Line 117">
              <a:extLst>
                <a:ext uri="{FF2B5EF4-FFF2-40B4-BE49-F238E27FC236}">
                  <a16:creationId xmlns:a16="http://schemas.microsoft.com/office/drawing/2014/main" id="{CE2E6FC3-5379-4BB2-A4AD-EC873B68E65C}"/>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6" name="Line 118">
              <a:extLst>
                <a:ext uri="{FF2B5EF4-FFF2-40B4-BE49-F238E27FC236}">
                  <a16:creationId xmlns:a16="http://schemas.microsoft.com/office/drawing/2014/main" id="{64B0B2B9-2555-420C-A83E-3DDAD33A974B}"/>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17" name="Freeform 119">
              <a:extLst>
                <a:ext uri="{FF2B5EF4-FFF2-40B4-BE49-F238E27FC236}">
                  <a16:creationId xmlns:a16="http://schemas.microsoft.com/office/drawing/2014/main" id="{B8813EB2-9092-4D64-90A1-2AC64AE36D52}"/>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4" name="Group 38">
            <a:extLst>
              <a:ext uri="{FF2B5EF4-FFF2-40B4-BE49-F238E27FC236}">
                <a16:creationId xmlns:a16="http://schemas.microsoft.com/office/drawing/2014/main" id="{B486DD45-26C3-444A-AAFA-5A038891534B}"/>
              </a:ext>
            </a:extLst>
          </p:cNvPr>
          <p:cNvGrpSpPr>
            <a:grpSpLocks/>
          </p:cNvGrpSpPr>
          <p:nvPr/>
        </p:nvGrpSpPr>
        <p:grpSpPr bwMode="auto">
          <a:xfrm>
            <a:off x="3505200" y="2160588"/>
            <a:ext cx="5715000" cy="2565400"/>
            <a:chOff x="816" y="1680"/>
            <a:chExt cx="3600" cy="1616"/>
          </a:xfrm>
        </p:grpSpPr>
        <p:sp>
          <p:nvSpPr>
            <p:cNvPr id="44086" name="AutoShape 39">
              <a:extLst>
                <a:ext uri="{FF2B5EF4-FFF2-40B4-BE49-F238E27FC236}">
                  <a16:creationId xmlns:a16="http://schemas.microsoft.com/office/drawing/2014/main" id="{7C62BA47-8E06-4CCE-A6A1-73C89D6D3707}"/>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87" name="AutoShape 40">
              <a:extLst>
                <a:ext uri="{FF2B5EF4-FFF2-40B4-BE49-F238E27FC236}">
                  <a16:creationId xmlns:a16="http://schemas.microsoft.com/office/drawing/2014/main" id="{EC08E66D-3586-49FF-BD13-F0D383D1B390}"/>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88" name="AutoShape 41">
              <a:extLst>
                <a:ext uri="{FF2B5EF4-FFF2-40B4-BE49-F238E27FC236}">
                  <a16:creationId xmlns:a16="http://schemas.microsoft.com/office/drawing/2014/main" id="{6BFBF325-0305-4529-AA5C-430F6BEA6D0D}"/>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61  90</a:t>
              </a:r>
            </a:p>
          </p:txBody>
        </p:sp>
        <p:sp>
          <p:nvSpPr>
            <p:cNvPr id="44089" name="AutoShape 42">
              <a:extLst>
                <a:ext uri="{FF2B5EF4-FFF2-40B4-BE49-F238E27FC236}">
                  <a16:creationId xmlns:a16="http://schemas.microsoft.com/office/drawing/2014/main" id="{76B99E8D-4877-4E72-A08C-BCBCF7DCB78D}"/>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90" name="AutoShape 43">
              <a:extLst>
                <a:ext uri="{FF2B5EF4-FFF2-40B4-BE49-F238E27FC236}">
                  <a16:creationId xmlns:a16="http://schemas.microsoft.com/office/drawing/2014/main" id="{79595E8F-F8DB-4DDB-9B0B-CC672A7E89CC}"/>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37</a:t>
              </a:r>
            </a:p>
          </p:txBody>
        </p:sp>
        <p:sp>
          <p:nvSpPr>
            <p:cNvPr id="44091" name="AutoShape 44">
              <a:extLst>
                <a:ext uri="{FF2B5EF4-FFF2-40B4-BE49-F238E27FC236}">
                  <a16:creationId xmlns:a16="http://schemas.microsoft.com/office/drawing/2014/main" id="{5F6EBEC8-9661-4971-A8B0-E2C979CA0AE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53</a:t>
              </a:r>
            </a:p>
          </p:txBody>
        </p:sp>
        <p:sp>
          <p:nvSpPr>
            <p:cNvPr id="44092" name="AutoShape 45">
              <a:extLst>
                <a:ext uri="{FF2B5EF4-FFF2-40B4-BE49-F238E27FC236}">
                  <a16:creationId xmlns:a16="http://schemas.microsoft.com/office/drawing/2014/main" id="{C5B6822A-699B-46C6-B96D-B1EFA662780E}"/>
                </a:ext>
              </a:extLst>
            </p:cNvPr>
            <p:cNvSpPr>
              <a:spLocks noChangeArrowheads="1"/>
            </p:cNvSpPr>
            <p:nvPr/>
          </p:nvSpPr>
          <p:spPr bwMode="auto">
            <a:xfrm>
              <a:off x="307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70</a:t>
              </a:r>
            </a:p>
          </p:txBody>
        </p:sp>
        <p:sp>
          <p:nvSpPr>
            <p:cNvPr id="44093" name="AutoShape 46">
              <a:extLst>
                <a:ext uri="{FF2B5EF4-FFF2-40B4-BE49-F238E27FC236}">
                  <a16:creationId xmlns:a16="http://schemas.microsoft.com/office/drawing/2014/main" id="{482E6F9E-C173-4E3B-8779-EA69F29249F4}"/>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94" name="Line 47">
              <a:extLst>
                <a:ext uri="{FF2B5EF4-FFF2-40B4-BE49-F238E27FC236}">
                  <a16:creationId xmlns:a16="http://schemas.microsoft.com/office/drawing/2014/main" id="{C3BA6885-2376-4D78-82B9-55781177AA52}"/>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5" name="Line 48">
              <a:extLst>
                <a:ext uri="{FF2B5EF4-FFF2-40B4-BE49-F238E27FC236}">
                  <a16:creationId xmlns:a16="http://schemas.microsoft.com/office/drawing/2014/main" id="{24EB9AFB-10C1-4402-94DC-52E54CA62CB6}"/>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6" name="Line 49">
              <a:extLst>
                <a:ext uri="{FF2B5EF4-FFF2-40B4-BE49-F238E27FC236}">
                  <a16:creationId xmlns:a16="http://schemas.microsoft.com/office/drawing/2014/main" id="{586BD63E-883D-465D-8169-41F864FC6C68}"/>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7" name="Line 50">
              <a:extLst>
                <a:ext uri="{FF2B5EF4-FFF2-40B4-BE49-F238E27FC236}">
                  <a16:creationId xmlns:a16="http://schemas.microsoft.com/office/drawing/2014/main" id="{9BAF4FB6-A9B8-47DB-AF00-4818B4B3FCA0}"/>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8" name="Line 51">
              <a:extLst>
                <a:ext uri="{FF2B5EF4-FFF2-40B4-BE49-F238E27FC236}">
                  <a16:creationId xmlns:a16="http://schemas.microsoft.com/office/drawing/2014/main" id="{F9E68D22-2FC6-4726-AC65-580D7FD1199C}"/>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99" name="Line 52">
              <a:extLst>
                <a:ext uri="{FF2B5EF4-FFF2-40B4-BE49-F238E27FC236}">
                  <a16:creationId xmlns:a16="http://schemas.microsoft.com/office/drawing/2014/main" id="{40DE12B8-8B09-4359-B78A-0B4B37CD021D}"/>
                </a:ext>
              </a:extLst>
            </p:cNvPr>
            <p:cNvSpPr>
              <a:spLocks noChangeShapeType="1"/>
            </p:cNvSpPr>
            <p:nvPr/>
          </p:nvSpPr>
          <p:spPr bwMode="auto">
            <a:xfrm>
              <a:off x="331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0" name="Line 53">
              <a:extLst>
                <a:ext uri="{FF2B5EF4-FFF2-40B4-BE49-F238E27FC236}">
                  <a16:creationId xmlns:a16="http://schemas.microsoft.com/office/drawing/2014/main" id="{560B008C-A309-47CB-931E-B66B55F5F8DE}"/>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101" name="Freeform 54">
              <a:extLst>
                <a:ext uri="{FF2B5EF4-FFF2-40B4-BE49-F238E27FC236}">
                  <a16:creationId xmlns:a16="http://schemas.microsoft.com/office/drawing/2014/main" id="{52015D1F-8207-4AF1-ABB1-91A95B0E6C65}"/>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5" name="Group 55">
            <a:extLst>
              <a:ext uri="{FF2B5EF4-FFF2-40B4-BE49-F238E27FC236}">
                <a16:creationId xmlns:a16="http://schemas.microsoft.com/office/drawing/2014/main" id="{31128177-B45D-4E9D-BA80-0A30F5B69A3B}"/>
              </a:ext>
            </a:extLst>
          </p:cNvPr>
          <p:cNvGrpSpPr>
            <a:grpSpLocks/>
          </p:cNvGrpSpPr>
          <p:nvPr/>
        </p:nvGrpSpPr>
        <p:grpSpPr bwMode="auto">
          <a:xfrm>
            <a:off x="3505200" y="2160588"/>
            <a:ext cx="5715000" cy="2565400"/>
            <a:chOff x="816" y="1680"/>
            <a:chExt cx="3600" cy="1616"/>
          </a:xfrm>
        </p:grpSpPr>
        <p:sp>
          <p:nvSpPr>
            <p:cNvPr id="44072" name="AutoShape 56">
              <a:extLst>
                <a:ext uri="{FF2B5EF4-FFF2-40B4-BE49-F238E27FC236}">
                  <a16:creationId xmlns:a16="http://schemas.microsoft.com/office/drawing/2014/main" id="{11B409D9-6D92-4F7A-A4C0-176B9AB51BAA}"/>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73" name="AutoShape 57">
              <a:extLst>
                <a:ext uri="{FF2B5EF4-FFF2-40B4-BE49-F238E27FC236}">
                  <a16:creationId xmlns:a16="http://schemas.microsoft.com/office/drawing/2014/main" id="{8390D85B-D031-4A82-9763-2A8332E208DD}"/>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24</a:t>
              </a:r>
            </a:p>
          </p:txBody>
        </p:sp>
        <p:sp>
          <p:nvSpPr>
            <p:cNvPr id="44074" name="AutoShape 58">
              <a:extLst>
                <a:ext uri="{FF2B5EF4-FFF2-40B4-BE49-F238E27FC236}">
                  <a16:creationId xmlns:a16="http://schemas.microsoft.com/office/drawing/2014/main" id="{C390CF3A-4D0F-4D1C-A719-716DAE3F4493}"/>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75" name="AutoShape 59">
              <a:extLst>
                <a:ext uri="{FF2B5EF4-FFF2-40B4-BE49-F238E27FC236}">
                  <a16:creationId xmlns:a16="http://schemas.microsoft.com/office/drawing/2014/main" id="{AB3CF7C1-12AE-4FA7-A6E2-236DD9B334A9}"/>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a:t>
              </a:r>
            </a:p>
          </p:txBody>
        </p:sp>
        <p:sp>
          <p:nvSpPr>
            <p:cNvPr id="44076" name="AutoShape 60">
              <a:extLst>
                <a:ext uri="{FF2B5EF4-FFF2-40B4-BE49-F238E27FC236}">
                  <a16:creationId xmlns:a16="http://schemas.microsoft.com/office/drawing/2014/main" id="{43175B6D-8641-4B8C-8914-724271F8E593}"/>
                </a:ext>
              </a:extLst>
            </p:cNvPr>
            <p:cNvSpPr>
              <a:spLocks noChangeArrowheads="1"/>
            </p:cNvSpPr>
            <p:nvPr/>
          </p:nvSpPr>
          <p:spPr bwMode="auto">
            <a:xfrm>
              <a:off x="1632"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FF0000"/>
                  </a:solidFill>
                  <a:latin typeface="Times New Roman" panose="02020603050405020304" pitchFamily="18" charset="0"/>
                  <a:ea typeface="楷体_GB2312" pitchFamily="49" charset="-122"/>
                </a:rPr>
                <a:t>37</a:t>
              </a:r>
            </a:p>
          </p:txBody>
        </p:sp>
        <p:sp>
          <p:nvSpPr>
            <p:cNvPr id="44077" name="AutoShape 61">
              <a:extLst>
                <a:ext uri="{FF2B5EF4-FFF2-40B4-BE49-F238E27FC236}">
                  <a16:creationId xmlns:a16="http://schemas.microsoft.com/office/drawing/2014/main" id="{F1D7E450-0DC2-4E01-9D69-9FD70BCD9441}"/>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78" name="AutoShape 62">
              <a:extLst>
                <a:ext uri="{FF2B5EF4-FFF2-40B4-BE49-F238E27FC236}">
                  <a16:creationId xmlns:a16="http://schemas.microsoft.com/office/drawing/2014/main" id="{FDA06323-53BB-4DFF-B657-33AABCA518B9}"/>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79" name="Line 63">
              <a:extLst>
                <a:ext uri="{FF2B5EF4-FFF2-40B4-BE49-F238E27FC236}">
                  <a16:creationId xmlns:a16="http://schemas.microsoft.com/office/drawing/2014/main" id="{FD07C559-D32C-45DF-B780-3B18674D99DA}"/>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0" name="Line 64">
              <a:extLst>
                <a:ext uri="{FF2B5EF4-FFF2-40B4-BE49-F238E27FC236}">
                  <a16:creationId xmlns:a16="http://schemas.microsoft.com/office/drawing/2014/main" id="{FA5F1ED0-165E-4C18-97AA-C4B4E5A14322}"/>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1" name="Line 65">
              <a:extLst>
                <a:ext uri="{FF2B5EF4-FFF2-40B4-BE49-F238E27FC236}">
                  <a16:creationId xmlns:a16="http://schemas.microsoft.com/office/drawing/2014/main" id="{450FA3C9-2D12-472D-BA8B-BD386A00646E}"/>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2" name="Line 66">
              <a:extLst>
                <a:ext uri="{FF2B5EF4-FFF2-40B4-BE49-F238E27FC236}">
                  <a16:creationId xmlns:a16="http://schemas.microsoft.com/office/drawing/2014/main" id="{28CCEC01-958D-4C91-BA2A-57E9E5D26E49}"/>
                </a:ext>
              </a:extLst>
            </p:cNvPr>
            <p:cNvSpPr>
              <a:spLocks noChangeShapeType="1"/>
            </p:cNvSpPr>
            <p:nvPr/>
          </p:nvSpPr>
          <p:spPr bwMode="auto">
            <a:xfrm>
              <a:off x="1584" y="2784"/>
              <a:ext cx="288"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3" name="Line 67">
              <a:extLst>
                <a:ext uri="{FF2B5EF4-FFF2-40B4-BE49-F238E27FC236}">
                  <a16:creationId xmlns:a16="http://schemas.microsoft.com/office/drawing/2014/main" id="{7A74E60A-6F6E-421E-975A-CFAB7B936C3D}"/>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4" name="Line 68">
              <a:extLst>
                <a:ext uri="{FF2B5EF4-FFF2-40B4-BE49-F238E27FC236}">
                  <a16:creationId xmlns:a16="http://schemas.microsoft.com/office/drawing/2014/main" id="{02C9B04B-6667-4303-8885-C91E4421A0C4}"/>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85" name="Freeform 69">
              <a:extLst>
                <a:ext uri="{FF2B5EF4-FFF2-40B4-BE49-F238E27FC236}">
                  <a16:creationId xmlns:a16="http://schemas.microsoft.com/office/drawing/2014/main" id="{CB4DBB64-80C8-49BD-B9DE-028B41C13ADB}"/>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6" name="Group 70">
            <a:extLst>
              <a:ext uri="{FF2B5EF4-FFF2-40B4-BE49-F238E27FC236}">
                <a16:creationId xmlns:a16="http://schemas.microsoft.com/office/drawing/2014/main" id="{1F0516CB-73F1-4ACA-8AE7-66734173E888}"/>
              </a:ext>
            </a:extLst>
          </p:cNvPr>
          <p:cNvGrpSpPr>
            <a:grpSpLocks/>
          </p:cNvGrpSpPr>
          <p:nvPr/>
        </p:nvGrpSpPr>
        <p:grpSpPr bwMode="auto">
          <a:xfrm>
            <a:off x="3505200" y="2160588"/>
            <a:ext cx="5715000" cy="2565400"/>
            <a:chOff x="816" y="1680"/>
            <a:chExt cx="3600" cy="1616"/>
          </a:xfrm>
        </p:grpSpPr>
        <p:sp>
          <p:nvSpPr>
            <p:cNvPr id="44060" name="AutoShape 71">
              <a:extLst>
                <a:ext uri="{FF2B5EF4-FFF2-40B4-BE49-F238E27FC236}">
                  <a16:creationId xmlns:a16="http://schemas.microsoft.com/office/drawing/2014/main" id="{D498C690-A9F3-4A73-B609-279674F66EDD}"/>
                </a:ext>
              </a:extLst>
            </p:cNvPr>
            <p:cNvSpPr>
              <a:spLocks noChangeArrowheads="1"/>
            </p:cNvSpPr>
            <p:nvPr/>
          </p:nvSpPr>
          <p:spPr bwMode="auto">
            <a:xfrm>
              <a:off x="2208"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a:t>
              </a:r>
            </a:p>
          </p:txBody>
        </p:sp>
        <p:sp>
          <p:nvSpPr>
            <p:cNvPr id="44061" name="AutoShape 72">
              <a:extLst>
                <a:ext uri="{FF2B5EF4-FFF2-40B4-BE49-F238E27FC236}">
                  <a16:creationId xmlns:a16="http://schemas.microsoft.com/office/drawing/2014/main" id="{7AF1D0A6-0AE9-484B-BE58-96939FA7EBEF}"/>
                </a:ext>
              </a:extLst>
            </p:cNvPr>
            <p:cNvSpPr>
              <a:spLocks noChangeArrowheads="1"/>
            </p:cNvSpPr>
            <p:nvPr/>
          </p:nvSpPr>
          <p:spPr bwMode="auto">
            <a:xfrm>
              <a:off x="1248" y="2544"/>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62" name="AutoShape 73">
              <a:extLst>
                <a:ext uri="{FF2B5EF4-FFF2-40B4-BE49-F238E27FC236}">
                  <a16:creationId xmlns:a16="http://schemas.microsoft.com/office/drawing/2014/main" id="{BA35EE1E-AD99-4FC2-830C-9F1142B1399E}"/>
                </a:ext>
              </a:extLst>
            </p:cNvPr>
            <p:cNvSpPr>
              <a:spLocks noChangeArrowheads="1"/>
            </p:cNvSpPr>
            <p:nvPr/>
          </p:nvSpPr>
          <p:spPr bwMode="auto">
            <a:xfrm>
              <a:off x="297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90</a:t>
              </a:r>
            </a:p>
          </p:txBody>
        </p:sp>
        <p:sp>
          <p:nvSpPr>
            <p:cNvPr id="44063" name="AutoShape 74">
              <a:extLst>
                <a:ext uri="{FF2B5EF4-FFF2-40B4-BE49-F238E27FC236}">
                  <a16:creationId xmlns:a16="http://schemas.microsoft.com/office/drawing/2014/main" id="{616E0997-9118-4EA2-804B-EDA7BADF88D3}"/>
                </a:ext>
              </a:extLst>
            </p:cNvPr>
            <p:cNvSpPr>
              <a:spLocks noChangeArrowheads="1"/>
            </p:cNvSpPr>
            <p:nvPr/>
          </p:nvSpPr>
          <p:spPr bwMode="auto">
            <a:xfrm>
              <a:off x="81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64" name="AutoShape 75">
              <a:extLst>
                <a:ext uri="{FF2B5EF4-FFF2-40B4-BE49-F238E27FC236}">
                  <a16:creationId xmlns:a16="http://schemas.microsoft.com/office/drawing/2014/main" id="{C7774497-46F0-44A2-A4B9-AFF593E0808E}"/>
                </a:ext>
              </a:extLst>
            </p:cNvPr>
            <p:cNvSpPr>
              <a:spLocks noChangeArrowheads="1"/>
            </p:cNvSpPr>
            <p:nvPr/>
          </p:nvSpPr>
          <p:spPr bwMode="auto">
            <a:xfrm>
              <a:off x="230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65" name="AutoShape 76">
              <a:extLst>
                <a:ext uri="{FF2B5EF4-FFF2-40B4-BE49-F238E27FC236}">
                  <a16:creationId xmlns:a16="http://schemas.microsoft.com/office/drawing/2014/main" id="{B15EF196-0C48-4066-83E2-D1866752B5AA}"/>
                </a:ext>
              </a:extLst>
            </p:cNvPr>
            <p:cNvSpPr>
              <a:spLocks noChangeArrowheads="1"/>
            </p:cNvSpPr>
            <p:nvPr/>
          </p:nvSpPr>
          <p:spPr bwMode="auto">
            <a:xfrm>
              <a:off x="393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66" name="Line 77">
              <a:extLst>
                <a:ext uri="{FF2B5EF4-FFF2-40B4-BE49-F238E27FC236}">
                  <a16:creationId xmlns:a16="http://schemas.microsoft.com/office/drawing/2014/main" id="{B3A0331F-4630-42A9-A942-50475DF54215}"/>
                </a:ext>
              </a:extLst>
            </p:cNvPr>
            <p:cNvSpPr>
              <a:spLocks noChangeShapeType="1"/>
            </p:cNvSpPr>
            <p:nvPr/>
          </p:nvSpPr>
          <p:spPr bwMode="auto">
            <a:xfrm flipH="1">
              <a:off x="1488" y="2208"/>
              <a:ext cx="864"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7" name="Line 78">
              <a:extLst>
                <a:ext uri="{FF2B5EF4-FFF2-40B4-BE49-F238E27FC236}">
                  <a16:creationId xmlns:a16="http://schemas.microsoft.com/office/drawing/2014/main" id="{7A9558C1-73B8-4D79-9F5E-5228824E4920}"/>
                </a:ext>
              </a:extLst>
            </p:cNvPr>
            <p:cNvSpPr>
              <a:spLocks noChangeShapeType="1"/>
            </p:cNvSpPr>
            <p:nvPr/>
          </p:nvSpPr>
          <p:spPr bwMode="auto">
            <a:xfrm>
              <a:off x="2592" y="2208"/>
              <a:ext cx="768"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8" name="Line 79">
              <a:extLst>
                <a:ext uri="{FF2B5EF4-FFF2-40B4-BE49-F238E27FC236}">
                  <a16:creationId xmlns:a16="http://schemas.microsoft.com/office/drawing/2014/main" id="{10E0EF1E-32DD-43B9-B6C7-60BFBE2ACAE1}"/>
                </a:ext>
              </a:extLst>
            </p:cNvPr>
            <p:cNvSpPr>
              <a:spLocks noChangeShapeType="1"/>
            </p:cNvSpPr>
            <p:nvPr/>
          </p:nvSpPr>
          <p:spPr bwMode="auto">
            <a:xfrm flipH="1">
              <a:off x="100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69" name="Line 80">
              <a:extLst>
                <a:ext uri="{FF2B5EF4-FFF2-40B4-BE49-F238E27FC236}">
                  <a16:creationId xmlns:a16="http://schemas.microsoft.com/office/drawing/2014/main" id="{AF94DA82-F6AB-4125-8A51-0C920497EE56}"/>
                </a:ext>
              </a:extLst>
            </p:cNvPr>
            <p:cNvSpPr>
              <a:spLocks noChangeShapeType="1"/>
            </p:cNvSpPr>
            <p:nvPr/>
          </p:nvSpPr>
          <p:spPr bwMode="auto">
            <a:xfrm flipH="1">
              <a:off x="2592" y="2784"/>
              <a:ext cx="48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0" name="Line 81">
              <a:extLst>
                <a:ext uri="{FF2B5EF4-FFF2-40B4-BE49-F238E27FC236}">
                  <a16:creationId xmlns:a16="http://schemas.microsoft.com/office/drawing/2014/main" id="{83472928-9535-4D44-A705-B2D052672E85}"/>
                </a:ext>
              </a:extLst>
            </p:cNvPr>
            <p:cNvSpPr>
              <a:spLocks noChangeShapeType="1"/>
            </p:cNvSpPr>
            <p:nvPr/>
          </p:nvSpPr>
          <p:spPr bwMode="auto">
            <a:xfrm>
              <a:off x="360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71" name="Freeform 82">
              <a:extLst>
                <a:ext uri="{FF2B5EF4-FFF2-40B4-BE49-F238E27FC236}">
                  <a16:creationId xmlns:a16="http://schemas.microsoft.com/office/drawing/2014/main" id="{FD702669-06CB-4A5F-8B2E-305826C1E660}"/>
                </a:ext>
              </a:extLst>
            </p:cNvPr>
            <p:cNvSpPr>
              <a:spLocks/>
            </p:cNvSpPr>
            <p:nvPr/>
          </p:nvSpPr>
          <p:spPr bwMode="auto">
            <a:xfrm>
              <a:off x="2448"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7" name="Group 83">
            <a:extLst>
              <a:ext uri="{FF2B5EF4-FFF2-40B4-BE49-F238E27FC236}">
                <a16:creationId xmlns:a16="http://schemas.microsoft.com/office/drawing/2014/main" id="{3EFA69F4-B1BC-4FC1-9A53-49F150E848E0}"/>
              </a:ext>
            </a:extLst>
          </p:cNvPr>
          <p:cNvGrpSpPr>
            <a:grpSpLocks/>
          </p:cNvGrpSpPr>
          <p:nvPr/>
        </p:nvGrpSpPr>
        <p:grpSpPr bwMode="auto">
          <a:xfrm>
            <a:off x="4800600" y="2160588"/>
            <a:ext cx="2971800" cy="2565400"/>
            <a:chOff x="336" y="1680"/>
            <a:chExt cx="1872" cy="1616"/>
          </a:xfrm>
        </p:grpSpPr>
        <p:sp>
          <p:nvSpPr>
            <p:cNvPr id="44050" name="AutoShape 84">
              <a:extLst>
                <a:ext uri="{FF2B5EF4-FFF2-40B4-BE49-F238E27FC236}">
                  <a16:creationId xmlns:a16="http://schemas.microsoft.com/office/drawing/2014/main" id="{C9B71D46-5D3B-4856-9631-B609309640ED}"/>
                </a:ext>
              </a:extLst>
            </p:cNvPr>
            <p:cNvSpPr>
              <a:spLocks noChangeArrowheads="1"/>
            </p:cNvSpPr>
            <p:nvPr/>
          </p:nvSpPr>
          <p:spPr bwMode="auto">
            <a:xfrm>
              <a:off x="904" y="1968"/>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endParaRPr kumimoji="1" lang="zh-CN" altLang="zh-CN" sz="1600">
                <a:solidFill>
                  <a:srgbClr val="000000"/>
                </a:solidFill>
                <a:latin typeface="Times New Roman" panose="02020603050405020304" pitchFamily="18" charset="0"/>
                <a:ea typeface="楷体_GB2312" pitchFamily="49" charset="-122"/>
              </a:endParaRPr>
            </a:p>
          </p:txBody>
        </p:sp>
        <p:sp>
          <p:nvSpPr>
            <p:cNvPr id="44051" name="AutoShape 85">
              <a:extLst>
                <a:ext uri="{FF2B5EF4-FFF2-40B4-BE49-F238E27FC236}">
                  <a16:creationId xmlns:a16="http://schemas.microsoft.com/office/drawing/2014/main" id="{334F749A-95C9-4863-9BEA-5ECE82EFB6EC}"/>
                </a:ext>
              </a:extLst>
            </p:cNvPr>
            <p:cNvSpPr>
              <a:spLocks noChangeArrowheads="1"/>
            </p:cNvSpPr>
            <p:nvPr/>
          </p:nvSpPr>
          <p:spPr bwMode="auto">
            <a:xfrm>
              <a:off x="768"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52" name="AutoShape 86">
              <a:extLst>
                <a:ext uri="{FF2B5EF4-FFF2-40B4-BE49-F238E27FC236}">
                  <a16:creationId xmlns:a16="http://schemas.microsoft.com/office/drawing/2014/main" id="{4933D443-A048-462E-988A-BAE54A758599}"/>
                </a:ext>
              </a:extLst>
            </p:cNvPr>
            <p:cNvSpPr>
              <a:spLocks noChangeArrowheads="1"/>
            </p:cNvSpPr>
            <p:nvPr/>
          </p:nvSpPr>
          <p:spPr bwMode="auto">
            <a:xfrm>
              <a:off x="336"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53" name="AutoShape 87">
              <a:extLst>
                <a:ext uri="{FF2B5EF4-FFF2-40B4-BE49-F238E27FC236}">
                  <a16:creationId xmlns:a16="http://schemas.microsoft.com/office/drawing/2014/main" id="{BC59F45B-1D06-4D01-9A86-296A01F43172}"/>
                </a:ext>
              </a:extLst>
            </p:cNvPr>
            <p:cNvSpPr>
              <a:spLocks noChangeArrowheads="1"/>
            </p:cNvSpPr>
            <p:nvPr/>
          </p:nvSpPr>
          <p:spPr bwMode="auto">
            <a:xfrm>
              <a:off x="864"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54" name="AutoShape 88">
              <a:extLst>
                <a:ext uri="{FF2B5EF4-FFF2-40B4-BE49-F238E27FC236}">
                  <a16:creationId xmlns:a16="http://schemas.microsoft.com/office/drawing/2014/main" id="{340108B9-AB1A-4C4F-895F-A683B99B4F48}"/>
                </a:ext>
              </a:extLst>
            </p:cNvPr>
            <p:cNvSpPr>
              <a:spLocks noChangeArrowheads="1"/>
            </p:cNvSpPr>
            <p:nvPr/>
          </p:nvSpPr>
          <p:spPr bwMode="auto">
            <a:xfrm>
              <a:off x="1728"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55" name="Line 89">
              <a:extLst>
                <a:ext uri="{FF2B5EF4-FFF2-40B4-BE49-F238E27FC236}">
                  <a16:creationId xmlns:a16="http://schemas.microsoft.com/office/drawing/2014/main" id="{1C06115E-909F-4028-9DAB-36C8CE13B5E2}"/>
                </a:ext>
              </a:extLst>
            </p:cNvPr>
            <p:cNvSpPr>
              <a:spLocks noChangeShapeType="1"/>
            </p:cNvSpPr>
            <p:nvPr/>
          </p:nvSpPr>
          <p:spPr bwMode="auto">
            <a:xfrm>
              <a:off x="1152" y="2208"/>
              <a:ext cx="0" cy="336"/>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6" name="Line 90">
              <a:extLst>
                <a:ext uri="{FF2B5EF4-FFF2-40B4-BE49-F238E27FC236}">
                  <a16:creationId xmlns:a16="http://schemas.microsoft.com/office/drawing/2014/main" id="{E87CFC4A-88F7-4BD5-ADCF-FEE475C00BA5}"/>
                </a:ext>
              </a:extLst>
            </p:cNvPr>
            <p:cNvSpPr>
              <a:spLocks noChangeShapeType="1"/>
            </p:cNvSpPr>
            <p:nvPr/>
          </p:nvSpPr>
          <p:spPr bwMode="auto">
            <a:xfrm flipH="1">
              <a:off x="528"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7" name="Line 91">
              <a:extLst>
                <a:ext uri="{FF2B5EF4-FFF2-40B4-BE49-F238E27FC236}">
                  <a16:creationId xmlns:a16="http://schemas.microsoft.com/office/drawing/2014/main" id="{9A3F4D22-637A-4B80-8D30-65A1CC04C6DC}"/>
                </a:ext>
              </a:extLst>
            </p:cNvPr>
            <p:cNvSpPr>
              <a:spLocks noChangeShapeType="1"/>
            </p:cNvSpPr>
            <p:nvPr/>
          </p:nvSpPr>
          <p:spPr bwMode="auto">
            <a:xfrm flipH="1">
              <a:off x="1152"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8" name="Line 92">
              <a:extLst>
                <a:ext uri="{FF2B5EF4-FFF2-40B4-BE49-F238E27FC236}">
                  <a16:creationId xmlns:a16="http://schemas.microsoft.com/office/drawing/2014/main" id="{8B91B9C0-3292-4260-8503-FCE1250F03AC}"/>
                </a:ext>
              </a:extLst>
            </p:cNvPr>
            <p:cNvSpPr>
              <a:spLocks noChangeShapeType="1"/>
            </p:cNvSpPr>
            <p:nvPr/>
          </p:nvSpPr>
          <p:spPr bwMode="auto">
            <a:xfrm>
              <a:off x="1392"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59" name="Freeform 93">
              <a:extLst>
                <a:ext uri="{FF2B5EF4-FFF2-40B4-BE49-F238E27FC236}">
                  <a16:creationId xmlns:a16="http://schemas.microsoft.com/office/drawing/2014/main" id="{057E83E9-2717-409F-801E-213C9B5458F3}"/>
                </a:ext>
              </a:extLst>
            </p:cNvPr>
            <p:cNvSpPr>
              <a:spLocks/>
            </p:cNvSpPr>
            <p:nvPr/>
          </p:nvSpPr>
          <p:spPr bwMode="auto">
            <a:xfrm>
              <a:off x="1144" y="1680"/>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grpSp>
        <p:nvGrpSpPr>
          <p:cNvPr id="8" name="Group 94">
            <a:extLst>
              <a:ext uri="{FF2B5EF4-FFF2-40B4-BE49-F238E27FC236}">
                <a16:creationId xmlns:a16="http://schemas.microsoft.com/office/drawing/2014/main" id="{7F1F89CB-1CAC-439B-9C6E-64BA02AD89F0}"/>
              </a:ext>
            </a:extLst>
          </p:cNvPr>
          <p:cNvGrpSpPr>
            <a:grpSpLocks/>
          </p:cNvGrpSpPr>
          <p:nvPr/>
        </p:nvGrpSpPr>
        <p:grpSpPr bwMode="auto">
          <a:xfrm>
            <a:off x="4800600" y="3068638"/>
            <a:ext cx="2971800" cy="1651000"/>
            <a:chOff x="2784" y="2256"/>
            <a:chExt cx="1872" cy="1040"/>
          </a:xfrm>
        </p:grpSpPr>
        <p:sp>
          <p:nvSpPr>
            <p:cNvPr id="44042" name="AutoShape 95">
              <a:extLst>
                <a:ext uri="{FF2B5EF4-FFF2-40B4-BE49-F238E27FC236}">
                  <a16:creationId xmlns:a16="http://schemas.microsoft.com/office/drawing/2014/main" id="{BD89F4E7-24E3-4AD6-A0E7-429C7DE99AD7}"/>
                </a:ext>
              </a:extLst>
            </p:cNvPr>
            <p:cNvSpPr>
              <a:spLocks noChangeArrowheads="1"/>
            </p:cNvSpPr>
            <p:nvPr/>
          </p:nvSpPr>
          <p:spPr bwMode="auto">
            <a:xfrm>
              <a:off x="3216" y="2544"/>
              <a:ext cx="72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45  90</a:t>
              </a:r>
            </a:p>
          </p:txBody>
        </p:sp>
        <p:sp>
          <p:nvSpPr>
            <p:cNvPr id="44043" name="AutoShape 96">
              <a:extLst>
                <a:ext uri="{FF2B5EF4-FFF2-40B4-BE49-F238E27FC236}">
                  <a16:creationId xmlns:a16="http://schemas.microsoft.com/office/drawing/2014/main" id="{F5E99ED0-2432-4719-8C53-EE92DEF089F9}"/>
                </a:ext>
              </a:extLst>
            </p:cNvPr>
            <p:cNvSpPr>
              <a:spLocks noChangeArrowheads="1"/>
            </p:cNvSpPr>
            <p:nvPr/>
          </p:nvSpPr>
          <p:spPr bwMode="auto">
            <a:xfrm>
              <a:off x="2784" y="3072"/>
              <a:ext cx="432"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3 24</a:t>
              </a:r>
            </a:p>
          </p:txBody>
        </p:sp>
        <p:sp>
          <p:nvSpPr>
            <p:cNvPr id="44044" name="AutoShape 97">
              <a:extLst>
                <a:ext uri="{FF2B5EF4-FFF2-40B4-BE49-F238E27FC236}">
                  <a16:creationId xmlns:a16="http://schemas.microsoft.com/office/drawing/2014/main" id="{9B9CC33D-D7F6-43F1-84B5-FEEB87AC7CF5}"/>
                </a:ext>
              </a:extLst>
            </p:cNvPr>
            <p:cNvSpPr>
              <a:spLocks noChangeArrowheads="1"/>
            </p:cNvSpPr>
            <p:nvPr/>
          </p:nvSpPr>
          <p:spPr bwMode="auto">
            <a:xfrm>
              <a:off x="3312" y="3072"/>
              <a:ext cx="528"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61  70</a:t>
              </a:r>
            </a:p>
          </p:txBody>
        </p:sp>
        <p:sp>
          <p:nvSpPr>
            <p:cNvPr id="44045" name="AutoShape 98">
              <a:extLst>
                <a:ext uri="{FF2B5EF4-FFF2-40B4-BE49-F238E27FC236}">
                  <a16:creationId xmlns:a16="http://schemas.microsoft.com/office/drawing/2014/main" id="{C2EA1484-F9E0-4CBC-8DEC-6A471AD82B7B}"/>
                </a:ext>
              </a:extLst>
            </p:cNvPr>
            <p:cNvSpPr>
              <a:spLocks noChangeArrowheads="1"/>
            </p:cNvSpPr>
            <p:nvPr/>
          </p:nvSpPr>
          <p:spPr bwMode="auto">
            <a:xfrm>
              <a:off x="4176" y="3072"/>
              <a:ext cx="480" cy="224"/>
            </a:xfrm>
            <a:prstGeom prst="roundRect">
              <a:avLst>
                <a:gd name="adj" fmla="val 50000"/>
              </a:avLst>
            </a:prstGeom>
            <a:solidFill>
              <a:srgbClr val="FFFF00"/>
            </a:solidFill>
            <a:ln w="9525">
              <a:solidFill>
                <a:schemeClr val="tx1"/>
              </a:solidFill>
              <a:round/>
              <a:headEnd/>
              <a:tailEnd/>
            </a:ln>
          </p:spPr>
          <p:txBody>
            <a:bodyPr tIns="0" bIns="0"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1600">
                  <a:solidFill>
                    <a:srgbClr val="000000"/>
                  </a:solidFill>
                  <a:latin typeface="Times New Roman" panose="02020603050405020304" pitchFamily="18" charset="0"/>
                  <a:ea typeface="楷体_GB2312" pitchFamily="49" charset="-122"/>
                </a:rPr>
                <a:t>100</a:t>
              </a:r>
            </a:p>
          </p:txBody>
        </p:sp>
        <p:sp>
          <p:nvSpPr>
            <p:cNvPr id="44046" name="Line 99">
              <a:extLst>
                <a:ext uri="{FF2B5EF4-FFF2-40B4-BE49-F238E27FC236}">
                  <a16:creationId xmlns:a16="http://schemas.microsoft.com/office/drawing/2014/main" id="{9DC8C2CB-9196-4E19-B516-28F91D70000D}"/>
                </a:ext>
              </a:extLst>
            </p:cNvPr>
            <p:cNvSpPr>
              <a:spLocks noChangeShapeType="1"/>
            </p:cNvSpPr>
            <p:nvPr/>
          </p:nvSpPr>
          <p:spPr bwMode="auto">
            <a:xfrm flipH="1">
              <a:off x="2976" y="2784"/>
              <a:ext cx="33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7" name="Line 100">
              <a:extLst>
                <a:ext uri="{FF2B5EF4-FFF2-40B4-BE49-F238E27FC236}">
                  <a16:creationId xmlns:a16="http://schemas.microsoft.com/office/drawing/2014/main" id="{98EAC135-9406-4CCB-8990-8BB82388F929}"/>
                </a:ext>
              </a:extLst>
            </p:cNvPr>
            <p:cNvSpPr>
              <a:spLocks noChangeShapeType="1"/>
            </p:cNvSpPr>
            <p:nvPr/>
          </p:nvSpPr>
          <p:spPr bwMode="auto">
            <a:xfrm flipH="1">
              <a:off x="3600" y="2784"/>
              <a:ext cx="0"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8" name="Line 101">
              <a:extLst>
                <a:ext uri="{FF2B5EF4-FFF2-40B4-BE49-F238E27FC236}">
                  <a16:creationId xmlns:a16="http://schemas.microsoft.com/office/drawing/2014/main" id="{B628D7FF-ABD0-44EB-8274-BFE448A8149A}"/>
                </a:ext>
              </a:extLst>
            </p:cNvPr>
            <p:cNvSpPr>
              <a:spLocks noChangeShapeType="1"/>
            </p:cNvSpPr>
            <p:nvPr/>
          </p:nvSpPr>
          <p:spPr bwMode="auto">
            <a:xfrm>
              <a:off x="3840" y="2784"/>
              <a:ext cx="576" cy="28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49" name="Freeform 102">
              <a:extLst>
                <a:ext uri="{FF2B5EF4-FFF2-40B4-BE49-F238E27FC236}">
                  <a16:creationId xmlns:a16="http://schemas.microsoft.com/office/drawing/2014/main" id="{32FA61DA-2A95-4F7C-92EE-AC100325C53D}"/>
                </a:ext>
              </a:extLst>
            </p:cNvPr>
            <p:cNvSpPr>
              <a:spLocks/>
            </p:cNvSpPr>
            <p:nvPr/>
          </p:nvSpPr>
          <p:spPr bwMode="auto">
            <a:xfrm>
              <a:off x="3552" y="2256"/>
              <a:ext cx="536" cy="233"/>
            </a:xfrm>
            <a:custGeom>
              <a:avLst/>
              <a:gdLst>
                <a:gd name="T0" fmla="*/ 480 w 536"/>
                <a:gd name="T1" fmla="*/ 0 h 288"/>
                <a:gd name="T2" fmla="*/ 480 w 536"/>
                <a:gd name="T3" fmla="*/ 96 h 288"/>
                <a:gd name="T4" fmla="*/ 144 w 536"/>
                <a:gd name="T5" fmla="*/ 144 h 288"/>
                <a:gd name="T6" fmla="*/ 0 w 536"/>
                <a:gd name="T7" fmla="*/ 288 h 288"/>
                <a:gd name="T8" fmla="*/ 0 60000 65536"/>
                <a:gd name="T9" fmla="*/ 0 60000 65536"/>
                <a:gd name="T10" fmla="*/ 0 60000 65536"/>
                <a:gd name="T11" fmla="*/ 0 60000 65536"/>
                <a:gd name="T12" fmla="*/ 0 w 536"/>
                <a:gd name="T13" fmla="*/ 0 h 288"/>
                <a:gd name="T14" fmla="*/ 536 w 536"/>
                <a:gd name="T15" fmla="*/ 288 h 288"/>
              </a:gdLst>
              <a:ahLst/>
              <a:cxnLst>
                <a:cxn ang="T8">
                  <a:pos x="T0" y="T1"/>
                </a:cxn>
                <a:cxn ang="T9">
                  <a:pos x="T2" y="T3"/>
                </a:cxn>
                <a:cxn ang="T10">
                  <a:pos x="T4" y="T5"/>
                </a:cxn>
                <a:cxn ang="T11">
                  <a:pos x="T6" y="T7"/>
                </a:cxn>
              </a:cxnLst>
              <a:rect l="T12" t="T13" r="T14" b="T15"/>
              <a:pathLst>
                <a:path w="536" h="288">
                  <a:moveTo>
                    <a:pt x="480" y="0"/>
                  </a:moveTo>
                  <a:cubicBezTo>
                    <a:pt x="508" y="36"/>
                    <a:pt x="536" y="72"/>
                    <a:pt x="480" y="96"/>
                  </a:cubicBezTo>
                  <a:cubicBezTo>
                    <a:pt x="424" y="120"/>
                    <a:pt x="224" y="112"/>
                    <a:pt x="144" y="144"/>
                  </a:cubicBezTo>
                  <a:cubicBezTo>
                    <a:pt x="64" y="176"/>
                    <a:pt x="32" y="232"/>
                    <a:pt x="0" y="288"/>
                  </a:cubicBezTo>
                </a:path>
              </a:pathLst>
            </a:custGeom>
            <a:noFill/>
            <a:ln w="9525">
              <a:solidFill>
                <a:srgbClr val="66FF33"/>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
        <p:nvSpPr>
          <p:cNvPr id="44041" name="Text Box 120">
            <a:extLst>
              <a:ext uri="{FF2B5EF4-FFF2-40B4-BE49-F238E27FC236}">
                <a16:creationId xmlns:a16="http://schemas.microsoft.com/office/drawing/2014/main" id="{0F0DD0E2-28E0-4115-87DD-64494070B8F9}"/>
              </a:ext>
            </a:extLst>
          </p:cNvPr>
          <p:cNvSpPr txBox="1">
            <a:spLocks noChangeArrowheads="1"/>
          </p:cNvSpPr>
          <p:nvPr/>
        </p:nvSpPr>
        <p:spPr bwMode="auto">
          <a:xfrm>
            <a:off x="2908300" y="709614"/>
            <a:ext cx="582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从下面的</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树中依次删去：</a:t>
            </a:r>
            <a:r>
              <a:rPr lang="en-US" altLang="zh-CN" sz="2000" b="1">
                <a:latin typeface="Courier New" panose="02070309020205020404" pitchFamily="49" charset="0"/>
                <a:ea typeface="楷体_GB2312" pitchFamily="49" charset="-122"/>
              </a:rPr>
              <a:t>12, 50, 53, 37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B4F51D-F269-44CD-9C23-59E29BFF3B0A}"/>
              </a:ext>
            </a:extLst>
          </p:cNvPr>
          <p:cNvSpPr>
            <a:spLocks noGrp="1" noChangeArrowheads="1"/>
          </p:cNvSpPr>
          <p:nvPr>
            <p:ph type="title"/>
          </p:nvPr>
        </p:nvSpPr>
        <p:spPr/>
        <p:txBody>
          <a:bodyPr/>
          <a:lstStyle/>
          <a:p>
            <a:pPr eaLnBrk="1" hangingPunct="1"/>
            <a:r>
              <a:rPr lang="zh-CN" altLang="en-US"/>
              <a:t>四、动态查找表</a:t>
            </a:r>
          </a:p>
        </p:txBody>
      </p:sp>
      <p:sp>
        <p:nvSpPr>
          <p:cNvPr id="45059" name="Rectangle 3">
            <a:extLst>
              <a:ext uri="{FF2B5EF4-FFF2-40B4-BE49-F238E27FC236}">
                <a16:creationId xmlns:a16="http://schemas.microsoft.com/office/drawing/2014/main" id="{9B4CD057-08EC-4E1A-A129-0CC3A48C130E}"/>
              </a:ext>
            </a:extLst>
          </p:cNvPr>
          <p:cNvSpPr>
            <a:spLocks noGrp="1" noChangeArrowheads="1"/>
          </p:cNvSpPr>
          <p:nvPr>
            <p:ph idx="1"/>
          </p:nvPr>
        </p:nvSpPr>
        <p:spPr/>
        <p:txBody>
          <a:bodyPr/>
          <a:lstStyle/>
          <a:p>
            <a:pPr eaLnBrk="1" hangingPunct="1">
              <a:lnSpc>
                <a:spcPct val="90000"/>
              </a:lnSpc>
            </a:pPr>
            <a:r>
              <a:rPr lang="en-US" altLang="zh-CN" dirty="0"/>
              <a:t>B+</a:t>
            </a:r>
            <a:r>
              <a:rPr lang="zh-CN" altLang="en-US" dirty="0"/>
              <a:t>树</a:t>
            </a:r>
          </a:p>
          <a:p>
            <a:pPr lvl="1" eaLnBrk="1" hangingPunct="1">
              <a:lnSpc>
                <a:spcPct val="90000"/>
              </a:lnSpc>
            </a:pPr>
            <a:r>
              <a:rPr lang="en-US" altLang="zh-CN" dirty="0"/>
              <a:t>B+</a:t>
            </a:r>
            <a:r>
              <a:rPr lang="zh-CN" altLang="en-US" dirty="0"/>
              <a:t>树是一种变异的</a:t>
            </a:r>
            <a:r>
              <a:rPr lang="en-US" altLang="zh-CN" dirty="0"/>
              <a:t>B-</a:t>
            </a:r>
            <a:r>
              <a:rPr lang="zh-CN" altLang="en-US" dirty="0"/>
              <a:t>树，一棵</a:t>
            </a:r>
            <a:r>
              <a:rPr lang="en-US" altLang="zh-CN" dirty="0"/>
              <a:t>m</a:t>
            </a:r>
            <a:r>
              <a:rPr lang="zh-CN" altLang="en-US" dirty="0"/>
              <a:t>阶的</a:t>
            </a:r>
            <a:r>
              <a:rPr lang="en-US" altLang="zh-CN" dirty="0"/>
              <a:t>B+</a:t>
            </a:r>
            <a:r>
              <a:rPr lang="zh-CN" altLang="en-US" dirty="0"/>
              <a:t>树与一棵</a:t>
            </a:r>
            <a:r>
              <a:rPr lang="en-US" altLang="zh-CN" dirty="0"/>
              <a:t>m</a:t>
            </a:r>
            <a:r>
              <a:rPr lang="zh-CN" altLang="en-US" dirty="0"/>
              <a:t>阶的</a:t>
            </a:r>
            <a:r>
              <a:rPr lang="en-US" altLang="zh-CN" dirty="0"/>
              <a:t>B-</a:t>
            </a:r>
            <a:r>
              <a:rPr lang="zh-CN" altLang="en-US" dirty="0"/>
              <a:t>树的差异在于：</a:t>
            </a:r>
          </a:p>
          <a:p>
            <a:pPr lvl="2" eaLnBrk="1" hangingPunct="1">
              <a:lnSpc>
                <a:spcPct val="90000"/>
              </a:lnSpc>
              <a:buFontTx/>
              <a:buAutoNum type="arabicPeriod"/>
            </a:pPr>
            <a:r>
              <a:rPr lang="en-US" altLang="zh-CN" dirty="0"/>
              <a:t>B+</a:t>
            </a:r>
            <a:r>
              <a:rPr lang="zh-CN" altLang="en-US" dirty="0"/>
              <a:t>树结点的结构如下：</a:t>
            </a:r>
            <a:br>
              <a:rPr lang="zh-CN" altLang="en-US" dirty="0"/>
            </a:br>
            <a:r>
              <a:rPr lang="en-US" altLang="zh-CN" dirty="0"/>
              <a:t>n|A</a:t>
            </a:r>
            <a:r>
              <a:rPr lang="en-US" altLang="zh-CN" baseline="-25000" dirty="0"/>
              <a:t>0</a:t>
            </a:r>
            <a:r>
              <a:rPr lang="en-US" altLang="zh-CN" dirty="0"/>
              <a:t>|K</a:t>
            </a:r>
            <a:r>
              <a:rPr lang="en-US" altLang="zh-CN" baseline="-25000" dirty="0"/>
              <a:t>0</a:t>
            </a:r>
            <a:r>
              <a:rPr lang="en-US" altLang="zh-CN" dirty="0"/>
              <a:t>|A</a:t>
            </a:r>
            <a:r>
              <a:rPr lang="en-US" altLang="zh-CN" baseline="-25000" dirty="0"/>
              <a:t>1</a:t>
            </a:r>
            <a:r>
              <a:rPr lang="en-US" altLang="zh-CN" dirty="0"/>
              <a:t>|K</a:t>
            </a:r>
            <a:r>
              <a:rPr lang="en-US" altLang="zh-CN" baseline="-25000" dirty="0"/>
              <a:t>1</a:t>
            </a:r>
            <a:r>
              <a:rPr lang="en-US" altLang="zh-CN" dirty="0"/>
              <a:t>|...|A</a:t>
            </a:r>
            <a:r>
              <a:rPr lang="en-US" altLang="zh-CN" baseline="-25000" dirty="0"/>
              <a:t>n-1</a:t>
            </a:r>
            <a:r>
              <a:rPr lang="en-US" altLang="zh-CN" dirty="0"/>
              <a:t>|K</a:t>
            </a:r>
            <a:r>
              <a:rPr lang="en-US" altLang="zh-CN" baseline="-25000" dirty="0"/>
              <a:t>n-1</a:t>
            </a:r>
            <a:br>
              <a:rPr lang="en-US" altLang="zh-CN" dirty="0"/>
            </a:br>
            <a:r>
              <a:rPr lang="zh-CN" altLang="en-US" dirty="0"/>
              <a:t>其中除叶子结点外，</a:t>
            </a:r>
            <a:r>
              <a:rPr lang="en-US" altLang="zh-CN" dirty="0"/>
              <a:t>K</a:t>
            </a:r>
            <a:r>
              <a:rPr lang="en-US" altLang="zh-CN" baseline="-25000" dirty="0"/>
              <a:t>i</a:t>
            </a:r>
            <a:r>
              <a:rPr lang="zh-CN" altLang="en-US" dirty="0"/>
              <a:t>仅表示关键字，不含记录指针，非叶子结点中，</a:t>
            </a:r>
            <a:r>
              <a:rPr lang="en-US" altLang="zh-CN" dirty="0"/>
              <a:t>A</a:t>
            </a:r>
            <a:r>
              <a:rPr lang="en-US" altLang="zh-CN" baseline="-25000" dirty="0"/>
              <a:t>i</a:t>
            </a:r>
            <a:r>
              <a:rPr lang="zh-CN" altLang="en-US" dirty="0"/>
              <a:t>所指向子树中的所有结点的关键字均小于</a:t>
            </a:r>
            <a:r>
              <a:rPr lang="en-US" altLang="zh-CN" dirty="0"/>
              <a:t>K</a:t>
            </a:r>
            <a:r>
              <a:rPr lang="en-US" altLang="zh-CN" baseline="-25000" dirty="0"/>
              <a:t>i</a:t>
            </a:r>
            <a:r>
              <a:rPr lang="zh-CN" altLang="en-US" dirty="0"/>
              <a:t>，而叶子结点中，</a:t>
            </a:r>
            <a:r>
              <a:rPr lang="en-US" altLang="zh-CN" dirty="0"/>
              <a:t>A</a:t>
            </a:r>
            <a:r>
              <a:rPr lang="en-US" altLang="zh-CN" baseline="-25000" dirty="0"/>
              <a:t>i</a:t>
            </a:r>
            <a:r>
              <a:rPr lang="zh-CN" altLang="en-US" dirty="0"/>
              <a:t>指向实际记录；</a:t>
            </a:r>
          </a:p>
          <a:p>
            <a:pPr lvl="2" eaLnBrk="1" hangingPunct="1">
              <a:lnSpc>
                <a:spcPct val="90000"/>
              </a:lnSpc>
              <a:buFontTx/>
              <a:buAutoNum type="arabicPeriod"/>
            </a:pPr>
            <a:r>
              <a:rPr lang="zh-CN" altLang="en-US" dirty="0"/>
              <a:t>叶子结点本身依关键字大小按顺序链接；</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17EEFDFF-F5A5-4036-A6C0-8E76D8F328FC}"/>
              </a:ext>
            </a:extLst>
          </p:cNvPr>
          <p:cNvSpPr txBox="1">
            <a:spLocks noChangeArrowheads="1"/>
          </p:cNvSpPr>
          <p:nvPr/>
        </p:nvSpPr>
        <p:spPr bwMode="auto">
          <a:xfrm>
            <a:off x="2547938" y="1069976"/>
            <a:ext cx="678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对一棵</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阶</a:t>
            </a:r>
            <a:r>
              <a:rPr lang="en-US" altLang="zh-CN" sz="2000" b="1">
                <a:latin typeface="Courier New" panose="02070309020205020404" pitchFamily="49" charset="0"/>
                <a:ea typeface="楷体_GB2312" pitchFamily="49" charset="-122"/>
              </a:rPr>
              <a:t>B+</a:t>
            </a:r>
            <a:r>
              <a:rPr lang="zh-CN" altLang="en-US" sz="2000" b="1">
                <a:latin typeface="Courier New" panose="02070309020205020404" pitchFamily="49" charset="0"/>
                <a:ea typeface="楷体_GB2312" pitchFamily="49" charset="-122"/>
              </a:rPr>
              <a:t>树，结点中最少有</a:t>
            </a:r>
            <a:r>
              <a:rPr lang="en-US" altLang="zh-CN" sz="2000" b="1">
                <a:latin typeface="Courier New" panose="02070309020205020404" pitchFamily="49" charset="0"/>
                <a:ea typeface="楷体_GB2312" pitchFamily="49" charset="-122"/>
              </a:rPr>
              <a:t>3</a:t>
            </a:r>
            <a:r>
              <a:rPr lang="zh-CN" altLang="en-US" sz="2000" b="1">
                <a:latin typeface="Courier New" panose="02070309020205020404" pitchFamily="49" charset="0"/>
                <a:ea typeface="楷体_GB2312" pitchFamily="49" charset="-122"/>
              </a:rPr>
              <a:t>个子树，最多有</a:t>
            </a:r>
            <a:r>
              <a:rPr lang="en-US" altLang="zh-CN" sz="2000" b="1">
                <a:latin typeface="Courier New" panose="02070309020205020404" pitchFamily="49" charset="0"/>
                <a:ea typeface="楷体_GB2312" pitchFamily="49" charset="-122"/>
              </a:rPr>
              <a:t>5</a:t>
            </a:r>
            <a:r>
              <a:rPr lang="zh-CN" altLang="en-US" sz="2000" b="1">
                <a:latin typeface="Courier New" panose="02070309020205020404" pitchFamily="49" charset="0"/>
                <a:ea typeface="楷体_GB2312" pitchFamily="49" charset="-122"/>
              </a:rPr>
              <a:t>个子树，</a:t>
            </a:r>
          </a:p>
          <a:p>
            <a:pPr eaLnBrk="1" hangingPunct="1"/>
            <a:r>
              <a:rPr lang="zh-CN" altLang="en-US" sz="2000" b="1">
                <a:latin typeface="Courier New" panose="02070309020205020404" pitchFamily="49" charset="0"/>
                <a:ea typeface="楷体_GB2312" pitchFamily="49" charset="-122"/>
              </a:rPr>
              <a:t>根结点最少有</a:t>
            </a:r>
            <a:r>
              <a:rPr lang="en-US" altLang="zh-CN" sz="2000" b="1">
                <a:latin typeface="Courier New" panose="02070309020205020404" pitchFamily="49" charset="0"/>
                <a:ea typeface="楷体_GB2312" pitchFamily="49" charset="-122"/>
              </a:rPr>
              <a:t>2</a:t>
            </a:r>
            <a:r>
              <a:rPr lang="zh-CN" altLang="en-US" sz="2000" b="1">
                <a:latin typeface="Courier New" panose="02070309020205020404" pitchFamily="49" charset="0"/>
                <a:ea typeface="楷体_GB2312" pitchFamily="49" charset="-122"/>
              </a:rPr>
              <a:t>个子树。</a:t>
            </a:r>
          </a:p>
        </p:txBody>
      </p:sp>
      <p:pic>
        <p:nvPicPr>
          <p:cNvPr id="46083" name="Picture 8">
            <a:extLst>
              <a:ext uri="{FF2B5EF4-FFF2-40B4-BE49-F238E27FC236}">
                <a16:creationId xmlns:a16="http://schemas.microsoft.com/office/drawing/2014/main" id="{89E7DF4A-1A72-45B8-9BAC-210FCEC8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3357564"/>
            <a:ext cx="792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9676EAD-A5E3-4D2F-AB5F-9A2987400CD2}"/>
              </a:ext>
            </a:extLst>
          </p:cNvPr>
          <p:cNvSpPr>
            <a:spLocks noGrp="1" noChangeArrowheads="1"/>
          </p:cNvSpPr>
          <p:nvPr>
            <p:ph type="title"/>
          </p:nvPr>
        </p:nvSpPr>
        <p:spPr/>
        <p:txBody>
          <a:bodyPr/>
          <a:lstStyle/>
          <a:p>
            <a:pPr eaLnBrk="1" hangingPunct="1"/>
            <a:r>
              <a:rPr lang="zh-CN" altLang="en-US"/>
              <a:t>五、并查集和等价类</a:t>
            </a:r>
          </a:p>
        </p:txBody>
      </p:sp>
      <p:sp>
        <p:nvSpPr>
          <p:cNvPr id="47107" name="Rectangle 3">
            <a:extLst>
              <a:ext uri="{FF2B5EF4-FFF2-40B4-BE49-F238E27FC236}">
                <a16:creationId xmlns:a16="http://schemas.microsoft.com/office/drawing/2014/main" id="{EE10958F-5BDE-443B-8A28-7A9FD7062E9F}"/>
              </a:ext>
            </a:extLst>
          </p:cNvPr>
          <p:cNvSpPr>
            <a:spLocks noGrp="1" noChangeArrowheads="1"/>
          </p:cNvSpPr>
          <p:nvPr>
            <p:ph idx="1"/>
          </p:nvPr>
        </p:nvSpPr>
        <p:spPr>
          <a:xfrm>
            <a:off x="2706689" y="2017713"/>
            <a:ext cx="7246937" cy="4114800"/>
          </a:xfrm>
        </p:spPr>
        <p:txBody>
          <a:bodyPr/>
          <a:lstStyle/>
          <a:p>
            <a:pPr eaLnBrk="1" hangingPunct="1"/>
            <a:r>
              <a:rPr lang="zh-CN" altLang="en-US"/>
              <a:t>并查集问题</a:t>
            </a:r>
          </a:p>
          <a:p>
            <a:pPr lvl="1" eaLnBrk="1" hangingPunct="1"/>
            <a:r>
              <a:rPr lang="zh-CN" altLang="en-US"/>
              <a:t>并查集的定义</a:t>
            </a:r>
          </a:p>
          <a:p>
            <a:pPr lvl="2" eaLnBrk="1" hangingPunct="1"/>
            <a:r>
              <a:rPr lang="zh-CN" altLang="en-US"/>
              <a:t>对由</a:t>
            </a:r>
            <a:r>
              <a:rPr lang="en-US" altLang="zh-CN"/>
              <a:t>n</a:t>
            </a:r>
            <a:r>
              <a:rPr lang="zh-CN" altLang="en-US"/>
              <a:t>个不同的元素构成的集合进行划分，划分为几个不相交的子集，并在这些子集上进行元素定位、子集合并运算，这样的集合结构称为并查集。</a:t>
            </a:r>
          </a:p>
          <a:p>
            <a:pPr lvl="2" eaLnBrk="1" hangingPunct="1"/>
            <a:r>
              <a:rPr lang="zh-CN" altLang="en-US"/>
              <a:t>并查集的一个典型应用即集合的等价类计算问题。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C5ED571-F623-42AB-ABB9-B2C1FA994779}"/>
              </a:ext>
            </a:extLst>
          </p:cNvPr>
          <p:cNvSpPr>
            <a:spLocks noGrp="1" noChangeArrowheads="1"/>
          </p:cNvSpPr>
          <p:nvPr>
            <p:ph type="title"/>
          </p:nvPr>
        </p:nvSpPr>
        <p:spPr/>
        <p:txBody>
          <a:bodyPr/>
          <a:lstStyle/>
          <a:p>
            <a:pPr eaLnBrk="1" hangingPunct="1"/>
            <a:r>
              <a:rPr lang="zh-CN" altLang="en-US"/>
              <a:t>五、并查集和等价类</a:t>
            </a:r>
          </a:p>
        </p:txBody>
      </p:sp>
      <p:sp>
        <p:nvSpPr>
          <p:cNvPr id="48131" name="Rectangle 3">
            <a:extLst>
              <a:ext uri="{FF2B5EF4-FFF2-40B4-BE49-F238E27FC236}">
                <a16:creationId xmlns:a16="http://schemas.microsoft.com/office/drawing/2014/main" id="{98FB3959-EDA5-4B2D-9F1F-D608409DF911}"/>
              </a:ext>
            </a:extLst>
          </p:cNvPr>
          <p:cNvSpPr>
            <a:spLocks noGrp="1" noChangeArrowheads="1"/>
          </p:cNvSpPr>
          <p:nvPr>
            <p:ph idx="1"/>
          </p:nvPr>
        </p:nvSpPr>
        <p:spPr>
          <a:xfrm>
            <a:off x="2706689" y="2017713"/>
            <a:ext cx="6950075" cy="4114800"/>
          </a:xfrm>
        </p:spPr>
        <p:txBody>
          <a:bodyPr/>
          <a:lstStyle/>
          <a:p>
            <a:pPr eaLnBrk="1" hangingPunct="1"/>
            <a:r>
              <a:rPr lang="zh-CN" altLang="en-US"/>
              <a:t>并查集问题</a:t>
            </a:r>
          </a:p>
          <a:p>
            <a:pPr lvl="1" eaLnBrk="1" hangingPunct="1"/>
            <a:r>
              <a:rPr lang="zh-CN" altLang="en-US"/>
              <a:t>并查集的实现</a:t>
            </a:r>
          </a:p>
          <a:p>
            <a:pPr lvl="2" eaLnBrk="1" hangingPunct="1"/>
            <a:r>
              <a:rPr lang="zh-CN" altLang="en-US"/>
              <a:t>并查集的一种有效实现方法是采用静态链表结构的父链树结构，每个子集构成一棵树，每个元素含有一个指向其父结点的静态链（下标），以</a:t>
            </a:r>
            <a:r>
              <a:rPr lang="zh-CN" altLang="en-US" u="sng"/>
              <a:t>树根的下标值</a:t>
            </a:r>
            <a:r>
              <a:rPr lang="zh-CN" altLang="en-US"/>
              <a:t>作为集合的标志符号；而根结点的父链中则可存储该树子集中的成员个数（负值）；</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F92424A4-AF72-4138-BC81-2A1D058A8FB4}"/>
              </a:ext>
            </a:extLst>
          </p:cNvPr>
          <p:cNvSpPr>
            <a:spLocks noChangeArrowheads="1"/>
          </p:cNvSpPr>
          <p:nvPr/>
        </p:nvSpPr>
        <p:spPr bwMode="auto">
          <a:xfrm>
            <a:off x="2566988" y="692151"/>
            <a:ext cx="7772400" cy="817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设子集</a:t>
            </a:r>
            <a:r>
              <a:rPr lang="en-US" altLang="zh-CN" sz="2000" b="1">
                <a:latin typeface="Courier New" panose="02070309020205020404" pitchFamily="49" charset="0"/>
                <a:ea typeface="楷体_GB2312" pitchFamily="49" charset="-122"/>
              </a:rPr>
              <a:t>{1,3,6,9}, {2,8,10}, {4,5,7}</a:t>
            </a: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000" b="1">
                <a:latin typeface="Courier New" panose="02070309020205020404" pitchFamily="49" charset="0"/>
                <a:ea typeface="楷体_GB2312" pitchFamily="49" charset="-122"/>
              </a:rPr>
              <a:t>其对应树结构如下：</a:t>
            </a:r>
          </a:p>
        </p:txBody>
      </p:sp>
      <p:graphicFrame>
        <p:nvGraphicFramePr>
          <p:cNvPr id="93277" name="Group 93">
            <a:extLst>
              <a:ext uri="{FF2B5EF4-FFF2-40B4-BE49-F238E27FC236}">
                <a16:creationId xmlns:a16="http://schemas.microsoft.com/office/drawing/2014/main" id="{46714CC8-C0B4-43AB-91C0-76E6909083D3}"/>
              </a:ext>
            </a:extLst>
          </p:cNvPr>
          <p:cNvGraphicFramePr>
            <a:graphicFrameLocks noGrp="1"/>
          </p:cNvGraphicFramePr>
          <p:nvPr/>
        </p:nvGraphicFramePr>
        <p:xfrm>
          <a:off x="3071813" y="5084763"/>
          <a:ext cx="7353300" cy="1262061"/>
        </p:xfrm>
        <a:graphic>
          <a:graphicData uri="http://schemas.openxmlformats.org/drawingml/2006/table">
            <a:tbl>
              <a:tblPr/>
              <a:tblGrid>
                <a:gridCol w="1038225">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631825">
                  <a:extLst>
                    <a:ext uri="{9D8B030D-6E8A-4147-A177-3AD203B41FA5}">
                      <a16:colId xmlns:a16="http://schemas.microsoft.com/office/drawing/2014/main" val="20006"/>
                    </a:ext>
                  </a:extLst>
                </a:gridCol>
                <a:gridCol w="631825">
                  <a:extLst>
                    <a:ext uri="{9D8B030D-6E8A-4147-A177-3AD203B41FA5}">
                      <a16:colId xmlns:a16="http://schemas.microsoft.com/office/drawing/2014/main" val="20007"/>
                    </a:ext>
                  </a:extLst>
                </a:gridCol>
                <a:gridCol w="630238">
                  <a:extLst>
                    <a:ext uri="{9D8B030D-6E8A-4147-A177-3AD203B41FA5}">
                      <a16:colId xmlns:a16="http://schemas.microsoft.com/office/drawing/2014/main" val="20008"/>
                    </a:ext>
                  </a:extLst>
                </a:gridCol>
                <a:gridCol w="633412">
                  <a:extLst>
                    <a:ext uri="{9D8B030D-6E8A-4147-A177-3AD203B41FA5}">
                      <a16:colId xmlns:a16="http://schemas.microsoft.com/office/drawing/2014/main" val="20009"/>
                    </a:ext>
                  </a:extLst>
                </a:gridCol>
                <a:gridCol w="630238">
                  <a:extLst>
                    <a:ext uri="{9D8B030D-6E8A-4147-A177-3AD203B41FA5}">
                      <a16:colId xmlns:a16="http://schemas.microsoft.com/office/drawing/2014/main" val="20010"/>
                    </a:ext>
                  </a:extLst>
                </a:gridCol>
              </a:tblGrid>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a:ln>
                            <a:noFill/>
                          </a:ln>
                          <a:solidFill>
                            <a:schemeClr val="tx1"/>
                          </a:solidFill>
                          <a:effectLst/>
                          <a:latin typeface="Courier New" pitchFamily="49" charset="0"/>
                          <a:ea typeface="楷体_GB2312" pitchFamily="49" charset="-122"/>
                        </a:rPr>
                        <a:t>下标</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0</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data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8</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7">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parent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9204" name="Oval 62">
            <a:extLst>
              <a:ext uri="{FF2B5EF4-FFF2-40B4-BE49-F238E27FC236}">
                <a16:creationId xmlns:a16="http://schemas.microsoft.com/office/drawing/2014/main" id="{DB3ED757-98E6-427A-92B9-F52105B03979}"/>
              </a:ext>
            </a:extLst>
          </p:cNvPr>
          <p:cNvSpPr>
            <a:spLocks noChangeArrowheads="1"/>
          </p:cNvSpPr>
          <p:nvPr/>
        </p:nvSpPr>
        <p:spPr bwMode="auto">
          <a:xfrm>
            <a:off x="3222626" y="2842885"/>
            <a:ext cx="530225"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1</a:t>
            </a:r>
          </a:p>
        </p:txBody>
      </p:sp>
      <p:sp>
        <p:nvSpPr>
          <p:cNvPr id="49205" name="Oval 63">
            <a:extLst>
              <a:ext uri="{FF2B5EF4-FFF2-40B4-BE49-F238E27FC236}">
                <a16:creationId xmlns:a16="http://schemas.microsoft.com/office/drawing/2014/main" id="{412A6EFE-979D-4B7B-9E3F-08695DF6A0F4}"/>
              </a:ext>
            </a:extLst>
          </p:cNvPr>
          <p:cNvSpPr>
            <a:spLocks noChangeArrowheads="1"/>
          </p:cNvSpPr>
          <p:nvPr/>
        </p:nvSpPr>
        <p:spPr bwMode="auto">
          <a:xfrm>
            <a:off x="61182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2</a:t>
            </a:r>
          </a:p>
        </p:txBody>
      </p:sp>
      <p:sp>
        <p:nvSpPr>
          <p:cNvPr id="49206" name="Oval 64">
            <a:extLst>
              <a:ext uri="{FF2B5EF4-FFF2-40B4-BE49-F238E27FC236}">
                <a16:creationId xmlns:a16="http://schemas.microsoft.com/office/drawing/2014/main" id="{C378682D-1E0E-4E0B-B019-70C6B945C521}"/>
              </a:ext>
            </a:extLst>
          </p:cNvPr>
          <p:cNvSpPr>
            <a:spLocks noChangeArrowheads="1"/>
          </p:cNvSpPr>
          <p:nvPr/>
        </p:nvSpPr>
        <p:spPr bwMode="auto">
          <a:xfrm>
            <a:off x="40608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3</a:t>
            </a:r>
          </a:p>
        </p:txBody>
      </p:sp>
      <p:sp>
        <p:nvSpPr>
          <p:cNvPr id="49207" name="Oval 65">
            <a:extLst>
              <a:ext uri="{FF2B5EF4-FFF2-40B4-BE49-F238E27FC236}">
                <a16:creationId xmlns:a16="http://schemas.microsoft.com/office/drawing/2014/main" id="{5F4477A4-9C14-40C7-98E7-E3091913EF34}"/>
              </a:ext>
            </a:extLst>
          </p:cNvPr>
          <p:cNvSpPr>
            <a:spLocks noChangeArrowheads="1"/>
          </p:cNvSpPr>
          <p:nvPr/>
        </p:nvSpPr>
        <p:spPr bwMode="auto">
          <a:xfrm>
            <a:off x="78708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4</a:t>
            </a:r>
          </a:p>
        </p:txBody>
      </p:sp>
      <p:sp>
        <p:nvSpPr>
          <p:cNvPr id="49208" name="Oval 66">
            <a:extLst>
              <a:ext uri="{FF2B5EF4-FFF2-40B4-BE49-F238E27FC236}">
                <a16:creationId xmlns:a16="http://schemas.microsoft.com/office/drawing/2014/main" id="{9669175C-3DBD-430B-9E0D-1C198FEE8DFA}"/>
              </a:ext>
            </a:extLst>
          </p:cNvPr>
          <p:cNvSpPr>
            <a:spLocks noChangeArrowheads="1"/>
          </p:cNvSpPr>
          <p:nvPr/>
        </p:nvSpPr>
        <p:spPr bwMode="auto">
          <a:xfrm>
            <a:off x="8861425" y="3528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5</a:t>
            </a:r>
          </a:p>
        </p:txBody>
      </p:sp>
      <p:sp>
        <p:nvSpPr>
          <p:cNvPr id="49209" name="Oval 67">
            <a:extLst>
              <a:ext uri="{FF2B5EF4-FFF2-40B4-BE49-F238E27FC236}">
                <a16:creationId xmlns:a16="http://schemas.microsoft.com/office/drawing/2014/main" id="{E10D9611-150F-4166-BA58-1F4549E16E24}"/>
              </a:ext>
            </a:extLst>
          </p:cNvPr>
          <p:cNvSpPr>
            <a:spLocks noChangeArrowheads="1"/>
          </p:cNvSpPr>
          <p:nvPr/>
        </p:nvSpPr>
        <p:spPr bwMode="auto">
          <a:xfrm>
            <a:off x="4137025" y="19284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6</a:t>
            </a:r>
          </a:p>
        </p:txBody>
      </p:sp>
      <p:sp>
        <p:nvSpPr>
          <p:cNvPr id="49210" name="Oval 68">
            <a:extLst>
              <a:ext uri="{FF2B5EF4-FFF2-40B4-BE49-F238E27FC236}">
                <a16:creationId xmlns:a16="http://schemas.microsoft.com/office/drawing/2014/main" id="{1E33ADF4-023D-4B41-AEDD-BEB10922DF16}"/>
              </a:ext>
            </a:extLst>
          </p:cNvPr>
          <p:cNvSpPr>
            <a:spLocks noChangeArrowheads="1"/>
          </p:cNvSpPr>
          <p:nvPr/>
        </p:nvSpPr>
        <p:spPr bwMode="auto">
          <a:xfrm>
            <a:off x="83280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7</a:t>
            </a:r>
          </a:p>
        </p:txBody>
      </p:sp>
      <p:sp>
        <p:nvSpPr>
          <p:cNvPr id="49211" name="Oval 69">
            <a:extLst>
              <a:ext uri="{FF2B5EF4-FFF2-40B4-BE49-F238E27FC236}">
                <a16:creationId xmlns:a16="http://schemas.microsoft.com/office/drawing/2014/main" id="{CF3A2B79-2050-41D5-8154-2AECE17A6D74}"/>
              </a:ext>
            </a:extLst>
          </p:cNvPr>
          <p:cNvSpPr>
            <a:spLocks noChangeArrowheads="1"/>
          </p:cNvSpPr>
          <p:nvPr/>
        </p:nvSpPr>
        <p:spPr bwMode="auto">
          <a:xfrm>
            <a:off x="6956425" y="27666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8</a:t>
            </a:r>
          </a:p>
        </p:txBody>
      </p:sp>
      <p:sp>
        <p:nvSpPr>
          <p:cNvPr id="49212" name="Oval 70">
            <a:extLst>
              <a:ext uri="{FF2B5EF4-FFF2-40B4-BE49-F238E27FC236}">
                <a16:creationId xmlns:a16="http://schemas.microsoft.com/office/drawing/2014/main" id="{918AC439-FD60-4C55-AA89-B43204606F4A}"/>
              </a:ext>
            </a:extLst>
          </p:cNvPr>
          <p:cNvSpPr>
            <a:spLocks noChangeArrowheads="1"/>
          </p:cNvSpPr>
          <p:nvPr/>
        </p:nvSpPr>
        <p:spPr bwMode="auto">
          <a:xfrm>
            <a:off x="4975225" y="2842885"/>
            <a:ext cx="533400" cy="56263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latin typeface="Times New Roman" panose="02020603050405020304" pitchFamily="18" charset="0"/>
                <a:ea typeface="楷体_GB2312" pitchFamily="49" charset="-122"/>
              </a:rPr>
              <a:t>9</a:t>
            </a:r>
          </a:p>
        </p:txBody>
      </p:sp>
      <p:sp>
        <p:nvSpPr>
          <p:cNvPr id="49213" name="Oval 71">
            <a:extLst>
              <a:ext uri="{FF2B5EF4-FFF2-40B4-BE49-F238E27FC236}">
                <a16:creationId xmlns:a16="http://schemas.microsoft.com/office/drawing/2014/main" id="{CBA0A39C-9AEA-4E11-AA0B-7A709F5A76D4}"/>
              </a:ext>
            </a:extLst>
          </p:cNvPr>
          <p:cNvSpPr>
            <a:spLocks noChangeArrowheads="1"/>
          </p:cNvSpPr>
          <p:nvPr/>
        </p:nvSpPr>
        <p:spPr bwMode="auto">
          <a:xfrm>
            <a:off x="6499225" y="1943100"/>
            <a:ext cx="609600" cy="533400"/>
          </a:xfrm>
          <a:prstGeom prst="ellipse">
            <a:avLst/>
          </a:prstGeom>
          <a:solidFill>
            <a:schemeClr val="bg1"/>
          </a:solidFill>
          <a:ln w="9525">
            <a:solidFill>
              <a:schemeClr val="tx1"/>
            </a:solidFill>
            <a:round/>
            <a:headEnd/>
            <a:tailEnd/>
          </a:ln>
        </p:spPr>
        <p:txBody>
          <a:bodyPr anchor="ct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a:latin typeface="Times New Roman" panose="02020603050405020304" pitchFamily="18" charset="0"/>
                <a:ea typeface="楷体_GB2312" pitchFamily="49" charset="-122"/>
              </a:rPr>
              <a:t>10</a:t>
            </a:r>
          </a:p>
        </p:txBody>
      </p:sp>
      <p:cxnSp>
        <p:nvCxnSpPr>
          <p:cNvPr id="49214" name="AutoShape 72">
            <a:extLst>
              <a:ext uri="{FF2B5EF4-FFF2-40B4-BE49-F238E27FC236}">
                <a16:creationId xmlns:a16="http://schemas.microsoft.com/office/drawing/2014/main" id="{711A45E3-066C-4F2B-B5C0-93413BD29E84}"/>
              </a:ext>
            </a:extLst>
          </p:cNvPr>
          <p:cNvCxnSpPr>
            <a:cxnSpLocks noChangeShapeType="1"/>
            <a:stCxn id="49209" idx="4"/>
            <a:endCxn id="49204" idx="0"/>
          </p:cNvCxnSpPr>
          <p:nvPr/>
        </p:nvCxnSpPr>
        <p:spPr bwMode="auto">
          <a:xfrm flipH="1">
            <a:off x="3487739" y="2491115"/>
            <a:ext cx="915987"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5" name="AutoShape 73">
            <a:extLst>
              <a:ext uri="{FF2B5EF4-FFF2-40B4-BE49-F238E27FC236}">
                <a16:creationId xmlns:a16="http://schemas.microsoft.com/office/drawing/2014/main" id="{9A126F16-7BF1-4308-ACFF-56A58D4BEE26}"/>
              </a:ext>
            </a:extLst>
          </p:cNvPr>
          <p:cNvCxnSpPr>
            <a:cxnSpLocks noChangeShapeType="1"/>
            <a:stCxn id="49209" idx="4"/>
            <a:endCxn id="49206" idx="0"/>
          </p:cNvCxnSpPr>
          <p:nvPr/>
        </p:nvCxnSpPr>
        <p:spPr bwMode="auto">
          <a:xfrm flipH="1">
            <a:off x="4327525" y="2491115"/>
            <a:ext cx="76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6" name="AutoShape 74">
            <a:extLst>
              <a:ext uri="{FF2B5EF4-FFF2-40B4-BE49-F238E27FC236}">
                <a16:creationId xmlns:a16="http://schemas.microsoft.com/office/drawing/2014/main" id="{544773D7-C199-45AF-B175-BA5B50FAC008}"/>
              </a:ext>
            </a:extLst>
          </p:cNvPr>
          <p:cNvCxnSpPr>
            <a:cxnSpLocks noChangeShapeType="1"/>
            <a:stCxn id="49209" idx="4"/>
            <a:endCxn id="49212" idx="0"/>
          </p:cNvCxnSpPr>
          <p:nvPr/>
        </p:nvCxnSpPr>
        <p:spPr bwMode="auto">
          <a:xfrm>
            <a:off x="4403725" y="2491115"/>
            <a:ext cx="838200" cy="3517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7" name="AutoShape 75">
            <a:extLst>
              <a:ext uri="{FF2B5EF4-FFF2-40B4-BE49-F238E27FC236}">
                <a16:creationId xmlns:a16="http://schemas.microsoft.com/office/drawing/2014/main" id="{142AFEC8-3BE7-439A-8C0B-BD6724AB8661}"/>
              </a:ext>
            </a:extLst>
          </p:cNvPr>
          <p:cNvCxnSpPr>
            <a:cxnSpLocks noChangeShapeType="1"/>
            <a:stCxn id="49213" idx="4"/>
            <a:endCxn id="49205" idx="0"/>
          </p:cNvCxnSpPr>
          <p:nvPr/>
        </p:nvCxnSpPr>
        <p:spPr bwMode="auto">
          <a:xfrm flipH="1">
            <a:off x="63849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8" name="AutoShape 76">
            <a:extLst>
              <a:ext uri="{FF2B5EF4-FFF2-40B4-BE49-F238E27FC236}">
                <a16:creationId xmlns:a16="http://schemas.microsoft.com/office/drawing/2014/main" id="{179367E0-A00B-45F1-8E3D-C2E6BCB2C1EB}"/>
              </a:ext>
            </a:extLst>
          </p:cNvPr>
          <p:cNvCxnSpPr>
            <a:cxnSpLocks noChangeShapeType="1"/>
            <a:stCxn id="49213" idx="4"/>
            <a:endCxn id="49211" idx="0"/>
          </p:cNvCxnSpPr>
          <p:nvPr/>
        </p:nvCxnSpPr>
        <p:spPr bwMode="auto">
          <a:xfrm>
            <a:off x="6804025" y="2476501"/>
            <a:ext cx="419100" cy="290185"/>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19" name="AutoShape 77">
            <a:extLst>
              <a:ext uri="{FF2B5EF4-FFF2-40B4-BE49-F238E27FC236}">
                <a16:creationId xmlns:a16="http://schemas.microsoft.com/office/drawing/2014/main" id="{30806ED2-4FF5-4943-9D7C-D918106C4DC2}"/>
              </a:ext>
            </a:extLst>
          </p:cNvPr>
          <p:cNvCxnSpPr>
            <a:cxnSpLocks noChangeShapeType="1"/>
            <a:stCxn id="49207" idx="4"/>
            <a:endCxn id="49210" idx="0"/>
          </p:cNvCxnSpPr>
          <p:nvPr/>
        </p:nvCxnSpPr>
        <p:spPr bwMode="auto">
          <a:xfrm>
            <a:off x="8137525" y="2491115"/>
            <a:ext cx="457200" cy="2755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cxnSp>
        <p:nvCxnSpPr>
          <p:cNvPr id="49220" name="AutoShape 78">
            <a:extLst>
              <a:ext uri="{FF2B5EF4-FFF2-40B4-BE49-F238E27FC236}">
                <a16:creationId xmlns:a16="http://schemas.microsoft.com/office/drawing/2014/main" id="{5450487C-24D7-44D1-A358-EF3A53233930}"/>
              </a:ext>
            </a:extLst>
          </p:cNvPr>
          <p:cNvCxnSpPr>
            <a:cxnSpLocks noChangeShapeType="1"/>
            <a:stCxn id="49210" idx="4"/>
            <a:endCxn id="49208" idx="0"/>
          </p:cNvCxnSpPr>
          <p:nvPr/>
        </p:nvCxnSpPr>
        <p:spPr bwMode="auto">
          <a:xfrm>
            <a:off x="8594725" y="3329315"/>
            <a:ext cx="533400" cy="199370"/>
          </a:xfrm>
          <a:prstGeom prst="straightConnector1">
            <a:avLst/>
          </a:prstGeom>
          <a:noFill/>
          <a:ln w="9525">
            <a:solidFill>
              <a:srgbClr val="66FF33"/>
            </a:solidFill>
            <a:round/>
            <a:headEnd/>
            <a:tailEnd/>
          </a:ln>
          <a:extLst>
            <a:ext uri="{909E8E84-426E-40DD-AFC4-6F175D3DCCD1}">
              <a14:hiddenFill xmlns:a14="http://schemas.microsoft.com/office/drawing/2010/main">
                <a:noFill/>
              </a14:hiddenFill>
            </a:ext>
          </a:extLst>
        </p:spPr>
      </p:cxnSp>
      <p:sp>
        <p:nvSpPr>
          <p:cNvPr id="49221" name="Text Box 79">
            <a:extLst>
              <a:ext uri="{FF2B5EF4-FFF2-40B4-BE49-F238E27FC236}">
                <a16:creationId xmlns:a16="http://schemas.microsoft.com/office/drawing/2014/main" id="{2970B2E8-79D8-4F7E-9B55-0E2BE078AE14}"/>
              </a:ext>
            </a:extLst>
          </p:cNvPr>
          <p:cNvSpPr txBox="1">
            <a:spLocks noChangeArrowheads="1"/>
          </p:cNvSpPr>
          <p:nvPr/>
        </p:nvSpPr>
        <p:spPr bwMode="auto">
          <a:xfrm>
            <a:off x="3074988" y="4176714"/>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zh-CN" altLang="en-US" sz="2000">
                <a:latin typeface="Times New Roman" panose="02020603050405020304" pitchFamily="18" charset="0"/>
                <a:ea typeface="楷体_GB2312" pitchFamily="49" charset="-122"/>
              </a:rPr>
              <a:t>其对应静态树结构如下：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9C90ED7-71A6-4C5F-B083-19AEAAC46F3F}"/>
              </a:ext>
            </a:extLst>
          </p:cNvPr>
          <p:cNvSpPr>
            <a:spLocks noGrp="1" noChangeArrowheads="1"/>
          </p:cNvSpPr>
          <p:nvPr>
            <p:ph type="title"/>
          </p:nvPr>
        </p:nvSpPr>
        <p:spPr/>
        <p:txBody>
          <a:bodyPr/>
          <a:lstStyle/>
          <a:p>
            <a:pPr eaLnBrk="1" hangingPunct="1"/>
            <a:r>
              <a:rPr lang="zh-CN" altLang="en-US"/>
              <a:t>五、并查集和等价类</a:t>
            </a:r>
          </a:p>
        </p:txBody>
      </p:sp>
      <p:sp>
        <p:nvSpPr>
          <p:cNvPr id="50179" name="Rectangle 3">
            <a:extLst>
              <a:ext uri="{FF2B5EF4-FFF2-40B4-BE49-F238E27FC236}">
                <a16:creationId xmlns:a16="http://schemas.microsoft.com/office/drawing/2014/main" id="{BF453C5B-E15E-425D-BCB2-595E57A6F40E}"/>
              </a:ext>
            </a:extLst>
          </p:cNvPr>
          <p:cNvSpPr>
            <a:spLocks noGrp="1" noChangeArrowheads="1"/>
          </p:cNvSpPr>
          <p:nvPr>
            <p:ph idx="1"/>
          </p:nvPr>
        </p:nvSpPr>
        <p:spPr>
          <a:xfrm>
            <a:off x="2381250" y="2017713"/>
            <a:ext cx="7772400" cy="4114800"/>
          </a:xfrm>
        </p:spPr>
        <p:txBody>
          <a:bodyPr>
            <a:normAutofit fontScale="70000" lnSpcReduction="20000"/>
          </a:bodyPr>
          <a:lstStyle/>
          <a:p>
            <a:pPr eaLnBrk="1" hangingPunct="1">
              <a:lnSpc>
                <a:spcPct val="160000"/>
              </a:lnSpc>
            </a:pPr>
            <a:r>
              <a:rPr lang="zh-CN" altLang="en-US" sz="2800" dirty="0"/>
              <a:t>并查集上的运算</a:t>
            </a:r>
          </a:p>
          <a:p>
            <a:pPr lvl="1" eaLnBrk="1" hangingPunct="1">
              <a:lnSpc>
                <a:spcPct val="160000"/>
              </a:lnSpc>
            </a:pPr>
            <a:r>
              <a:rPr lang="zh-CN" altLang="en-US" sz="2400" dirty="0"/>
              <a:t>并查集上的元素定位运算</a:t>
            </a:r>
          </a:p>
          <a:p>
            <a:pPr lvl="2" eaLnBrk="1" hangingPunct="1">
              <a:lnSpc>
                <a:spcPct val="160000"/>
              </a:lnSpc>
            </a:pPr>
            <a:r>
              <a:rPr lang="zh-CN" altLang="en-US" sz="2000" dirty="0"/>
              <a:t>要判别指定元素属于哪一个子集，只须从该元素结点出发，沿父链找到其所在树的根结点（父链小于</a:t>
            </a:r>
            <a:r>
              <a:rPr lang="en-US" altLang="zh-CN" sz="2000" dirty="0"/>
              <a:t>0</a:t>
            </a:r>
            <a:r>
              <a:rPr lang="zh-CN" altLang="en-US" sz="2000" dirty="0"/>
              <a:t>的结点），其根结点的下标值即为所属集合的标志符号；</a:t>
            </a:r>
          </a:p>
          <a:p>
            <a:pPr lvl="1" eaLnBrk="1" hangingPunct="1">
              <a:lnSpc>
                <a:spcPct val="160000"/>
              </a:lnSpc>
            </a:pPr>
            <a:r>
              <a:rPr lang="zh-CN" altLang="en-US" sz="2400" dirty="0"/>
              <a:t>并查集上的子集合并运算</a:t>
            </a:r>
          </a:p>
          <a:p>
            <a:pPr lvl="2" eaLnBrk="1" hangingPunct="1">
              <a:lnSpc>
                <a:spcPct val="160000"/>
              </a:lnSpc>
            </a:pPr>
            <a:r>
              <a:rPr lang="zh-CN" altLang="en-US" sz="2000" dirty="0"/>
              <a:t>要合并两个元素所属的子集，首先要确定两个元素所属子集所对应的树的根结点，然后将其中一棵树的根结点链作另一个棵树的子树即可；</a:t>
            </a:r>
          </a:p>
          <a:p>
            <a:pPr lvl="2" eaLnBrk="1" hangingPunct="1">
              <a:lnSpc>
                <a:spcPct val="160000"/>
              </a:lnSpc>
            </a:pPr>
            <a:r>
              <a:rPr lang="zh-CN" altLang="en-US" sz="2000" dirty="0"/>
              <a:t>为减免在合并过程中出现畸形树（近似单链树），通常将成员较少的子集对应的树作为成员较多的子集对应的树的子树；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39D854-7387-4C32-9582-FA2668643C9E}"/>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7171" name="Rectangle 3">
            <a:extLst>
              <a:ext uri="{FF2B5EF4-FFF2-40B4-BE49-F238E27FC236}">
                <a16:creationId xmlns:a16="http://schemas.microsoft.com/office/drawing/2014/main" id="{6B45F7D0-C1A4-4B9C-B1AF-AB870E18B138}"/>
              </a:ext>
            </a:extLst>
          </p:cNvPr>
          <p:cNvSpPr>
            <a:spLocks noGrp="1" noChangeArrowheads="1"/>
          </p:cNvSpPr>
          <p:nvPr>
            <p:ph idx="1"/>
          </p:nvPr>
        </p:nvSpPr>
        <p:spPr/>
        <p:txBody>
          <a:bodyPr/>
          <a:lstStyle/>
          <a:p>
            <a:pPr eaLnBrk="1" hangingPunct="1"/>
            <a:r>
              <a:rPr lang="zh-CN" altLang="en-US"/>
              <a:t>散列函数</a:t>
            </a:r>
          </a:p>
          <a:p>
            <a:pPr lvl="1" eaLnBrk="1" hangingPunct="1"/>
            <a:r>
              <a:rPr lang="zh-CN" altLang="en-US"/>
              <a:t>散列函数的理想目标</a:t>
            </a:r>
          </a:p>
          <a:p>
            <a:pPr lvl="2" eaLnBrk="1" hangingPunct="1"/>
            <a:r>
              <a:rPr lang="zh-CN" altLang="en-US"/>
              <a:t>设散列表</a:t>
            </a:r>
            <a:r>
              <a:rPr lang="en-US" altLang="zh-CN"/>
              <a:t>L[0…N-1]</a:t>
            </a:r>
            <a:r>
              <a:rPr lang="zh-CN" altLang="en-US"/>
              <a:t>，则对散列函数</a:t>
            </a:r>
            <a:r>
              <a:rPr lang="en-US" altLang="zh-CN"/>
              <a:t>H(key)</a:t>
            </a:r>
            <a:r>
              <a:rPr lang="zh-CN" altLang="en-US"/>
              <a:t>：</a:t>
            </a:r>
          </a:p>
          <a:p>
            <a:pPr lvl="2" eaLnBrk="1" hangingPunct="1"/>
            <a:r>
              <a:rPr lang="en-US" altLang="zh-CN"/>
              <a:t>1</a:t>
            </a:r>
            <a:r>
              <a:rPr lang="zh-CN" altLang="en-US"/>
              <a:t>、</a:t>
            </a:r>
            <a:r>
              <a:rPr lang="en-US" altLang="zh-CN"/>
              <a:t>0≤H(key)≤N-1</a:t>
            </a:r>
          </a:p>
          <a:p>
            <a:pPr lvl="2" eaLnBrk="1" hangingPunct="1"/>
            <a:r>
              <a:rPr lang="en-US" altLang="zh-CN"/>
              <a:t>2</a:t>
            </a:r>
            <a:r>
              <a:rPr lang="zh-CN" altLang="en-US"/>
              <a:t>、</a:t>
            </a:r>
            <a:r>
              <a:rPr lang="en-US" altLang="zh-CN"/>
              <a:t>k1≠k2 → H(k1)≠H(k2)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4950F1C-C3C4-47B1-94D4-D6E6FAD2EDF0}"/>
              </a:ext>
            </a:extLst>
          </p:cNvPr>
          <p:cNvSpPr>
            <a:spLocks noGrp="1" noChangeArrowheads="1"/>
          </p:cNvSpPr>
          <p:nvPr>
            <p:ph type="title"/>
          </p:nvPr>
        </p:nvSpPr>
        <p:spPr/>
        <p:txBody>
          <a:bodyPr/>
          <a:lstStyle/>
          <a:p>
            <a:pPr eaLnBrk="1" hangingPunct="1"/>
            <a:r>
              <a:rPr lang="zh-CN" altLang="en-US"/>
              <a:t>五、并查集和等价类</a:t>
            </a:r>
          </a:p>
        </p:txBody>
      </p:sp>
      <p:sp>
        <p:nvSpPr>
          <p:cNvPr id="51203" name="Rectangle 3">
            <a:extLst>
              <a:ext uri="{FF2B5EF4-FFF2-40B4-BE49-F238E27FC236}">
                <a16:creationId xmlns:a16="http://schemas.microsoft.com/office/drawing/2014/main" id="{D6E366B9-4A4B-4077-98D1-74518A6857B7}"/>
              </a:ext>
            </a:extLst>
          </p:cNvPr>
          <p:cNvSpPr>
            <a:spLocks noGrp="1" noChangeArrowheads="1"/>
          </p:cNvSpPr>
          <p:nvPr>
            <p:ph idx="1"/>
          </p:nvPr>
        </p:nvSpPr>
        <p:spPr>
          <a:xfrm>
            <a:off x="2452688" y="2017713"/>
            <a:ext cx="7772400" cy="4114800"/>
          </a:xfrm>
        </p:spPr>
        <p:txBody>
          <a:bodyPr>
            <a:normAutofit fontScale="62500" lnSpcReduction="20000"/>
          </a:bodyPr>
          <a:lstStyle/>
          <a:p>
            <a:pPr eaLnBrk="1" hangingPunct="1">
              <a:lnSpc>
                <a:spcPct val="220000"/>
              </a:lnSpc>
            </a:pPr>
            <a:r>
              <a:rPr lang="zh-CN" altLang="en-US" sz="2800" dirty="0"/>
              <a:t>等价类问题</a:t>
            </a:r>
          </a:p>
          <a:p>
            <a:pPr lvl="1" eaLnBrk="1" hangingPunct="1">
              <a:lnSpc>
                <a:spcPct val="220000"/>
              </a:lnSpc>
            </a:pPr>
            <a:r>
              <a:rPr lang="zh-CN" altLang="en-US" sz="2400" dirty="0"/>
              <a:t>初始时假设各元素结点各自构成等价类；</a:t>
            </a:r>
          </a:p>
          <a:p>
            <a:pPr lvl="1" eaLnBrk="1" hangingPunct="1">
              <a:lnSpc>
                <a:spcPct val="220000"/>
              </a:lnSpc>
            </a:pPr>
            <a:r>
              <a:rPr lang="zh-CN" altLang="en-US" sz="2400" dirty="0"/>
              <a:t>逐条读入关系对</a:t>
            </a:r>
            <a:r>
              <a:rPr lang="en-US" altLang="zh-CN" sz="2400" dirty="0"/>
              <a:t>&lt;</a:t>
            </a:r>
            <a:r>
              <a:rPr lang="en-US" altLang="zh-CN" sz="2400" dirty="0" err="1"/>
              <a:t>V</a:t>
            </a:r>
            <a:r>
              <a:rPr lang="en-US" altLang="zh-CN" sz="2400" baseline="-25000" dirty="0" err="1"/>
              <a:t>i</a:t>
            </a:r>
            <a:r>
              <a:rPr lang="en-US" altLang="zh-CN" sz="2400" dirty="0" err="1"/>
              <a:t>,V</a:t>
            </a:r>
            <a:r>
              <a:rPr lang="en-US" altLang="zh-CN" sz="2400" baseline="-25000" dirty="0" err="1"/>
              <a:t>j</a:t>
            </a:r>
            <a:r>
              <a:rPr lang="en-US" altLang="zh-CN" sz="2400" dirty="0"/>
              <a:t>&gt;</a:t>
            </a:r>
            <a:r>
              <a:rPr lang="zh-CN" altLang="en-US" sz="2400" dirty="0"/>
              <a:t>，并进行元素定位，确定</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所属子集所对应树的标号</a:t>
            </a:r>
            <a:r>
              <a:rPr lang="en-US" altLang="zh-CN" sz="2400" dirty="0"/>
              <a:t>S</a:t>
            </a:r>
            <a:r>
              <a:rPr lang="en-US" altLang="zh-CN" sz="2400" baseline="-25000" dirty="0"/>
              <a:t>i</a:t>
            </a:r>
            <a:r>
              <a:rPr lang="zh-CN" altLang="en-US" sz="2400" dirty="0"/>
              <a:t>、</a:t>
            </a:r>
            <a:r>
              <a:rPr lang="en-US" altLang="zh-CN" sz="2400" dirty="0" err="1"/>
              <a:t>S</a:t>
            </a:r>
            <a:r>
              <a:rPr lang="en-US" altLang="zh-CN" sz="2400" baseline="-25000" dirty="0" err="1"/>
              <a:t>j</a:t>
            </a:r>
            <a:r>
              <a:rPr lang="zh-CN" altLang="en-US" sz="2400" dirty="0"/>
              <a:t>；</a:t>
            </a:r>
            <a:br>
              <a:rPr lang="zh-CN" altLang="en-US" sz="2400" dirty="0"/>
            </a:br>
            <a:r>
              <a:rPr lang="zh-CN" altLang="en-US" sz="2400" dirty="0"/>
              <a:t>若</a:t>
            </a:r>
            <a:r>
              <a:rPr lang="en-US" altLang="zh-CN" sz="2400" dirty="0"/>
              <a:t>S</a:t>
            </a:r>
            <a:r>
              <a:rPr lang="en-US" altLang="zh-CN" sz="2400" baseline="-25000" dirty="0"/>
              <a:t>i</a:t>
            </a:r>
            <a:r>
              <a:rPr lang="en-US" altLang="zh-CN" sz="2400" dirty="0"/>
              <a:t>=</a:t>
            </a:r>
            <a:r>
              <a:rPr lang="en-US" altLang="zh-CN" sz="2400" dirty="0" err="1"/>
              <a:t>S</a:t>
            </a:r>
            <a:r>
              <a:rPr lang="en-US" altLang="zh-CN" sz="2400" baseline="-25000" dirty="0" err="1"/>
              <a:t>j</a:t>
            </a:r>
            <a:r>
              <a:rPr lang="zh-CN" altLang="en-US" sz="2400" dirty="0"/>
              <a:t>则略过该关系对（</a:t>
            </a:r>
            <a:r>
              <a:rPr lang="en-US" altLang="zh-CN" sz="2400" dirty="0"/>
              <a:t>V</a:t>
            </a:r>
            <a:r>
              <a:rPr lang="en-US" altLang="zh-CN" sz="2400" baseline="-25000" dirty="0"/>
              <a:t>i</a:t>
            </a:r>
            <a:r>
              <a:rPr lang="zh-CN" altLang="en-US" sz="2400" dirty="0"/>
              <a:t>和</a:t>
            </a:r>
            <a:r>
              <a:rPr lang="en-US" altLang="zh-CN" sz="2400" dirty="0" err="1"/>
              <a:t>V</a:t>
            </a:r>
            <a:r>
              <a:rPr lang="en-US" altLang="zh-CN" sz="2400" baseline="-25000" dirty="0" err="1"/>
              <a:t>j</a:t>
            </a:r>
            <a:r>
              <a:rPr lang="zh-CN" altLang="en-US" sz="2400" dirty="0"/>
              <a:t>已在同一个等价类中）；</a:t>
            </a:r>
            <a:br>
              <a:rPr lang="zh-CN" altLang="en-US" sz="2400" dirty="0"/>
            </a:br>
            <a:r>
              <a:rPr lang="zh-CN" altLang="en-US" sz="2400" dirty="0"/>
              <a:t>否则，合并这两个集合；</a:t>
            </a:r>
          </a:p>
          <a:p>
            <a:pPr lvl="1" eaLnBrk="1" hangingPunct="1">
              <a:lnSpc>
                <a:spcPct val="220000"/>
              </a:lnSpc>
            </a:pPr>
            <a:r>
              <a:rPr lang="zh-CN" altLang="en-US" sz="2400" dirty="0"/>
              <a:t>如此重复，将所有关系对处理完后，每个子集即为一个等价类；</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B611B00-EF4A-4BBC-A3F9-BB55B487FB1D}"/>
              </a:ext>
            </a:extLst>
          </p:cNvPr>
          <p:cNvSpPr>
            <a:spLocks noGrp="1" noChangeArrowheads="1"/>
          </p:cNvSpPr>
          <p:nvPr>
            <p:ph type="title"/>
          </p:nvPr>
        </p:nvSpPr>
        <p:spPr>
          <a:xfrm>
            <a:off x="2063551" y="620688"/>
            <a:ext cx="9861749" cy="1055713"/>
          </a:xfrm>
        </p:spPr>
        <p:txBody>
          <a:bodyPr/>
          <a:lstStyle/>
          <a:p>
            <a:pPr eaLnBrk="1" hangingPunct="1"/>
            <a:r>
              <a:rPr lang="zh-CN" altLang="en-US" dirty="0"/>
              <a:t>六、检索树（键树）</a:t>
            </a:r>
          </a:p>
        </p:txBody>
      </p:sp>
      <p:sp>
        <p:nvSpPr>
          <p:cNvPr id="52227" name="Rectangle 3">
            <a:extLst>
              <a:ext uri="{FF2B5EF4-FFF2-40B4-BE49-F238E27FC236}">
                <a16:creationId xmlns:a16="http://schemas.microsoft.com/office/drawing/2014/main" id="{62F8713D-5BC7-4344-8A9C-BA87DED1BEA8}"/>
              </a:ext>
            </a:extLst>
          </p:cNvPr>
          <p:cNvSpPr>
            <a:spLocks noGrp="1" noChangeArrowheads="1"/>
          </p:cNvSpPr>
          <p:nvPr>
            <p:ph type="body" sz="half" idx="1"/>
          </p:nvPr>
        </p:nvSpPr>
        <p:spPr>
          <a:xfrm>
            <a:off x="2706688" y="2017713"/>
            <a:ext cx="3808412" cy="4114800"/>
          </a:xfrm>
        </p:spPr>
        <p:txBody>
          <a:bodyPr/>
          <a:lstStyle/>
          <a:p>
            <a:pPr eaLnBrk="1" hangingPunct="1"/>
            <a:r>
              <a:rPr lang="zh-CN" altLang="en-US" sz="2800"/>
              <a:t>检索树的概念</a:t>
            </a:r>
          </a:p>
        </p:txBody>
      </p:sp>
      <p:pic>
        <p:nvPicPr>
          <p:cNvPr id="52228" name="Picture 4">
            <a:extLst>
              <a:ext uri="{FF2B5EF4-FFF2-40B4-BE49-F238E27FC236}">
                <a16:creationId xmlns:a16="http://schemas.microsoft.com/office/drawing/2014/main" id="{93EFF713-6C21-4B76-AB8E-9409F5F4AC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80101" y="2349500"/>
            <a:ext cx="3446463" cy="3817938"/>
          </a:xfrm>
          <a:noFill/>
        </p:spPr>
      </p:pic>
      <p:sp>
        <p:nvSpPr>
          <p:cNvPr id="52229" name="Text Box 6">
            <a:extLst>
              <a:ext uri="{FF2B5EF4-FFF2-40B4-BE49-F238E27FC236}">
                <a16:creationId xmlns:a16="http://schemas.microsoft.com/office/drawing/2014/main" id="{3669F5E0-CD61-4B68-9A09-B073A09EE179}"/>
              </a:ext>
            </a:extLst>
          </p:cNvPr>
          <p:cNvSpPr txBox="1">
            <a:spLocks noChangeArrowheads="1"/>
          </p:cNvSpPr>
          <p:nvPr/>
        </p:nvSpPr>
        <p:spPr bwMode="auto">
          <a:xfrm>
            <a:off x="3071813" y="6237289"/>
            <a:ext cx="6432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a:latin typeface="Courier New" panose="02070309020205020404" pitchFamily="49" charset="0"/>
                <a:ea typeface="楷体_GB2312" pitchFamily="49" charset="-122"/>
              </a:rPr>
              <a:t>{ the, then, thin, this, tin, sin, sing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6BBB72-F97E-419E-B9BD-10B51064231A}"/>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8195" name="Rectangle 3">
            <a:extLst>
              <a:ext uri="{FF2B5EF4-FFF2-40B4-BE49-F238E27FC236}">
                <a16:creationId xmlns:a16="http://schemas.microsoft.com/office/drawing/2014/main" id="{7F64FD75-18EF-4729-BEE9-448516A7E0D0}"/>
              </a:ext>
            </a:extLst>
          </p:cNvPr>
          <p:cNvSpPr>
            <a:spLocks noGrp="1" noChangeArrowheads="1"/>
          </p:cNvSpPr>
          <p:nvPr>
            <p:ph idx="1"/>
          </p:nvPr>
        </p:nvSpPr>
        <p:spPr/>
        <p:txBody>
          <a:bodyPr>
            <a:normAutofit fontScale="92500" lnSpcReduction="20000"/>
          </a:bodyPr>
          <a:lstStyle/>
          <a:p>
            <a:pPr eaLnBrk="1" hangingPunct="1"/>
            <a:r>
              <a:rPr lang="zh-CN" altLang="en-US" sz="2800"/>
              <a:t>散列函数</a:t>
            </a:r>
          </a:p>
          <a:p>
            <a:pPr lvl="1" eaLnBrk="1" hangingPunct="1"/>
            <a:r>
              <a:rPr lang="zh-CN" altLang="en-US" sz="2400"/>
              <a:t>散列函数的常用构造方法</a:t>
            </a:r>
          </a:p>
          <a:p>
            <a:pPr lvl="2" eaLnBrk="1" hangingPunct="1"/>
            <a:r>
              <a:rPr lang="zh-CN" altLang="en-US" sz="2000"/>
              <a:t>选择法</a:t>
            </a:r>
          </a:p>
          <a:p>
            <a:pPr lvl="2" eaLnBrk="1" hangingPunct="1"/>
            <a:r>
              <a:rPr lang="zh-CN" altLang="en-US" sz="2000"/>
              <a:t>叠加法</a:t>
            </a:r>
          </a:p>
          <a:p>
            <a:pPr lvl="2" eaLnBrk="1" hangingPunct="1"/>
            <a:r>
              <a:rPr lang="zh-CN" altLang="en-US" sz="2000"/>
              <a:t>折叠法</a:t>
            </a:r>
          </a:p>
          <a:p>
            <a:pPr lvl="2" eaLnBrk="1" hangingPunct="1"/>
            <a:r>
              <a:rPr lang="zh-CN" altLang="en-US" sz="2000"/>
              <a:t>模除法</a:t>
            </a:r>
          </a:p>
          <a:p>
            <a:pPr lvl="2" eaLnBrk="1" hangingPunct="1"/>
            <a:r>
              <a:rPr lang="zh-CN" altLang="en-US" sz="2000"/>
              <a:t>数乘法</a:t>
            </a:r>
          </a:p>
          <a:p>
            <a:pPr lvl="2" eaLnBrk="1" hangingPunct="1"/>
            <a:r>
              <a:rPr lang="zh-CN" altLang="en-US" sz="2000"/>
              <a:t>平方取中法</a:t>
            </a:r>
          </a:p>
          <a:p>
            <a:pPr lvl="2" eaLnBrk="1" hangingPunct="1"/>
            <a:r>
              <a:rPr lang="zh-CN" altLang="en-US" sz="2000"/>
              <a:t>基数转换法</a:t>
            </a:r>
          </a:p>
          <a:p>
            <a:pPr lvl="2" eaLnBrk="1" hangingPunct="1"/>
            <a:r>
              <a:rPr lang="zh-CN" altLang="en-US" sz="2000"/>
              <a:t>伪随机法</a:t>
            </a:r>
          </a:p>
          <a:p>
            <a:pPr lvl="2" eaLnBrk="1" hangingPunct="1"/>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0BEBD069-036A-44AA-8A2A-CBC187705B6E}"/>
              </a:ext>
            </a:extLst>
          </p:cNvPr>
          <p:cNvSpPr txBox="1">
            <a:spLocks noChangeArrowheads="1"/>
          </p:cNvSpPr>
          <p:nvPr/>
        </p:nvSpPr>
        <p:spPr bwMode="auto">
          <a:xfrm>
            <a:off x="3000375" y="2655889"/>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身份证号：</a:t>
            </a:r>
            <a:r>
              <a:rPr lang="en-US" altLang="zh-CN" sz="2000" b="1">
                <a:latin typeface="Courier New" panose="02070309020205020404" pitchFamily="49" charset="0"/>
                <a:ea typeface="楷体_GB2312" pitchFamily="49" charset="-122"/>
              </a:rPr>
              <a:t>10210119750921011X</a:t>
            </a:r>
          </a:p>
        </p:txBody>
      </p:sp>
      <p:sp>
        <p:nvSpPr>
          <p:cNvPr id="9219" name="Text Box 5">
            <a:extLst>
              <a:ext uri="{FF2B5EF4-FFF2-40B4-BE49-F238E27FC236}">
                <a16:creationId xmlns:a16="http://schemas.microsoft.com/office/drawing/2014/main" id="{64E12889-907C-48C0-9559-2752CA87B1BF}"/>
              </a:ext>
            </a:extLst>
          </p:cNvPr>
          <p:cNvSpPr txBox="1">
            <a:spLocks noChangeArrowheads="1"/>
          </p:cNvSpPr>
          <p:nvPr/>
        </p:nvSpPr>
        <p:spPr bwMode="auto">
          <a:xfrm>
            <a:off x="3000375" y="3429001"/>
            <a:ext cx="541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图书书号：</a:t>
            </a:r>
            <a:r>
              <a:rPr lang="en-US" altLang="zh-CN" sz="2000" b="1">
                <a:latin typeface="Courier New" panose="02070309020205020404" pitchFamily="49" charset="0"/>
                <a:ea typeface="楷体_GB2312" pitchFamily="49" charset="-122"/>
              </a:rPr>
              <a:t>ISBN 7-302-05932-2/TP·3530</a:t>
            </a:r>
          </a:p>
        </p:txBody>
      </p:sp>
      <p:sp>
        <p:nvSpPr>
          <p:cNvPr id="9220" name="Text Box 6">
            <a:extLst>
              <a:ext uri="{FF2B5EF4-FFF2-40B4-BE49-F238E27FC236}">
                <a16:creationId xmlns:a16="http://schemas.microsoft.com/office/drawing/2014/main" id="{4DAFDA58-A6D7-4F75-A1C0-5346D97AE532}"/>
              </a:ext>
            </a:extLst>
          </p:cNvPr>
          <p:cNvSpPr txBox="1">
            <a:spLocks noChangeArrowheads="1"/>
          </p:cNvSpPr>
          <p:nvPr/>
        </p:nvSpPr>
        <p:spPr bwMode="auto">
          <a:xfrm>
            <a:off x="3000375" y="4202114"/>
            <a:ext cx="323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书名：</a:t>
            </a:r>
            <a:r>
              <a:rPr lang="en-US" altLang="zh-CN" sz="2000" b="1">
                <a:latin typeface="Courier New" panose="02070309020205020404" pitchFamily="49" charset="0"/>
                <a:ea typeface="楷体_GB2312" pitchFamily="49" charset="-122"/>
              </a:rPr>
              <a:t>Thinking in C++</a:t>
            </a:r>
          </a:p>
        </p:txBody>
      </p:sp>
      <p:sp>
        <p:nvSpPr>
          <p:cNvPr id="9221" name="Text Box 7">
            <a:extLst>
              <a:ext uri="{FF2B5EF4-FFF2-40B4-BE49-F238E27FC236}">
                <a16:creationId xmlns:a16="http://schemas.microsoft.com/office/drawing/2014/main" id="{41624343-70EC-43A3-9BD9-F6945401B704}"/>
              </a:ext>
            </a:extLst>
          </p:cNvPr>
          <p:cNvSpPr txBox="1">
            <a:spLocks noChangeArrowheads="1"/>
          </p:cNvSpPr>
          <p:nvPr/>
        </p:nvSpPr>
        <p:spPr bwMode="auto">
          <a:xfrm>
            <a:off x="3000375" y="4975226"/>
            <a:ext cx="445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设备号：</a:t>
            </a:r>
            <a:r>
              <a:rPr lang="en-US" altLang="zh-CN" sz="2000" b="1">
                <a:latin typeface="Courier New" panose="02070309020205020404" pitchFamily="49" charset="0"/>
                <a:ea typeface="楷体_GB2312" pitchFamily="49" charset="-122"/>
              </a:rPr>
              <a:t>PV0103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LI0211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TI0004</a:t>
            </a:r>
          </a:p>
        </p:txBody>
      </p:sp>
      <p:sp>
        <p:nvSpPr>
          <p:cNvPr id="9222" name="Text Box 8">
            <a:extLst>
              <a:ext uri="{FF2B5EF4-FFF2-40B4-BE49-F238E27FC236}">
                <a16:creationId xmlns:a16="http://schemas.microsoft.com/office/drawing/2014/main" id="{8EEB3A3E-32B1-4A17-B2D5-B6E10804C5B0}"/>
              </a:ext>
            </a:extLst>
          </p:cNvPr>
          <p:cNvSpPr txBox="1">
            <a:spLocks noChangeArrowheads="1"/>
          </p:cNvSpPr>
          <p:nvPr/>
        </p:nvSpPr>
        <p:spPr bwMode="auto">
          <a:xfrm>
            <a:off x="3000375" y="5749926"/>
            <a:ext cx="617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记录</a:t>
            </a:r>
            <a:r>
              <a:rPr lang="en-US" altLang="zh-CN" sz="2000" b="1">
                <a:latin typeface="Courier New" panose="02070309020205020404" pitchFamily="49" charset="0"/>
                <a:ea typeface="楷体_GB2312" pitchFamily="49" charset="-122"/>
              </a:rPr>
              <a:t>ID</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1031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1231</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232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772</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12003</a:t>
            </a:r>
            <a:r>
              <a:rPr lang="zh-CN" altLang="en-US" sz="2000" b="1">
                <a:latin typeface="Courier New" panose="02070309020205020404" pitchFamily="49" charset="0"/>
                <a:ea typeface="楷体_GB2312" pitchFamily="49" charset="-122"/>
              </a:rPr>
              <a:t>、</a:t>
            </a:r>
            <a:r>
              <a:rPr lang="en-US" altLang="zh-CN" sz="2000" b="1">
                <a:latin typeface="Courier New" panose="02070309020205020404" pitchFamily="49" charset="0"/>
                <a:ea typeface="楷体_GB2312" pitchFamily="49" charset="-122"/>
              </a:rPr>
              <a:t>14223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60">
            <a:extLst>
              <a:ext uri="{FF2B5EF4-FFF2-40B4-BE49-F238E27FC236}">
                <a16:creationId xmlns:a16="http://schemas.microsoft.com/office/drawing/2014/main" id="{A6D330DF-1001-48A1-A739-B323655A5604}"/>
              </a:ext>
            </a:extLst>
          </p:cNvPr>
          <p:cNvGrpSpPr>
            <a:grpSpLocks/>
          </p:cNvGrpSpPr>
          <p:nvPr/>
        </p:nvGrpSpPr>
        <p:grpSpPr bwMode="auto">
          <a:xfrm>
            <a:off x="4368801" y="2205038"/>
            <a:ext cx="1439863" cy="4064000"/>
            <a:chOff x="1792" y="1389"/>
            <a:chExt cx="907" cy="2560"/>
          </a:xfrm>
        </p:grpSpPr>
        <p:sp>
          <p:nvSpPr>
            <p:cNvPr id="10277" name="Rectangle 50">
              <a:extLst>
                <a:ext uri="{FF2B5EF4-FFF2-40B4-BE49-F238E27FC236}">
                  <a16:creationId xmlns:a16="http://schemas.microsoft.com/office/drawing/2014/main" id="{83D45D62-D974-4D9F-B1B4-8F52092A8709}"/>
                </a:ext>
              </a:extLst>
            </p:cNvPr>
            <p:cNvSpPr>
              <a:spLocks noChangeArrowheads="1"/>
            </p:cNvSpPr>
            <p:nvPr/>
          </p:nvSpPr>
          <p:spPr bwMode="auto">
            <a:xfrm>
              <a:off x="1792" y="369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zig</a:t>
              </a:r>
            </a:p>
          </p:txBody>
        </p:sp>
        <p:sp>
          <p:nvSpPr>
            <p:cNvPr id="10278" name="Rectangle 48">
              <a:extLst>
                <a:ext uri="{FF2B5EF4-FFF2-40B4-BE49-F238E27FC236}">
                  <a16:creationId xmlns:a16="http://schemas.microsoft.com/office/drawing/2014/main" id="{46D79348-1769-48B5-B91E-0872EFFA46E9}"/>
                </a:ext>
              </a:extLst>
            </p:cNvPr>
            <p:cNvSpPr>
              <a:spLocks noChangeArrowheads="1"/>
            </p:cNvSpPr>
            <p:nvPr/>
          </p:nvSpPr>
          <p:spPr bwMode="auto">
            <a:xfrm>
              <a:off x="1792" y="343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xerox</a:t>
              </a:r>
            </a:p>
          </p:txBody>
        </p:sp>
        <p:sp>
          <p:nvSpPr>
            <p:cNvPr id="10279" name="Rectangle 46">
              <a:extLst>
                <a:ext uri="{FF2B5EF4-FFF2-40B4-BE49-F238E27FC236}">
                  <a16:creationId xmlns:a16="http://schemas.microsoft.com/office/drawing/2014/main" id="{0F26AF07-6AF8-4C00-9B5B-DD21557122FD}"/>
                </a:ext>
              </a:extLst>
            </p:cNvPr>
            <p:cNvSpPr>
              <a:spLocks noChangeArrowheads="1"/>
            </p:cNvSpPr>
            <p:nvPr/>
          </p:nvSpPr>
          <p:spPr bwMode="auto">
            <a:xfrm>
              <a:off x="1792" y="318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sachem</a:t>
              </a:r>
            </a:p>
          </p:txBody>
        </p:sp>
        <p:sp>
          <p:nvSpPr>
            <p:cNvPr id="10280" name="Rectangle 44">
              <a:extLst>
                <a:ext uri="{FF2B5EF4-FFF2-40B4-BE49-F238E27FC236}">
                  <a16:creationId xmlns:a16="http://schemas.microsoft.com/office/drawing/2014/main" id="{7F529E8E-E939-4874-9A18-0B47B20BBBF9}"/>
                </a:ext>
              </a:extLst>
            </p:cNvPr>
            <p:cNvSpPr>
              <a:spLocks noChangeArrowheads="1"/>
            </p:cNvSpPr>
            <p:nvPr/>
          </p:nvSpPr>
          <p:spPr bwMode="auto">
            <a:xfrm>
              <a:off x="1792" y="292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quad</a:t>
              </a:r>
            </a:p>
          </p:txBody>
        </p:sp>
        <p:sp>
          <p:nvSpPr>
            <p:cNvPr id="10281" name="Rectangle 42">
              <a:extLst>
                <a:ext uri="{FF2B5EF4-FFF2-40B4-BE49-F238E27FC236}">
                  <a16:creationId xmlns:a16="http://schemas.microsoft.com/office/drawing/2014/main" id="{05A2D863-AB4D-4B9A-A9F5-7C11C506A172}"/>
                </a:ext>
              </a:extLst>
            </p:cNvPr>
            <p:cNvSpPr>
              <a:spLocks noChangeArrowheads="1"/>
            </p:cNvSpPr>
            <p:nvPr/>
          </p:nvSpPr>
          <p:spPr bwMode="auto">
            <a:xfrm>
              <a:off x="1792" y="266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pucker</a:t>
              </a:r>
            </a:p>
          </p:txBody>
        </p:sp>
        <p:sp>
          <p:nvSpPr>
            <p:cNvPr id="10282" name="Rectangle 40">
              <a:extLst>
                <a:ext uri="{FF2B5EF4-FFF2-40B4-BE49-F238E27FC236}">
                  <a16:creationId xmlns:a16="http://schemas.microsoft.com/office/drawing/2014/main" id="{1493B83B-3102-466B-93E5-620874A5127A}"/>
                </a:ext>
              </a:extLst>
            </p:cNvPr>
            <p:cNvSpPr>
              <a:spLocks noChangeArrowheads="1"/>
            </p:cNvSpPr>
            <p:nvPr/>
          </p:nvSpPr>
          <p:spPr bwMode="auto">
            <a:xfrm>
              <a:off x="1792" y="2413"/>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mobile</a:t>
              </a:r>
            </a:p>
          </p:txBody>
        </p:sp>
        <p:sp>
          <p:nvSpPr>
            <p:cNvPr id="10283" name="Rectangle 38">
              <a:extLst>
                <a:ext uri="{FF2B5EF4-FFF2-40B4-BE49-F238E27FC236}">
                  <a16:creationId xmlns:a16="http://schemas.microsoft.com/office/drawing/2014/main" id="{AC80AC6E-4FC1-4D2F-988E-D4208A191315}"/>
                </a:ext>
              </a:extLst>
            </p:cNvPr>
            <p:cNvSpPr>
              <a:spLocks noChangeArrowheads="1"/>
            </p:cNvSpPr>
            <p:nvPr/>
          </p:nvSpPr>
          <p:spPr bwMode="auto">
            <a:xfrm>
              <a:off x="1792" y="2157"/>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kulla</a:t>
              </a:r>
            </a:p>
          </p:txBody>
        </p:sp>
        <p:sp>
          <p:nvSpPr>
            <p:cNvPr id="10284" name="Rectangle 36">
              <a:extLst>
                <a:ext uri="{FF2B5EF4-FFF2-40B4-BE49-F238E27FC236}">
                  <a16:creationId xmlns:a16="http://schemas.microsoft.com/office/drawing/2014/main" id="{8259AD8D-D2D2-4D18-8887-10F5B05D44AD}"/>
                </a:ext>
              </a:extLst>
            </p:cNvPr>
            <p:cNvSpPr>
              <a:spLocks noChangeArrowheads="1"/>
            </p:cNvSpPr>
            <p:nvPr/>
          </p:nvSpPr>
          <p:spPr bwMode="auto">
            <a:xfrm>
              <a:off x="1792" y="1901"/>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hedge</a:t>
              </a:r>
            </a:p>
          </p:txBody>
        </p:sp>
        <p:sp>
          <p:nvSpPr>
            <p:cNvPr id="10285" name="Rectangle 34">
              <a:extLst>
                <a:ext uri="{FF2B5EF4-FFF2-40B4-BE49-F238E27FC236}">
                  <a16:creationId xmlns:a16="http://schemas.microsoft.com/office/drawing/2014/main" id="{5928A9D5-3E14-4683-9A90-AA5BD45764DD}"/>
                </a:ext>
              </a:extLst>
            </p:cNvPr>
            <p:cNvSpPr>
              <a:spLocks noChangeArrowheads="1"/>
            </p:cNvSpPr>
            <p:nvPr/>
          </p:nvSpPr>
          <p:spPr bwMode="auto">
            <a:xfrm>
              <a:off x="1792" y="1645"/>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cube</a:t>
              </a:r>
            </a:p>
          </p:txBody>
        </p:sp>
        <p:sp>
          <p:nvSpPr>
            <p:cNvPr id="10286" name="Rectangle 32">
              <a:extLst>
                <a:ext uri="{FF2B5EF4-FFF2-40B4-BE49-F238E27FC236}">
                  <a16:creationId xmlns:a16="http://schemas.microsoft.com/office/drawing/2014/main" id="{67860282-9E70-4874-B538-DC14C54794F8}"/>
                </a:ext>
              </a:extLst>
            </p:cNvPr>
            <p:cNvSpPr>
              <a:spLocks noChangeArrowheads="1"/>
            </p:cNvSpPr>
            <p:nvPr/>
          </p:nvSpPr>
          <p:spPr bwMode="auto">
            <a:xfrm>
              <a:off x="1792" y="1389"/>
              <a:ext cx="9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apace</a:t>
              </a:r>
            </a:p>
          </p:txBody>
        </p:sp>
        <p:sp>
          <p:nvSpPr>
            <p:cNvPr id="10287" name="Line 15">
              <a:extLst>
                <a:ext uri="{FF2B5EF4-FFF2-40B4-BE49-F238E27FC236}">
                  <a16:creationId xmlns:a16="http://schemas.microsoft.com/office/drawing/2014/main" id="{78038F38-3805-4A81-B187-21BAF8379021}"/>
                </a:ext>
              </a:extLst>
            </p:cNvPr>
            <p:cNvSpPr>
              <a:spLocks noChangeShapeType="1"/>
            </p:cNvSpPr>
            <p:nvPr/>
          </p:nvSpPr>
          <p:spPr bwMode="auto">
            <a:xfrm>
              <a:off x="1792" y="138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8" name="Line 25">
              <a:extLst>
                <a:ext uri="{FF2B5EF4-FFF2-40B4-BE49-F238E27FC236}">
                  <a16:creationId xmlns:a16="http://schemas.microsoft.com/office/drawing/2014/main" id="{AADBF288-BD35-4C5B-B1D6-C602603EBF01}"/>
                </a:ext>
              </a:extLst>
            </p:cNvPr>
            <p:cNvSpPr>
              <a:spLocks noChangeShapeType="1"/>
            </p:cNvSpPr>
            <p:nvPr/>
          </p:nvSpPr>
          <p:spPr bwMode="auto">
            <a:xfrm>
              <a:off x="1792" y="3949"/>
              <a:ext cx="90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89" name="Line 26">
              <a:extLst>
                <a:ext uri="{FF2B5EF4-FFF2-40B4-BE49-F238E27FC236}">
                  <a16:creationId xmlns:a16="http://schemas.microsoft.com/office/drawing/2014/main" id="{094A0E14-47DC-4071-A1F5-6BE77031DC54}"/>
                </a:ext>
              </a:extLst>
            </p:cNvPr>
            <p:cNvSpPr>
              <a:spLocks noChangeShapeType="1"/>
            </p:cNvSpPr>
            <p:nvPr/>
          </p:nvSpPr>
          <p:spPr bwMode="auto">
            <a:xfrm>
              <a:off x="1792"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0" name="Line 27">
              <a:extLst>
                <a:ext uri="{FF2B5EF4-FFF2-40B4-BE49-F238E27FC236}">
                  <a16:creationId xmlns:a16="http://schemas.microsoft.com/office/drawing/2014/main" id="{594EB4B7-6356-4AF1-B1D0-D67912FAE54D}"/>
                </a:ext>
              </a:extLst>
            </p:cNvPr>
            <p:cNvSpPr>
              <a:spLocks noChangeShapeType="1"/>
            </p:cNvSpPr>
            <p:nvPr/>
          </p:nvSpPr>
          <p:spPr bwMode="auto">
            <a:xfrm>
              <a:off x="269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1" name="Line 83">
              <a:extLst>
                <a:ext uri="{FF2B5EF4-FFF2-40B4-BE49-F238E27FC236}">
                  <a16:creationId xmlns:a16="http://schemas.microsoft.com/office/drawing/2014/main" id="{347F3952-DBA1-429A-95D4-82F8518102F9}"/>
                </a:ext>
              </a:extLst>
            </p:cNvPr>
            <p:cNvSpPr>
              <a:spLocks noChangeShapeType="1"/>
            </p:cNvSpPr>
            <p:nvPr/>
          </p:nvSpPr>
          <p:spPr bwMode="auto">
            <a:xfrm>
              <a:off x="1792"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2" name="Line 85">
              <a:extLst>
                <a:ext uri="{FF2B5EF4-FFF2-40B4-BE49-F238E27FC236}">
                  <a16:creationId xmlns:a16="http://schemas.microsoft.com/office/drawing/2014/main" id="{A14C4F33-70A9-4545-9CDF-3697E2286203}"/>
                </a:ext>
              </a:extLst>
            </p:cNvPr>
            <p:cNvSpPr>
              <a:spLocks noChangeShapeType="1"/>
            </p:cNvSpPr>
            <p:nvPr/>
          </p:nvSpPr>
          <p:spPr bwMode="auto">
            <a:xfrm>
              <a:off x="269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3" name="Line 86">
              <a:extLst>
                <a:ext uri="{FF2B5EF4-FFF2-40B4-BE49-F238E27FC236}">
                  <a16:creationId xmlns:a16="http://schemas.microsoft.com/office/drawing/2014/main" id="{37323908-2C16-486A-A8EC-62CA62C5802F}"/>
                </a:ext>
              </a:extLst>
            </p:cNvPr>
            <p:cNvSpPr>
              <a:spLocks noChangeShapeType="1"/>
            </p:cNvSpPr>
            <p:nvPr/>
          </p:nvSpPr>
          <p:spPr bwMode="auto">
            <a:xfrm>
              <a:off x="1792"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4" name="Line 88">
              <a:extLst>
                <a:ext uri="{FF2B5EF4-FFF2-40B4-BE49-F238E27FC236}">
                  <a16:creationId xmlns:a16="http://schemas.microsoft.com/office/drawing/2014/main" id="{750A31E0-E8A0-4300-B996-CD99C0013279}"/>
                </a:ext>
              </a:extLst>
            </p:cNvPr>
            <p:cNvSpPr>
              <a:spLocks noChangeShapeType="1"/>
            </p:cNvSpPr>
            <p:nvPr/>
          </p:nvSpPr>
          <p:spPr bwMode="auto">
            <a:xfrm>
              <a:off x="269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5" name="Line 89">
              <a:extLst>
                <a:ext uri="{FF2B5EF4-FFF2-40B4-BE49-F238E27FC236}">
                  <a16:creationId xmlns:a16="http://schemas.microsoft.com/office/drawing/2014/main" id="{D97D94ED-52A2-4792-BD03-4E5CEA00FB93}"/>
                </a:ext>
              </a:extLst>
            </p:cNvPr>
            <p:cNvSpPr>
              <a:spLocks noChangeShapeType="1"/>
            </p:cNvSpPr>
            <p:nvPr/>
          </p:nvSpPr>
          <p:spPr bwMode="auto">
            <a:xfrm>
              <a:off x="1792"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6" name="Line 91">
              <a:extLst>
                <a:ext uri="{FF2B5EF4-FFF2-40B4-BE49-F238E27FC236}">
                  <a16:creationId xmlns:a16="http://schemas.microsoft.com/office/drawing/2014/main" id="{72547C17-3794-451C-AFE1-515DC09FB6D9}"/>
                </a:ext>
              </a:extLst>
            </p:cNvPr>
            <p:cNvSpPr>
              <a:spLocks noChangeShapeType="1"/>
            </p:cNvSpPr>
            <p:nvPr/>
          </p:nvSpPr>
          <p:spPr bwMode="auto">
            <a:xfrm>
              <a:off x="269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7" name="Line 92">
              <a:extLst>
                <a:ext uri="{FF2B5EF4-FFF2-40B4-BE49-F238E27FC236}">
                  <a16:creationId xmlns:a16="http://schemas.microsoft.com/office/drawing/2014/main" id="{5B4EF552-ECBA-454F-88C9-54B93DD1EEE0}"/>
                </a:ext>
              </a:extLst>
            </p:cNvPr>
            <p:cNvSpPr>
              <a:spLocks noChangeShapeType="1"/>
            </p:cNvSpPr>
            <p:nvPr/>
          </p:nvSpPr>
          <p:spPr bwMode="auto">
            <a:xfrm>
              <a:off x="1792"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98" name="Line 94">
              <a:extLst>
                <a:ext uri="{FF2B5EF4-FFF2-40B4-BE49-F238E27FC236}">
                  <a16:creationId xmlns:a16="http://schemas.microsoft.com/office/drawing/2014/main" id="{F6FBEAE1-9CB4-4F5F-998B-5D4AF8FBFE98}"/>
                </a:ext>
              </a:extLst>
            </p:cNvPr>
            <p:cNvSpPr>
              <a:spLocks noChangeShapeType="1"/>
            </p:cNvSpPr>
            <p:nvPr/>
          </p:nvSpPr>
          <p:spPr bwMode="auto">
            <a:xfrm>
              <a:off x="269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99" name="Line 95">
              <a:extLst>
                <a:ext uri="{FF2B5EF4-FFF2-40B4-BE49-F238E27FC236}">
                  <a16:creationId xmlns:a16="http://schemas.microsoft.com/office/drawing/2014/main" id="{C02204C8-9E96-41D4-B0B4-4230DB3F1FCF}"/>
                </a:ext>
              </a:extLst>
            </p:cNvPr>
            <p:cNvSpPr>
              <a:spLocks noChangeShapeType="1"/>
            </p:cNvSpPr>
            <p:nvPr/>
          </p:nvSpPr>
          <p:spPr bwMode="auto">
            <a:xfrm>
              <a:off x="1792"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0" name="Line 97">
              <a:extLst>
                <a:ext uri="{FF2B5EF4-FFF2-40B4-BE49-F238E27FC236}">
                  <a16:creationId xmlns:a16="http://schemas.microsoft.com/office/drawing/2014/main" id="{C1322F2F-CC36-49F4-8000-A3D37A7BE465}"/>
                </a:ext>
              </a:extLst>
            </p:cNvPr>
            <p:cNvSpPr>
              <a:spLocks noChangeShapeType="1"/>
            </p:cNvSpPr>
            <p:nvPr/>
          </p:nvSpPr>
          <p:spPr bwMode="auto">
            <a:xfrm>
              <a:off x="269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1" name="Line 98">
              <a:extLst>
                <a:ext uri="{FF2B5EF4-FFF2-40B4-BE49-F238E27FC236}">
                  <a16:creationId xmlns:a16="http://schemas.microsoft.com/office/drawing/2014/main" id="{442F6770-4E4A-4317-9B61-F7781DF2894B}"/>
                </a:ext>
              </a:extLst>
            </p:cNvPr>
            <p:cNvSpPr>
              <a:spLocks noChangeShapeType="1"/>
            </p:cNvSpPr>
            <p:nvPr/>
          </p:nvSpPr>
          <p:spPr bwMode="auto">
            <a:xfrm>
              <a:off x="1792"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2" name="Line 100">
              <a:extLst>
                <a:ext uri="{FF2B5EF4-FFF2-40B4-BE49-F238E27FC236}">
                  <a16:creationId xmlns:a16="http://schemas.microsoft.com/office/drawing/2014/main" id="{0B1C7516-7089-494D-AA55-A8030B146C32}"/>
                </a:ext>
              </a:extLst>
            </p:cNvPr>
            <p:cNvSpPr>
              <a:spLocks noChangeShapeType="1"/>
            </p:cNvSpPr>
            <p:nvPr/>
          </p:nvSpPr>
          <p:spPr bwMode="auto">
            <a:xfrm>
              <a:off x="269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3" name="Line 101">
              <a:extLst>
                <a:ext uri="{FF2B5EF4-FFF2-40B4-BE49-F238E27FC236}">
                  <a16:creationId xmlns:a16="http://schemas.microsoft.com/office/drawing/2014/main" id="{1DA919E8-B293-4113-B1F4-788AF3E6F29D}"/>
                </a:ext>
              </a:extLst>
            </p:cNvPr>
            <p:cNvSpPr>
              <a:spLocks noChangeShapeType="1"/>
            </p:cNvSpPr>
            <p:nvPr/>
          </p:nvSpPr>
          <p:spPr bwMode="auto">
            <a:xfrm>
              <a:off x="1792"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4" name="Line 103">
              <a:extLst>
                <a:ext uri="{FF2B5EF4-FFF2-40B4-BE49-F238E27FC236}">
                  <a16:creationId xmlns:a16="http://schemas.microsoft.com/office/drawing/2014/main" id="{B647F7A7-FB88-472A-9F33-7A202EC6165B}"/>
                </a:ext>
              </a:extLst>
            </p:cNvPr>
            <p:cNvSpPr>
              <a:spLocks noChangeShapeType="1"/>
            </p:cNvSpPr>
            <p:nvPr/>
          </p:nvSpPr>
          <p:spPr bwMode="auto">
            <a:xfrm>
              <a:off x="269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5" name="Line 104">
              <a:extLst>
                <a:ext uri="{FF2B5EF4-FFF2-40B4-BE49-F238E27FC236}">
                  <a16:creationId xmlns:a16="http://schemas.microsoft.com/office/drawing/2014/main" id="{87462AA7-C7E4-4186-A6EC-C27E73DFDAE4}"/>
                </a:ext>
              </a:extLst>
            </p:cNvPr>
            <p:cNvSpPr>
              <a:spLocks noChangeShapeType="1"/>
            </p:cNvSpPr>
            <p:nvPr/>
          </p:nvSpPr>
          <p:spPr bwMode="auto">
            <a:xfrm>
              <a:off x="1792"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6" name="Line 106">
              <a:extLst>
                <a:ext uri="{FF2B5EF4-FFF2-40B4-BE49-F238E27FC236}">
                  <a16:creationId xmlns:a16="http://schemas.microsoft.com/office/drawing/2014/main" id="{E05C2177-A29F-4B95-A383-4F184B6E6758}"/>
                </a:ext>
              </a:extLst>
            </p:cNvPr>
            <p:cNvSpPr>
              <a:spLocks noChangeShapeType="1"/>
            </p:cNvSpPr>
            <p:nvPr/>
          </p:nvSpPr>
          <p:spPr bwMode="auto">
            <a:xfrm>
              <a:off x="269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307" name="Line 107">
              <a:extLst>
                <a:ext uri="{FF2B5EF4-FFF2-40B4-BE49-F238E27FC236}">
                  <a16:creationId xmlns:a16="http://schemas.microsoft.com/office/drawing/2014/main" id="{C6DD93B6-8835-467E-ACE6-4E49A1899713}"/>
                </a:ext>
              </a:extLst>
            </p:cNvPr>
            <p:cNvSpPr>
              <a:spLocks noChangeShapeType="1"/>
            </p:cNvSpPr>
            <p:nvPr/>
          </p:nvSpPr>
          <p:spPr bwMode="auto">
            <a:xfrm>
              <a:off x="1792"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308" name="Line 109">
              <a:extLst>
                <a:ext uri="{FF2B5EF4-FFF2-40B4-BE49-F238E27FC236}">
                  <a16:creationId xmlns:a16="http://schemas.microsoft.com/office/drawing/2014/main" id="{3BFF8987-099D-46DD-BB73-528B5D44C12D}"/>
                </a:ext>
              </a:extLst>
            </p:cNvPr>
            <p:cNvSpPr>
              <a:spLocks noChangeShapeType="1"/>
            </p:cNvSpPr>
            <p:nvPr/>
          </p:nvSpPr>
          <p:spPr bwMode="auto">
            <a:xfrm>
              <a:off x="269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
        <p:nvSpPr>
          <p:cNvPr id="10243" name="Text Box 31">
            <a:extLst>
              <a:ext uri="{FF2B5EF4-FFF2-40B4-BE49-F238E27FC236}">
                <a16:creationId xmlns:a16="http://schemas.microsoft.com/office/drawing/2014/main" id="{6C7AEE74-BE49-4DAD-9A26-062E8974130C}"/>
              </a:ext>
            </a:extLst>
          </p:cNvPr>
          <p:cNvSpPr txBox="1">
            <a:spLocks noChangeArrowheads="1"/>
          </p:cNvSpPr>
          <p:nvPr/>
        </p:nvSpPr>
        <p:spPr bwMode="auto">
          <a:xfrm>
            <a:off x="2524125" y="1341439"/>
            <a:ext cx="8108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Courier New" panose="02070309020205020404" pitchFamily="49" charset="0"/>
                <a:ea typeface="楷体_GB2312" pitchFamily="49" charset="-122"/>
              </a:rPr>
              <a:t>设散列表的表长为</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，定义</a:t>
            </a:r>
            <a:r>
              <a:rPr lang="en-US" altLang="zh-CN" sz="2000" b="1">
                <a:latin typeface="Courier New" panose="02070309020205020404" pitchFamily="49" charset="0"/>
                <a:ea typeface="楷体_GB2312" pitchFamily="49" charset="-122"/>
              </a:rPr>
              <a:t>H(key)</a:t>
            </a:r>
            <a:r>
              <a:rPr lang="zh-CN" altLang="en-US" sz="2000" b="1">
                <a:latin typeface="Courier New" panose="02070309020205020404" pitchFamily="49" charset="0"/>
                <a:ea typeface="楷体_GB2312" pitchFamily="49" charset="-122"/>
              </a:rPr>
              <a:t>为各字符</a:t>
            </a:r>
            <a:r>
              <a:rPr lang="en-US" altLang="zh-CN" sz="2000" b="1">
                <a:latin typeface="Courier New" panose="02070309020205020404" pitchFamily="49" charset="0"/>
                <a:ea typeface="楷体_GB2312" pitchFamily="49" charset="-122"/>
              </a:rPr>
              <a:t>ASCII</a:t>
            </a:r>
            <a:r>
              <a:rPr lang="zh-CN" altLang="en-US" sz="2000" b="1">
                <a:latin typeface="Courier New" panose="02070309020205020404" pitchFamily="49" charset="0"/>
                <a:ea typeface="楷体_GB2312" pitchFamily="49" charset="-122"/>
              </a:rPr>
              <a:t>码之和模除</a:t>
            </a:r>
            <a:r>
              <a:rPr lang="en-US" altLang="zh-CN" sz="2000" b="1">
                <a:latin typeface="Courier New" panose="02070309020205020404" pitchFamily="49" charset="0"/>
                <a:ea typeface="楷体_GB2312" pitchFamily="49" charset="-122"/>
              </a:rPr>
              <a:t>100</a:t>
            </a:r>
            <a:r>
              <a:rPr lang="zh-CN" altLang="en-US" sz="2000" b="1">
                <a:latin typeface="Courier New" panose="02070309020205020404" pitchFamily="49" charset="0"/>
                <a:ea typeface="楷体_GB2312" pitchFamily="49" charset="-122"/>
              </a:rPr>
              <a:t>。</a:t>
            </a:r>
          </a:p>
        </p:txBody>
      </p:sp>
      <p:grpSp>
        <p:nvGrpSpPr>
          <p:cNvPr id="3" name="Group 159">
            <a:extLst>
              <a:ext uri="{FF2B5EF4-FFF2-40B4-BE49-F238E27FC236}">
                <a16:creationId xmlns:a16="http://schemas.microsoft.com/office/drawing/2014/main" id="{C96DCB01-548A-47B6-BF79-5E07AA73925A}"/>
              </a:ext>
            </a:extLst>
          </p:cNvPr>
          <p:cNvGrpSpPr>
            <a:grpSpLocks/>
          </p:cNvGrpSpPr>
          <p:nvPr/>
        </p:nvGrpSpPr>
        <p:grpSpPr bwMode="auto">
          <a:xfrm>
            <a:off x="6094413" y="2205038"/>
            <a:ext cx="1225550" cy="4064000"/>
            <a:chOff x="2879" y="1389"/>
            <a:chExt cx="772" cy="2560"/>
          </a:xfrm>
        </p:grpSpPr>
        <p:sp>
          <p:nvSpPr>
            <p:cNvPr id="10245" name="Rectangle 123">
              <a:extLst>
                <a:ext uri="{FF2B5EF4-FFF2-40B4-BE49-F238E27FC236}">
                  <a16:creationId xmlns:a16="http://schemas.microsoft.com/office/drawing/2014/main" id="{D6DB18F7-7ACB-4B6B-9C21-070A6EF33B25}"/>
                </a:ext>
              </a:extLst>
            </p:cNvPr>
            <p:cNvSpPr>
              <a:spLocks noChangeArrowheads="1"/>
            </p:cNvSpPr>
            <p:nvPr/>
          </p:nvSpPr>
          <p:spPr bwMode="auto">
            <a:xfrm>
              <a:off x="2879" y="369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30</a:t>
              </a:r>
            </a:p>
          </p:txBody>
        </p:sp>
        <p:sp>
          <p:nvSpPr>
            <p:cNvPr id="10246" name="Rectangle 124">
              <a:extLst>
                <a:ext uri="{FF2B5EF4-FFF2-40B4-BE49-F238E27FC236}">
                  <a16:creationId xmlns:a16="http://schemas.microsoft.com/office/drawing/2014/main" id="{C81C058A-A708-417F-B76C-CD47120EA253}"/>
                </a:ext>
              </a:extLst>
            </p:cNvPr>
            <p:cNvSpPr>
              <a:spLocks noChangeArrowheads="1"/>
            </p:cNvSpPr>
            <p:nvPr/>
          </p:nvSpPr>
          <p:spPr bwMode="auto">
            <a:xfrm>
              <a:off x="2879" y="343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66</a:t>
              </a:r>
            </a:p>
          </p:txBody>
        </p:sp>
        <p:sp>
          <p:nvSpPr>
            <p:cNvPr id="10247" name="Rectangle 125">
              <a:extLst>
                <a:ext uri="{FF2B5EF4-FFF2-40B4-BE49-F238E27FC236}">
                  <a16:creationId xmlns:a16="http://schemas.microsoft.com/office/drawing/2014/main" id="{E888E25F-AA5D-44DB-AC18-02BBA707CF31}"/>
                </a:ext>
              </a:extLst>
            </p:cNvPr>
            <p:cNvSpPr>
              <a:spLocks noChangeArrowheads="1"/>
            </p:cNvSpPr>
            <p:nvPr/>
          </p:nvSpPr>
          <p:spPr bwMode="auto">
            <a:xfrm>
              <a:off x="2879" y="318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25</a:t>
              </a:r>
            </a:p>
          </p:txBody>
        </p:sp>
        <p:sp>
          <p:nvSpPr>
            <p:cNvPr id="10248" name="Rectangle 126">
              <a:extLst>
                <a:ext uri="{FF2B5EF4-FFF2-40B4-BE49-F238E27FC236}">
                  <a16:creationId xmlns:a16="http://schemas.microsoft.com/office/drawing/2014/main" id="{9167BBAB-527B-4EEA-B578-32FA4E690E35}"/>
                </a:ext>
              </a:extLst>
            </p:cNvPr>
            <p:cNvSpPr>
              <a:spLocks noChangeArrowheads="1"/>
            </p:cNvSpPr>
            <p:nvPr/>
          </p:nvSpPr>
          <p:spPr bwMode="auto">
            <a:xfrm>
              <a:off x="2879" y="292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27</a:t>
              </a:r>
            </a:p>
          </p:txBody>
        </p:sp>
        <p:sp>
          <p:nvSpPr>
            <p:cNvPr id="10249" name="Rectangle 127">
              <a:extLst>
                <a:ext uri="{FF2B5EF4-FFF2-40B4-BE49-F238E27FC236}">
                  <a16:creationId xmlns:a16="http://schemas.microsoft.com/office/drawing/2014/main" id="{96BCF862-B5AE-4A5D-B5D7-6F4AF5D60A1B}"/>
                </a:ext>
              </a:extLst>
            </p:cNvPr>
            <p:cNvSpPr>
              <a:spLocks noChangeArrowheads="1"/>
            </p:cNvSpPr>
            <p:nvPr/>
          </p:nvSpPr>
          <p:spPr bwMode="auto">
            <a:xfrm>
              <a:off x="2879" y="266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50</a:t>
              </a:r>
            </a:p>
          </p:txBody>
        </p:sp>
        <p:sp>
          <p:nvSpPr>
            <p:cNvPr id="10250" name="Rectangle 128">
              <a:extLst>
                <a:ext uri="{FF2B5EF4-FFF2-40B4-BE49-F238E27FC236}">
                  <a16:creationId xmlns:a16="http://schemas.microsoft.com/office/drawing/2014/main" id="{49FACD65-BD74-41C0-9C86-82B37C14A543}"/>
                </a:ext>
              </a:extLst>
            </p:cNvPr>
            <p:cNvSpPr>
              <a:spLocks noChangeArrowheads="1"/>
            </p:cNvSpPr>
            <p:nvPr/>
          </p:nvSpPr>
          <p:spPr bwMode="auto">
            <a:xfrm>
              <a:off x="2879" y="2413"/>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32</a:t>
              </a:r>
            </a:p>
          </p:txBody>
        </p:sp>
        <p:sp>
          <p:nvSpPr>
            <p:cNvPr id="10251" name="Rectangle 129">
              <a:extLst>
                <a:ext uri="{FF2B5EF4-FFF2-40B4-BE49-F238E27FC236}">
                  <a16:creationId xmlns:a16="http://schemas.microsoft.com/office/drawing/2014/main" id="{034C65DA-5DB9-42F9-AD7B-6F8D38FC80A0}"/>
                </a:ext>
              </a:extLst>
            </p:cNvPr>
            <p:cNvSpPr>
              <a:spLocks noChangeArrowheads="1"/>
            </p:cNvSpPr>
            <p:nvPr/>
          </p:nvSpPr>
          <p:spPr bwMode="auto">
            <a:xfrm>
              <a:off x="2879" y="2157"/>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37</a:t>
              </a:r>
            </a:p>
          </p:txBody>
        </p:sp>
        <p:sp>
          <p:nvSpPr>
            <p:cNvPr id="10252" name="Rectangle 130">
              <a:extLst>
                <a:ext uri="{FF2B5EF4-FFF2-40B4-BE49-F238E27FC236}">
                  <a16:creationId xmlns:a16="http://schemas.microsoft.com/office/drawing/2014/main" id="{5CC8C177-A1B6-4A09-903C-DBFA8481C771}"/>
                </a:ext>
              </a:extLst>
            </p:cNvPr>
            <p:cNvSpPr>
              <a:spLocks noChangeArrowheads="1"/>
            </p:cNvSpPr>
            <p:nvPr/>
          </p:nvSpPr>
          <p:spPr bwMode="auto">
            <a:xfrm>
              <a:off x="2879" y="1901"/>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9</a:t>
              </a:r>
            </a:p>
          </p:txBody>
        </p:sp>
        <p:sp>
          <p:nvSpPr>
            <p:cNvPr id="10253" name="Rectangle 131">
              <a:extLst>
                <a:ext uri="{FF2B5EF4-FFF2-40B4-BE49-F238E27FC236}">
                  <a16:creationId xmlns:a16="http://schemas.microsoft.com/office/drawing/2014/main" id="{4C31308B-4B27-46CB-AA73-B3863A036ECC}"/>
                </a:ext>
              </a:extLst>
            </p:cNvPr>
            <p:cNvSpPr>
              <a:spLocks noChangeArrowheads="1"/>
            </p:cNvSpPr>
            <p:nvPr/>
          </p:nvSpPr>
          <p:spPr bwMode="auto">
            <a:xfrm>
              <a:off x="2879" y="1645"/>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15</a:t>
              </a:r>
            </a:p>
          </p:txBody>
        </p:sp>
        <p:sp>
          <p:nvSpPr>
            <p:cNvPr id="10254" name="Rectangle 132">
              <a:extLst>
                <a:ext uri="{FF2B5EF4-FFF2-40B4-BE49-F238E27FC236}">
                  <a16:creationId xmlns:a16="http://schemas.microsoft.com/office/drawing/2014/main" id="{3F7D837D-CFDB-42AF-AA75-E56377B10ED8}"/>
                </a:ext>
              </a:extLst>
            </p:cNvPr>
            <p:cNvSpPr>
              <a:spLocks noChangeArrowheads="1"/>
            </p:cNvSpPr>
            <p:nvPr/>
          </p:nvSpPr>
          <p:spPr bwMode="auto">
            <a:xfrm>
              <a:off x="2879" y="1389"/>
              <a:ext cx="77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en-US" altLang="zh-CN" b="1">
                  <a:latin typeface="Courier New" panose="02070309020205020404" pitchFamily="49" charset="0"/>
                  <a:ea typeface="楷体_GB2312" pitchFamily="49" charset="-122"/>
                </a:rPr>
                <a:t>6</a:t>
              </a:r>
            </a:p>
          </p:txBody>
        </p:sp>
        <p:sp>
          <p:nvSpPr>
            <p:cNvPr id="10255" name="Line 135">
              <a:extLst>
                <a:ext uri="{FF2B5EF4-FFF2-40B4-BE49-F238E27FC236}">
                  <a16:creationId xmlns:a16="http://schemas.microsoft.com/office/drawing/2014/main" id="{4039B7D5-2622-4A2E-8BB6-1ABDAAA8368D}"/>
                </a:ext>
              </a:extLst>
            </p:cNvPr>
            <p:cNvSpPr>
              <a:spLocks noChangeShapeType="1"/>
            </p:cNvSpPr>
            <p:nvPr/>
          </p:nvSpPr>
          <p:spPr bwMode="auto">
            <a:xfrm>
              <a:off x="2879"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56" name="Line 136">
              <a:extLst>
                <a:ext uri="{FF2B5EF4-FFF2-40B4-BE49-F238E27FC236}">
                  <a16:creationId xmlns:a16="http://schemas.microsoft.com/office/drawing/2014/main" id="{6BF6E728-50DD-4EF8-BA4E-9693AB8B8AB0}"/>
                </a:ext>
              </a:extLst>
            </p:cNvPr>
            <p:cNvSpPr>
              <a:spLocks noChangeShapeType="1"/>
            </p:cNvSpPr>
            <p:nvPr/>
          </p:nvSpPr>
          <p:spPr bwMode="auto">
            <a:xfrm>
              <a:off x="3651" y="138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7" name="Line 137">
              <a:extLst>
                <a:ext uri="{FF2B5EF4-FFF2-40B4-BE49-F238E27FC236}">
                  <a16:creationId xmlns:a16="http://schemas.microsoft.com/office/drawing/2014/main" id="{4410E865-361B-405D-BBA2-99938F95052B}"/>
                </a:ext>
              </a:extLst>
            </p:cNvPr>
            <p:cNvSpPr>
              <a:spLocks noChangeShapeType="1"/>
            </p:cNvSpPr>
            <p:nvPr/>
          </p:nvSpPr>
          <p:spPr bwMode="auto">
            <a:xfrm>
              <a:off x="2879" y="138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8" name="Line 138">
              <a:extLst>
                <a:ext uri="{FF2B5EF4-FFF2-40B4-BE49-F238E27FC236}">
                  <a16:creationId xmlns:a16="http://schemas.microsoft.com/office/drawing/2014/main" id="{03436F1C-3286-420B-80E4-3A521D701593}"/>
                </a:ext>
              </a:extLst>
            </p:cNvPr>
            <p:cNvSpPr>
              <a:spLocks noChangeShapeType="1"/>
            </p:cNvSpPr>
            <p:nvPr/>
          </p:nvSpPr>
          <p:spPr bwMode="auto">
            <a:xfrm>
              <a:off x="2879" y="3949"/>
              <a:ext cx="7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59" name="Line 139">
              <a:extLst>
                <a:ext uri="{FF2B5EF4-FFF2-40B4-BE49-F238E27FC236}">
                  <a16:creationId xmlns:a16="http://schemas.microsoft.com/office/drawing/2014/main" id="{F6F7DCD4-C6E0-4972-A7D2-F2031023B42D}"/>
                </a:ext>
              </a:extLst>
            </p:cNvPr>
            <p:cNvSpPr>
              <a:spLocks noChangeShapeType="1"/>
            </p:cNvSpPr>
            <p:nvPr/>
          </p:nvSpPr>
          <p:spPr bwMode="auto">
            <a:xfrm>
              <a:off x="2879"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0" name="Line 140">
              <a:extLst>
                <a:ext uri="{FF2B5EF4-FFF2-40B4-BE49-F238E27FC236}">
                  <a16:creationId xmlns:a16="http://schemas.microsoft.com/office/drawing/2014/main" id="{9DD256C5-38B9-4394-98AA-C5C699551BA7}"/>
                </a:ext>
              </a:extLst>
            </p:cNvPr>
            <p:cNvSpPr>
              <a:spLocks noChangeShapeType="1"/>
            </p:cNvSpPr>
            <p:nvPr/>
          </p:nvSpPr>
          <p:spPr bwMode="auto">
            <a:xfrm>
              <a:off x="3651" y="164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1" name="Line 141">
              <a:extLst>
                <a:ext uri="{FF2B5EF4-FFF2-40B4-BE49-F238E27FC236}">
                  <a16:creationId xmlns:a16="http://schemas.microsoft.com/office/drawing/2014/main" id="{A1667D46-1F35-4988-A5A5-C2E4ADE425AA}"/>
                </a:ext>
              </a:extLst>
            </p:cNvPr>
            <p:cNvSpPr>
              <a:spLocks noChangeShapeType="1"/>
            </p:cNvSpPr>
            <p:nvPr/>
          </p:nvSpPr>
          <p:spPr bwMode="auto">
            <a:xfrm>
              <a:off x="2879"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2" name="Line 142">
              <a:extLst>
                <a:ext uri="{FF2B5EF4-FFF2-40B4-BE49-F238E27FC236}">
                  <a16:creationId xmlns:a16="http://schemas.microsoft.com/office/drawing/2014/main" id="{A8E9F393-437E-42EC-9643-E420EE4686C4}"/>
                </a:ext>
              </a:extLst>
            </p:cNvPr>
            <p:cNvSpPr>
              <a:spLocks noChangeShapeType="1"/>
            </p:cNvSpPr>
            <p:nvPr/>
          </p:nvSpPr>
          <p:spPr bwMode="auto">
            <a:xfrm>
              <a:off x="3651" y="190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3" name="Line 143">
              <a:extLst>
                <a:ext uri="{FF2B5EF4-FFF2-40B4-BE49-F238E27FC236}">
                  <a16:creationId xmlns:a16="http://schemas.microsoft.com/office/drawing/2014/main" id="{AEB2AF7D-92D1-45C6-A43D-F17546C392A9}"/>
                </a:ext>
              </a:extLst>
            </p:cNvPr>
            <p:cNvSpPr>
              <a:spLocks noChangeShapeType="1"/>
            </p:cNvSpPr>
            <p:nvPr/>
          </p:nvSpPr>
          <p:spPr bwMode="auto">
            <a:xfrm>
              <a:off x="2879"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4" name="Line 144">
              <a:extLst>
                <a:ext uri="{FF2B5EF4-FFF2-40B4-BE49-F238E27FC236}">
                  <a16:creationId xmlns:a16="http://schemas.microsoft.com/office/drawing/2014/main" id="{40053252-0AD1-409E-808D-D52A87988CCB}"/>
                </a:ext>
              </a:extLst>
            </p:cNvPr>
            <p:cNvSpPr>
              <a:spLocks noChangeShapeType="1"/>
            </p:cNvSpPr>
            <p:nvPr/>
          </p:nvSpPr>
          <p:spPr bwMode="auto">
            <a:xfrm>
              <a:off x="3651" y="215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5" name="Line 145">
              <a:extLst>
                <a:ext uri="{FF2B5EF4-FFF2-40B4-BE49-F238E27FC236}">
                  <a16:creationId xmlns:a16="http://schemas.microsoft.com/office/drawing/2014/main" id="{35A238F5-B2F9-4270-9C29-EE3743932402}"/>
                </a:ext>
              </a:extLst>
            </p:cNvPr>
            <p:cNvSpPr>
              <a:spLocks noChangeShapeType="1"/>
            </p:cNvSpPr>
            <p:nvPr/>
          </p:nvSpPr>
          <p:spPr bwMode="auto">
            <a:xfrm>
              <a:off x="2879"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6" name="Line 146">
              <a:extLst>
                <a:ext uri="{FF2B5EF4-FFF2-40B4-BE49-F238E27FC236}">
                  <a16:creationId xmlns:a16="http://schemas.microsoft.com/office/drawing/2014/main" id="{47C6DE33-F31F-430F-B124-5C9A7DB3E42C}"/>
                </a:ext>
              </a:extLst>
            </p:cNvPr>
            <p:cNvSpPr>
              <a:spLocks noChangeShapeType="1"/>
            </p:cNvSpPr>
            <p:nvPr/>
          </p:nvSpPr>
          <p:spPr bwMode="auto">
            <a:xfrm>
              <a:off x="3651" y="241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7" name="Line 147">
              <a:extLst>
                <a:ext uri="{FF2B5EF4-FFF2-40B4-BE49-F238E27FC236}">
                  <a16:creationId xmlns:a16="http://schemas.microsoft.com/office/drawing/2014/main" id="{2DF511C2-7D17-4D0C-9032-5C4E3BC22FC5}"/>
                </a:ext>
              </a:extLst>
            </p:cNvPr>
            <p:cNvSpPr>
              <a:spLocks noChangeShapeType="1"/>
            </p:cNvSpPr>
            <p:nvPr/>
          </p:nvSpPr>
          <p:spPr bwMode="auto">
            <a:xfrm>
              <a:off x="2879"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68" name="Line 148">
              <a:extLst>
                <a:ext uri="{FF2B5EF4-FFF2-40B4-BE49-F238E27FC236}">
                  <a16:creationId xmlns:a16="http://schemas.microsoft.com/office/drawing/2014/main" id="{CB010C24-0154-4467-8EA2-D99E79273559}"/>
                </a:ext>
              </a:extLst>
            </p:cNvPr>
            <p:cNvSpPr>
              <a:spLocks noChangeShapeType="1"/>
            </p:cNvSpPr>
            <p:nvPr/>
          </p:nvSpPr>
          <p:spPr bwMode="auto">
            <a:xfrm>
              <a:off x="3651" y="2669"/>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69" name="Line 149">
              <a:extLst>
                <a:ext uri="{FF2B5EF4-FFF2-40B4-BE49-F238E27FC236}">
                  <a16:creationId xmlns:a16="http://schemas.microsoft.com/office/drawing/2014/main" id="{5BDB1211-8DFE-4FF7-A5B4-CA75F61520F9}"/>
                </a:ext>
              </a:extLst>
            </p:cNvPr>
            <p:cNvSpPr>
              <a:spLocks noChangeShapeType="1"/>
            </p:cNvSpPr>
            <p:nvPr/>
          </p:nvSpPr>
          <p:spPr bwMode="auto">
            <a:xfrm>
              <a:off x="2879"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0" name="Line 150">
              <a:extLst>
                <a:ext uri="{FF2B5EF4-FFF2-40B4-BE49-F238E27FC236}">
                  <a16:creationId xmlns:a16="http://schemas.microsoft.com/office/drawing/2014/main" id="{2051E229-2FA2-4BD9-8B4F-CC6F2B35AF74}"/>
                </a:ext>
              </a:extLst>
            </p:cNvPr>
            <p:cNvSpPr>
              <a:spLocks noChangeShapeType="1"/>
            </p:cNvSpPr>
            <p:nvPr/>
          </p:nvSpPr>
          <p:spPr bwMode="auto">
            <a:xfrm>
              <a:off x="3651" y="2925"/>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1" name="Line 151">
              <a:extLst>
                <a:ext uri="{FF2B5EF4-FFF2-40B4-BE49-F238E27FC236}">
                  <a16:creationId xmlns:a16="http://schemas.microsoft.com/office/drawing/2014/main" id="{59FC1FFF-7D10-4647-867A-9DA61BA769C9}"/>
                </a:ext>
              </a:extLst>
            </p:cNvPr>
            <p:cNvSpPr>
              <a:spLocks noChangeShapeType="1"/>
            </p:cNvSpPr>
            <p:nvPr/>
          </p:nvSpPr>
          <p:spPr bwMode="auto">
            <a:xfrm>
              <a:off x="2879"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2" name="Line 152">
              <a:extLst>
                <a:ext uri="{FF2B5EF4-FFF2-40B4-BE49-F238E27FC236}">
                  <a16:creationId xmlns:a16="http://schemas.microsoft.com/office/drawing/2014/main" id="{3A2BA41D-2EAF-48F8-A18D-410FBE6A02E3}"/>
                </a:ext>
              </a:extLst>
            </p:cNvPr>
            <p:cNvSpPr>
              <a:spLocks noChangeShapeType="1"/>
            </p:cNvSpPr>
            <p:nvPr/>
          </p:nvSpPr>
          <p:spPr bwMode="auto">
            <a:xfrm>
              <a:off x="3651" y="3181"/>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3" name="Line 153">
              <a:extLst>
                <a:ext uri="{FF2B5EF4-FFF2-40B4-BE49-F238E27FC236}">
                  <a16:creationId xmlns:a16="http://schemas.microsoft.com/office/drawing/2014/main" id="{BB02A35D-EF02-42D3-83A3-5C81D9B2C61E}"/>
                </a:ext>
              </a:extLst>
            </p:cNvPr>
            <p:cNvSpPr>
              <a:spLocks noChangeShapeType="1"/>
            </p:cNvSpPr>
            <p:nvPr/>
          </p:nvSpPr>
          <p:spPr bwMode="auto">
            <a:xfrm>
              <a:off x="2879"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4" name="Line 154">
              <a:extLst>
                <a:ext uri="{FF2B5EF4-FFF2-40B4-BE49-F238E27FC236}">
                  <a16:creationId xmlns:a16="http://schemas.microsoft.com/office/drawing/2014/main" id="{DFE32828-849B-4834-9FFE-AEDF71EC4D15}"/>
                </a:ext>
              </a:extLst>
            </p:cNvPr>
            <p:cNvSpPr>
              <a:spLocks noChangeShapeType="1"/>
            </p:cNvSpPr>
            <p:nvPr/>
          </p:nvSpPr>
          <p:spPr bwMode="auto">
            <a:xfrm>
              <a:off x="3651" y="3437"/>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sp>
          <p:nvSpPr>
            <p:cNvPr id="10275" name="Line 155">
              <a:extLst>
                <a:ext uri="{FF2B5EF4-FFF2-40B4-BE49-F238E27FC236}">
                  <a16:creationId xmlns:a16="http://schemas.microsoft.com/office/drawing/2014/main" id="{971FD340-3979-427B-9E72-25B8A83EC938}"/>
                </a:ext>
              </a:extLst>
            </p:cNvPr>
            <p:cNvSpPr>
              <a:spLocks noChangeShapeType="1"/>
            </p:cNvSpPr>
            <p:nvPr/>
          </p:nvSpPr>
          <p:spPr bwMode="auto">
            <a:xfrm>
              <a:off x="2879"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rnd">
                  <a:solidFill>
                    <a:srgbClr val="000000"/>
                  </a:solidFill>
                  <a:round/>
                  <a:headEnd/>
                  <a:tailEnd/>
                </a14:hiddenLine>
              </a:ext>
            </a:extLst>
          </p:spPr>
          <p:txBody>
            <a:bodyPr wrap="none">
              <a:spAutoFit/>
            </a:bodyPr>
            <a:lstStyle/>
            <a:p>
              <a:endParaRPr lang="zh-CN" altLang="en-US"/>
            </a:p>
          </p:txBody>
        </p:sp>
        <p:sp>
          <p:nvSpPr>
            <p:cNvPr id="10276" name="Line 156">
              <a:extLst>
                <a:ext uri="{FF2B5EF4-FFF2-40B4-BE49-F238E27FC236}">
                  <a16:creationId xmlns:a16="http://schemas.microsoft.com/office/drawing/2014/main" id="{4DB50191-CA45-4D41-932C-542F2FACFAE1}"/>
                </a:ext>
              </a:extLst>
            </p:cNvPr>
            <p:cNvSpPr>
              <a:spLocks noChangeShapeType="1"/>
            </p:cNvSpPr>
            <p:nvPr/>
          </p:nvSpPr>
          <p:spPr bwMode="auto">
            <a:xfrm>
              <a:off x="3651" y="3693"/>
              <a:ext cx="0" cy="25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E2E1A0-FB61-455A-AA69-0F6540893997}"/>
              </a:ext>
            </a:extLst>
          </p:cNvPr>
          <p:cNvSpPr>
            <a:spLocks noGrp="1" noChangeArrowheads="1"/>
          </p:cNvSpPr>
          <p:nvPr>
            <p:ph type="title"/>
          </p:nvPr>
        </p:nvSpPr>
        <p:spPr/>
        <p:txBody>
          <a:bodyPr/>
          <a:lstStyle/>
          <a:p>
            <a:pPr eaLnBrk="1" hangingPunct="1"/>
            <a:r>
              <a:rPr lang="zh-CN" altLang="en-US"/>
              <a:t>三、散列表</a:t>
            </a:r>
            <a:r>
              <a:rPr lang="en-US" altLang="zh-CN"/>
              <a:t>(Hash</a:t>
            </a:r>
            <a:r>
              <a:rPr lang="zh-CN" altLang="en-US"/>
              <a:t>表</a:t>
            </a:r>
            <a:r>
              <a:rPr lang="en-US" altLang="zh-CN"/>
              <a:t>)</a:t>
            </a:r>
          </a:p>
        </p:txBody>
      </p:sp>
      <p:sp>
        <p:nvSpPr>
          <p:cNvPr id="11267" name="Rectangle 3">
            <a:extLst>
              <a:ext uri="{FF2B5EF4-FFF2-40B4-BE49-F238E27FC236}">
                <a16:creationId xmlns:a16="http://schemas.microsoft.com/office/drawing/2014/main" id="{DC47225E-9136-484B-8B0E-D815A29CECD9}"/>
              </a:ext>
            </a:extLst>
          </p:cNvPr>
          <p:cNvSpPr>
            <a:spLocks noGrp="1" noChangeArrowheads="1"/>
          </p:cNvSpPr>
          <p:nvPr>
            <p:ph idx="1"/>
          </p:nvPr>
        </p:nvSpPr>
        <p:spPr/>
        <p:txBody>
          <a:bodyPr/>
          <a:lstStyle/>
          <a:p>
            <a:pPr eaLnBrk="1" hangingPunct="1"/>
            <a:r>
              <a:rPr lang="zh-CN" altLang="en-US"/>
              <a:t>冲突解决策略</a:t>
            </a:r>
          </a:p>
          <a:p>
            <a:pPr lvl="1" eaLnBrk="1" hangingPunct="1"/>
            <a:r>
              <a:rPr lang="zh-CN" altLang="en-US"/>
              <a:t>空状态和删除状态</a:t>
            </a:r>
          </a:p>
          <a:p>
            <a:pPr lvl="1" eaLnBrk="1" hangingPunct="1"/>
            <a:r>
              <a:rPr lang="zh-CN" altLang="en-US"/>
              <a:t>线性探测法</a:t>
            </a:r>
          </a:p>
          <a:p>
            <a:pPr lvl="1" eaLnBrk="1" hangingPunct="1"/>
            <a:r>
              <a:rPr lang="zh-CN" altLang="en-US"/>
              <a:t>二次散列法</a:t>
            </a:r>
          </a:p>
          <a:p>
            <a:pPr lvl="1" eaLnBrk="1" hangingPunct="1"/>
            <a:r>
              <a:rPr lang="zh-CN" altLang="en-US"/>
              <a:t>链表法</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3455</TotalTime>
  <Words>2144</Words>
  <Application>Microsoft Office PowerPoint</Application>
  <PresentationFormat>宽屏</PresentationFormat>
  <Paragraphs>410</Paragraphs>
  <Slides>51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楷体_GB2312</vt:lpstr>
      <vt:lpstr>宋体</vt:lpstr>
      <vt:lpstr>新宋体</vt:lpstr>
      <vt:lpstr>幼圆</vt:lpstr>
      <vt:lpstr>Arial</vt:lpstr>
      <vt:lpstr>Century Gothic</vt:lpstr>
      <vt:lpstr>Courier New</vt:lpstr>
      <vt:lpstr>Tahoma</vt:lpstr>
      <vt:lpstr>Times New Roman</vt:lpstr>
      <vt:lpstr>Wingdings</vt:lpstr>
      <vt:lpstr>Wingdings 3</vt:lpstr>
      <vt:lpstr>丝状</vt:lpstr>
      <vt:lpstr>第八章　集合与查找</vt:lpstr>
      <vt:lpstr>一、集合</vt:lpstr>
      <vt:lpstr>二、静态查找表</vt:lpstr>
      <vt:lpstr>三、散列表(Hash表)</vt:lpstr>
      <vt:lpstr>三、散列表(Hash表)</vt:lpstr>
      <vt:lpstr>三、散列表(Hash表)</vt:lpstr>
      <vt:lpstr>PowerPoint 演示文稿</vt:lpstr>
      <vt:lpstr>PowerPoint 演示文稿</vt:lpstr>
      <vt:lpstr>三、散列表(Hash表)</vt:lpstr>
      <vt:lpstr>PowerPoint 演示文稿</vt:lpstr>
      <vt:lpstr>PowerPoint 演示文稿</vt:lpstr>
      <vt:lpstr>PowerPoint 演示文稿</vt:lpstr>
      <vt:lpstr>三、散列表(Hash表)</vt:lpstr>
      <vt:lpstr>三、散列表(Hash表)</vt:lpstr>
      <vt:lpstr>四、动态查找表</vt:lpstr>
      <vt:lpstr>四、动态查找表</vt:lpstr>
      <vt:lpstr>PowerPoint 演示文稿</vt:lpstr>
      <vt:lpstr>四、动态查找表</vt:lpstr>
      <vt:lpstr>PowerPoint 演示文稿</vt:lpstr>
      <vt:lpstr>PowerPoint 演示文稿</vt:lpstr>
      <vt:lpstr>四、动态查找表</vt:lpstr>
      <vt:lpstr>PowerPoint 演示文稿</vt:lpstr>
      <vt:lpstr>PowerPoint 演示文稿</vt:lpstr>
      <vt:lpstr>PowerPoint 演示文稿</vt:lpstr>
      <vt:lpstr>四、动态查找表</vt:lpstr>
      <vt:lpstr>四、动态查找表</vt:lpstr>
      <vt:lpstr>PowerPoint 演示文稿</vt:lpstr>
      <vt:lpstr>PowerPoint 演示文稿</vt:lpstr>
      <vt:lpstr>PowerPoint 演示文稿</vt:lpstr>
      <vt:lpstr>PowerPoint 演示文稿</vt:lpstr>
      <vt:lpstr>PowerPoint 演示文稿</vt:lpstr>
      <vt:lpstr>四、动态查找表</vt:lpstr>
      <vt:lpstr>PowerPoint 演示文稿</vt:lpstr>
      <vt:lpstr>PowerPoint 演示文稿</vt:lpstr>
      <vt:lpstr>四、动态查找表</vt:lpstr>
      <vt:lpstr>四、动态查找表</vt:lpstr>
      <vt:lpstr>PowerPoint 演示文稿</vt:lpstr>
      <vt:lpstr>PowerPoint 演示文稿</vt:lpstr>
      <vt:lpstr>四、动态查找表</vt:lpstr>
      <vt:lpstr>PowerPoint 演示文稿</vt:lpstr>
      <vt:lpstr>PowerPoint 演示文稿</vt:lpstr>
      <vt:lpstr>PowerPoint 演示文稿</vt:lpstr>
      <vt:lpstr>PowerPoint 演示文稿</vt:lpstr>
      <vt:lpstr>四、动态查找表</vt:lpstr>
      <vt:lpstr>PowerPoint 演示文稿</vt:lpstr>
      <vt:lpstr>五、并查集和等价类</vt:lpstr>
      <vt:lpstr>五、并查集和等价类</vt:lpstr>
      <vt:lpstr>PowerPoint 演示文稿</vt:lpstr>
      <vt:lpstr>五、并查集和等价类</vt:lpstr>
      <vt:lpstr>五、并查集和等价类</vt:lpstr>
      <vt:lpstr>六、检索树（键树）</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集合与查找</dc:title>
  <dc:creator>PengSW</dc:creator>
  <cp:lastModifiedBy>PENG SiWei</cp:lastModifiedBy>
  <cp:revision>46</cp:revision>
  <dcterms:created xsi:type="dcterms:W3CDTF">2003-04-09T07:46:41Z</dcterms:created>
  <dcterms:modified xsi:type="dcterms:W3CDTF">2017-12-19T09:26:54Z</dcterms:modified>
</cp:coreProperties>
</file>