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76" r:id="rId3"/>
    <p:sldId id="477" r:id="rId4"/>
    <p:sldId id="47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2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7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226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28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655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237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95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35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4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44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2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2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6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7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F9489-1E94-4FFA-AC65-FCF30CF34919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2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A0FE6-2902-40E5-AEEC-FBFDD5F46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马尔可夫链算法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306AF7-52C7-4851-A3C9-C38DB9833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数据结构</a:t>
            </a:r>
            <a:r>
              <a:rPr lang="en-US" altLang="zh-CN" dirty="0"/>
              <a:t>》</a:t>
            </a:r>
            <a:r>
              <a:rPr lang="zh-CN" altLang="en-US" dirty="0"/>
              <a:t>课程作业</a:t>
            </a:r>
          </a:p>
        </p:txBody>
      </p:sp>
    </p:spTree>
    <p:extLst>
      <p:ext uri="{BB962C8B-B14F-4D97-AF65-F5344CB8AC3E}">
        <p14:creationId xmlns:p14="http://schemas.microsoft.com/office/powerpoint/2010/main" val="165336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马尔可夫链算法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424114" y="1755776"/>
            <a:ext cx="7786687" cy="2663825"/>
          </a:xfrm>
        </p:spPr>
        <p:txBody>
          <a:bodyPr/>
          <a:lstStyle/>
          <a:p>
            <a:pPr eaLnBrk="1" hangingPunct="1"/>
            <a:r>
              <a:rPr lang="zh-CN" altLang="en-US"/>
              <a:t>马尔可夫链算法介绍</a:t>
            </a:r>
          </a:p>
          <a:p>
            <a:pPr lvl="1" eaLnBrk="1" hangingPunct="1"/>
            <a:r>
              <a:rPr lang="zh-CN" altLang="en-US"/>
              <a:t>将输入看作相互重叠的短语序列，每个短语可分为多个词构成的前缀和一个词的后缀。</a:t>
            </a:r>
          </a:p>
          <a:p>
            <a:pPr lvl="1" eaLnBrk="1" hangingPunct="1"/>
            <a:r>
              <a:rPr lang="zh-CN" altLang="en-US"/>
              <a:t>依据对输入的统计性质，随机地选择前缀后面的特定后缀，生成随机输出。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3184525" y="4419601"/>
            <a:ext cx="67500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har char="•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>
                <a:latin typeface="楷体_GB2312" pitchFamily="49" charset="-122"/>
              </a:rPr>
              <a:t>以三个词的短语为例，设置</a:t>
            </a:r>
            <a:r>
              <a:rPr lang="en-US" altLang="zh-CN" sz="2000">
                <a:latin typeface="楷体_GB2312" pitchFamily="49" charset="-122"/>
              </a:rPr>
              <a:t>W1</a:t>
            </a:r>
            <a:r>
              <a:rPr lang="zh-CN" altLang="en-US" sz="2000">
                <a:latin typeface="楷体_GB2312" pitchFamily="49" charset="-122"/>
              </a:rPr>
              <a:t>和</a:t>
            </a:r>
            <a:r>
              <a:rPr lang="en-US" altLang="zh-CN" sz="2000">
                <a:latin typeface="楷体_GB2312" pitchFamily="49" charset="-122"/>
              </a:rPr>
              <a:t>W2</a:t>
            </a:r>
            <a:r>
              <a:rPr lang="zh-CN" altLang="en-US" sz="2000">
                <a:latin typeface="楷体_GB2312" pitchFamily="49" charset="-122"/>
              </a:rPr>
              <a:t>为文本的起始词；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>
                <a:latin typeface="楷体_GB2312" pitchFamily="49" charset="-122"/>
              </a:rPr>
              <a:t>输出</a:t>
            </a:r>
            <a:r>
              <a:rPr lang="en-US" altLang="zh-CN" sz="2000">
                <a:latin typeface="楷体_GB2312" pitchFamily="49" charset="-122"/>
              </a:rPr>
              <a:t>W1</a:t>
            </a:r>
            <a:r>
              <a:rPr lang="zh-CN" altLang="en-US" sz="2000">
                <a:latin typeface="楷体_GB2312" pitchFamily="49" charset="-122"/>
              </a:rPr>
              <a:t>和</a:t>
            </a:r>
            <a:r>
              <a:rPr lang="en-US" altLang="zh-CN" sz="2000">
                <a:latin typeface="楷体_GB2312" pitchFamily="49" charset="-122"/>
              </a:rPr>
              <a:t>W2</a:t>
            </a:r>
            <a:r>
              <a:rPr lang="zh-CN" altLang="en-US" sz="2000">
                <a:latin typeface="楷体_GB2312" pitchFamily="49" charset="-122"/>
              </a:rPr>
              <a:t>；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>
                <a:latin typeface="楷体_GB2312" pitchFamily="49" charset="-122"/>
              </a:rPr>
              <a:t>循环：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>
                <a:latin typeface="楷体_GB2312" pitchFamily="49" charset="-122"/>
              </a:rPr>
              <a:t>        随机地选出</a:t>
            </a:r>
            <a:r>
              <a:rPr lang="en-US" altLang="zh-CN" sz="2000">
                <a:latin typeface="楷体_GB2312" pitchFamily="49" charset="-122"/>
              </a:rPr>
              <a:t>W1W2</a:t>
            </a:r>
            <a:r>
              <a:rPr lang="zh-CN" altLang="en-US" sz="2000">
                <a:latin typeface="楷体_GB2312" pitchFamily="49" charset="-122"/>
              </a:rPr>
              <a:t>的一个后缀</a:t>
            </a:r>
            <a:r>
              <a:rPr lang="en-US" altLang="zh-CN" sz="2000">
                <a:latin typeface="楷体_GB2312" pitchFamily="49" charset="-122"/>
              </a:rPr>
              <a:t>W3</a:t>
            </a:r>
            <a:r>
              <a:rPr lang="zh-CN" altLang="en-US" sz="2000">
                <a:latin typeface="楷体_GB2312" pitchFamily="49" charset="-122"/>
              </a:rPr>
              <a:t>；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>
                <a:latin typeface="楷体_GB2312" pitchFamily="49" charset="-122"/>
              </a:rPr>
              <a:t>        输出</a:t>
            </a:r>
            <a:r>
              <a:rPr lang="en-US" altLang="zh-CN" sz="2000">
                <a:latin typeface="楷体_GB2312" pitchFamily="49" charset="-122"/>
              </a:rPr>
              <a:t>W3</a:t>
            </a:r>
            <a:r>
              <a:rPr lang="zh-CN" altLang="en-US" sz="2000">
                <a:latin typeface="楷体_GB2312" pitchFamily="49" charset="-122"/>
              </a:rPr>
              <a:t>；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>
                <a:latin typeface="楷体_GB2312" pitchFamily="49" charset="-122"/>
              </a:rPr>
              <a:t>        </a:t>
            </a:r>
            <a:r>
              <a:rPr lang="en-US" altLang="zh-CN" sz="2000">
                <a:latin typeface="楷体_GB2312" pitchFamily="49" charset="-122"/>
              </a:rPr>
              <a:t>W1←W2</a:t>
            </a:r>
            <a:r>
              <a:rPr lang="zh-CN" altLang="en-US" sz="2000">
                <a:latin typeface="楷体_GB2312" pitchFamily="49" charset="-122"/>
              </a:rPr>
              <a:t>；</a:t>
            </a:r>
            <a:r>
              <a:rPr lang="en-US" altLang="zh-CN" sz="2000">
                <a:latin typeface="楷体_GB2312" pitchFamily="49" charset="-122"/>
              </a:rPr>
              <a:t>W2←W3</a:t>
            </a:r>
            <a:r>
              <a:rPr lang="zh-CN" altLang="en-US" sz="2000">
                <a:latin typeface="楷体_GB2312" pitchFamily="49" charset="-122"/>
              </a:rPr>
              <a:t>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马尔可夫链算法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马尔可夫链算法中的数据结构设计</a:t>
            </a:r>
          </a:p>
          <a:p>
            <a:pPr lvl="1" eaLnBrk="1" hangingPunct="1"/>
            <a:r>
              <a:rPr lang="zh-CN" altLang="en-US"/>
              <a:t>词表</a:t>
            </a:r>
            <a:r>
              <a:rPr lang="en-US" altLang="zh-CN"/>
              <a:t>——</a:t>
            </a:r>
            <a:r>
              <a:rPr lang="zh-CN" altLang="en-US"/>
              <a:t>前缀表</a:t>
            </a:r>
            <a:r>
              <a:rPr lang="en-US" altLang="zh-CN"/>
              <a:t>——</a:t>
            </a:r>
            <a:r>
              <a:rPr lang="zh-CN" altLang="en-US"/>
              <a:t>后缀表</a:t>
            </a:r>
          </a:p>
          <a:p>
            <a:pPr lvl="1" eaLnBrk="1" hangingPunct="1"/>
            <a:r>
              <a:rPr lang="zh-CN" altLang="en-US"/>
              <a:t>词表和前缀表可采用散列表</a:t>
            </a:r>
          </a:p>
          <a:p>
            <a:pPr lvl="1" eaLnBrk="1" hangingPunct="1"/>
            <a:r>
              <a:rPr lang="zh-CN" altLang="en-US"/>
              <a:t>后缀表可采用链表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8151" y="1268414"/>
            <a:ext cx="8774113" cy="4321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135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楷体_GB2312</vt:lpstr>
      <vt:lpstr>幼圆</vt:lpstr>
      <vt:lpstr>Arial</vt:lpstr>
      <vt:lpstr>Century Gothic</vt:lpstr>
      <vt:lpstr>Wingdings 3</vt:lpstr>
      <vt:lpstr>丝状</vt:lpstr>
      <vt:lpstr>马尔可夫链算法</vt:lpstr>
      <vt:lpstr>马尔可夫链算法</vt:lpstr>
      <vt:lpstr>马尔可夫链算法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马尔可夫链算法</dc:title>
  <dc:creator>Siwei PENG</dc:creator>
  <cp:lastModifiedBy>Siwei PENG</cp:lastModifiedBy>
  <cp:revision>1</cp:revision>
  <dcterms:created xsi:type="dcterms:W3CDTF">2018-12-01T02:03:08Z</dcterms:created>
  <dcterms:modified xsi:type="dcterms:W3CDTF">2018-12-01T02:04:39Z</dcterms:modified>
</cp:coreProperties>
</file>