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82" r:id="rId2"/>
    <p:sldId id="256" r:id="rId3"/>
    <p:sldId id="263" r:id="rId4"/>
    <p:sldId id="287" r:id="rId5"/>
    <p:sldId id="286" r:id="rId6"/>
    <p:sldId id="285" r:id="rId7"/>
    <p:sldId id="291" r:id="rId8"/>
    <p:sldId id="292" r:id="rId9"/>
    <p:sldId id="283" r:id="rId10"/>
    <p:sldId id="288" r:id="rId11"/>
    <p:sldId id="289" r:id="rId12"/>
    <p:sldId id="258" r:id="rId13"/>
    <p:sldId id="295" r:id="rId14"/>
    <p:sldId id="296" r:id="rId15"/>
    <p:sldId id="294" r:id="rId16"/>
    <p:sldId id="259" r:id="rId17"/>
    <p:sldId id="264" r:id="rId18"/>
    <p:sldId id="265" r:id="rId19"/>
    <p:sldId id="297" r:id="rId20"/>
    <p:sldId id="272" r:id="rId21"/>
    <p:sldId id="298" r:id="rId22"/>
    <p:sldId id="260" r:id="rId23"/>
    <p:sldId id="266" r:id="rId24"/>
    <p:sldId id="267" r:id="rId25"/>
    <p:sldId id="299" r:id="rId26"/>
    <p:sldId id="273" r:id="rId27"/>
    <p:sldId id="275" r:id="rId28"/>
    <p:sldId id="276" r:id="rId29"/>
    <p:sldId id="277" r:id="rId30"/>
    <p:sldId id="278" r:id="rId31"/>
    <p:sldId id="279" r:id="rId32"/>
    <p:sldId id="280" r:id="rId33"/>
    <p:sldId id="28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FFFF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05F1EB-11AD-4B64-BE15-7A2CE8D85232}" v="43" dt="2018-11-05T08:46:28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4" autoAdjust="0"/>
    <p:restoredTop sz="94719" autoAdjust="0"/>
  </p:normalViewPr>
  <p:slideViewPr>
    <p:cSldViewPr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5.xml"/><Relationship Id="rId1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wei PENG" userId="8c9d49ea30389574" providerId="LiveId" clId="{A30BEDAD-E63A-4E76-96CF-42DEC4FF08BA}"/>
  </pc:docChgLst>
  <pc:docChgLst>
    <pc:chgData name="Siwei PENG" userId="8c9d49ea30389574" providerId="LiveId" clId="{5FD1475C-6246-467B-B275-3F6F6ECA5B70}"/>
  </pc:docChgLst>
  <pc:docChgLst>
    <pc:chgData name="Siwei PENG" userId="8c9d49ea30389574" providerId="LiveId" clId="{448E7841-B4C2-414A-A392-C05077D3E90F}"/>
  </pc:docChgLst>
  <pc:docChgLst>
    <pc:chgData name="Siwei PENG" userId="8c9d49ea30389574" providerId="LiveId" clId="{1305F1EB-11AD-4B64-BE15-7A2CE8D85232}"/>
    <pc:docChg chg="custSel modSld">
      <pc:chgData name="Siwei PENG" userId="8c9d49ea30389574" providerId="LiveId" clId="{1305F1EB-11AD-4B64-BE15-7A2CE8D85232}" dt="2018-11-05T08:48:39.700" v="69" actId="1076"/>
      <pc:docMkLst>
        <pc:docMk/>
      </pc:docMkLst>
      <pc:sldChg chg="modSp">
        <pc:chgData name="Siwei PENG" userId="8c9d49ea30389574" providerId="LiveId" clId="{1305F1EB-11AD-4B64-BE15-7A2CE8D85232}" dt="2018-11-05T08:44:24.620" v="43" actId="1076"/>
        <pc:sldMkLst>
          <pc:docMk/>
          <pc:sldMk cId="0" sldId="259"/>
        </pc:sldMkLst>
        <pc:spChg chg="mod">
          <ac:chgData name="Siwei PENG" userId="8c9d49ea30389574" providerId="LiveId" clId="{1305F1EB-11AD-4B64-BE15-7A2CE8D85232}" dt="2018-11-05T08:44:24.620" v="43" actId="1076"/>
          <ac:spMkLst>
            <pc:docMk/>
            <pc:sldMk cId="0" sldId="259"/>
            <ac:spMk id="63496" creationId="{EAA9D4C9-5CBC-429C-8958-F80C4C5EE00D}"/>
          </ac:spMkLst>
        </pc:spChg>
      </pc:sldChg>
      <pc:sldChg chg="delSp modSp">
        <pc:chgData name="Siwei PENG" userId="8c9d49ea30389574" providerId="LiveId" clId="{1305F1EB-11AD-4B64-BE15-7A2CE8D85232}" dt="2018-11-05T08:47:38.299" v="65" actId="478"/>
        <pc:sldMkLst>
          <pc:docMk/>
          <pc:sldMk cId="0" sldId="267"/>
        </pc:sldMkLst>
        <pc:spChg chg="del mod">
          <ac:chgData name="Siwei PENG" userId="8c9d49ea30389574" providerId="LiveId" clId="{1305F1EB-11AD-4B64-BE15-7A2CE8D85232}" dt="2018-11-05T08:47:38.299" v="65" actId="478"/>
          <ac:spMkLst>
            <pc:docMk/>
            <pc:sldMk cId="0" sldId="267"/>
            <ac:spMk id="82953" creationId="{84B0E250-579C-4B47-B301-A4EE0168605B}"/>
          </ac:spMkLst>
        </pc:spChg>
      </pc:sldChg>
      <pc:sldChg chg="modSp">
        <pc:chgData name="Siwei PENG" userId="8c9d49ea30389574" providerId="LiveId" clId="{1305F1EB-11AD-4B64-BE15-7A2CE8D85232}" dt="2018-11-05T08:48:39.700" v="69" actId="1076"/>
        <pc:sldMkLst>
          <pc:docMk/>
          <pc:sldMk cId="0" sldId="272"/>
        </pc:sldMkLst>
        <pc:graphicFrameChg chg="mod modGraphic">
          <ac:chgData name="Siwei PENG" userId="8c9d49ea30389574" providerId="LiveId" clId="{1305F1EB-11AD-4B64-BE15-7A2CE8D85232}" dt="2018-11-05T08:48:39.700" v="69" actId="1076"/>
          <ac:graphicFrameMkLst>
            <pc:docMk/>
            <pc:sldMk cId="0" sldId="272"/>
            <ac:graphicFrameMk id="90266" creationId="{020C6522-0705-4A7D-990F-B98343381A07}"/>
          </ac:graphicFrameMkLst>
        </pc:graphicFrameChg>
      </pc:sldChg>
      <pc:sldChg chg="modSp modAnim">
        <pc:chgData name="Siwei PENG" userId="8c9d49ea30389574" providerId="LiveId" clId="{1305F1EB-11AD-4B64-BE15-7A2CE8D85232}" dt="2018-11-05T08:43:32.279" v="41" actId="108"/>
        <pc:sldMkLst>
          <pc:docMk/>
          <pc:sldMk cId="2532435675" sldId="294"/>
        </pc:sldMkLst>
        <pc:spChg chg="mod">
          <ac:chgData name="Siwei PENG" userId="8c9d49ea30389574" providerId="LiveId" clId="{1305F1EB-11AD-4B64-BE15-7A2CE8D85232}" dt="2018-11-05T08:43:32.279" v="41" actId="108"/>
          <ac:spMkLst>
            <pc:docMk/>
            <pc:sldMk cId="2532435675" sldId="294"/>
            <ac:spMk id="5" creationId="{9B9303D3-10D0-453D-82E3-F741806B7C89}"/>
          </ac:spMkLst>
        </pc:spChg>
      </pc:sldChg>
      <pc:sldChg chg="modSp">
        <pc:chgData name="Siwei PENG" userId="8c9d49ea30389574" providerId="LiveId" clId="{1305F1EB-11AD-4B64-BE15-7A2CE8D85232}" dt="2018-11-05T08:46:34.646" v="63" actId="108"/>
        <pc:sldMkLst>
          <pc:docMk/>
          <pc:sldMk cId="65553317" sldId="297"/>
        </pc:sldMkLst>
        <pc:spChg chg="mod">
          <ac:chgData name="Siwei PENG" userId="8c9d49ea30389574" providerId="LiveId" clId="{1305F1EB-11AD-4B64-BE15-7A2CE8D85232}" dt="2018-11-05T08:46:34.646" v="63" actId="108"/>
          <ac:spMkLst>
            <pc:docMk/>
            <pc:sldMk cId="65553317" sldId="297"/>
            <ac:spMk id="3" creationId="{DFF155CE-B455-443A-BE47-15BDC4973BE5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B3A2BCE-8437-4829-A188-8A79B1F6B2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690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38305A4-BAB5-489E-A335-CD22FB6F6D6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518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38305A4-BAB5-489E-A335-CD22FB6F6D6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4139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38305A4-BAB5-489E-A335-CD22FB6F6D6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7399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38305A4-BAB5-489E-A335-CD22FB6F6D6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649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38305A4-BAB5-489E-A335-CD22FB6F6D6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3663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33FFB-6DBC-4C5A-BC1B-16AF38C6060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9387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EA5D-B980-4018-99DD-7ADB6CE3324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356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56283-4365-49C8-87F5-C5ED65F2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F40A01-001B-42EB-8284-73A15C7624B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4D92E3-809D-404D-8D0F-719879FAC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29DA00-2E9D-4342-9601-B8C4B3B0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0EE572-8DC1-4369-A713-64C0699F2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715D92-2AA2-42C6-A6E4-D9217B7B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707104B-2B11-4C6A-B68C-9007A505A1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12323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ED89F-6ADD-433D-8839-8499214F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2B5624-14F2-4E17-AF4B-5A4A4BED2CD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0EE755-1E17-4EFE-A013-7CD6E1A4EBD0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16F988D-7DA5-4F93-8C9B-CA0A58EDE03C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CDB7A56A-B644-4708-BAC1-3E1A060C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77602D95-AC07-4F32-B79F-E89C10CD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352C444-1F7F-46F7-B97C-BC024538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223224EA-2E99-46E2-9940-E85A3AB1FF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905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557A-D45C-4AE7-8A62-C64E321A9C7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166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9EF568-34A4-424C-8528-E76D9B08A08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45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4037405-FAC7-453A-90DA-EF08C090453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393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7843E3-073A-4786-8E55-C21E7A3358B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584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8A2C-8287-4242-B306-F1EE784914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770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0D2C2-6A8C-42F4-AB4F-7FF6E0EB7A1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442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CB71-FC84-47D6-B331-47107AEB6B7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1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4DFFC3-E2D2-4E7F-A5C3-3C6811FA759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285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38305A4-BAB5-489E-A335-CD22FB6F6D6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505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4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8EAD4FD3-D5CA-434D-90AC-ADD550D51B4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第五章 数组与广义表</a:t>
            </a: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E5452692-B65F-4F42-BBDA-1D82746AA9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彭四伟 </a:t>
            </a:r>
            <a:r>
              <a:rPr lang="en-US" altLang="zh-CN" dirty="0"/>
              <a:t>pengsw@mail.buct.edu.cn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41ECB556-DBA1-4215-81EA-1F07BB1550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二、稀疏矩阵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463C402A-5860-4CC3-AA93-FFB12FF4B7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特殊矩阵</a:t>
            </a:r>
          </a:p>
          <a:p>
            <a:pPr lvl="1"/>
            <a:r>
              <a:rPr lang="zh-CN" altLang="en-US"/>
              <a:t>非零元的分布非常有规律。</a:t>
            </a:r>
          </a:p>
          <a:p>
            <a:pPr lvl="1"/>
            <a:r>
              <a:rPr lang="zh-CN" altLang="en-US"/>
              <a:t>将非零元存贮于一维空间中，根据非零元的分布规律建立矩阵行列与一维下标之间的映射关系。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60" name="Picture 4">
            <a:extLst>
              <a:ext uri="{FF2B5EF4-FFF2-40B4-BE49-F238E27FC236}">
                <a16:creationId xmlns:a16="http://schemas.microsoft.com/office/drawing/2014/main" id="{A26D8463-20B1-4055-8F18-942F123B6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2492375"/>
            <a:ext cx="3695700" cy="197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7508" name="Group 52">
            <a:extLst>
              <a:ext uri="{FF2B5EF4-FFF2-40B4-BE49-F238E27FC236}">
                <a16:creationId xmlns:a16="http://schemas.microsoft.com/office/drawing/2014/main" id="{6D890111-E0EE-483C-BA1E-E5C7B91BA69D}"/>
              </a:ext>
            </a:extLst>
          </p:cNvPr>
          <p:cNvGraphicFramePr>
            <a:graphicFrameLocks noGrp="1"/>
          </p:cNvGraphicFramePr>
          <p:nvPr/>
        </p:nvGraphicFramePr>
        <p:xfrm>
          <a:off x="2640013" y="5445125"/>
          <a:ext cx="7777162" cy="731520"/>
        </p:xfrm>
        <a:graphic>
          <a:graphicData uri="http://schemas.openxmlformats.org/drawingml/2006/table">
            <a:tbl>
              <a:tblPr/>
              <a:tblGrid>
                <a:gridCol w="882650">
                  <a:extLst>
                    <a:ext uri="{9D8B030D-6E8A-4147-A177-3AD203B41FA5}">
                      <a16:colId xmlns:a16="http://schemas.microsoft.com/office/drawing/2014/main" val="173561354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391445004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1999886998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476196886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548626235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926162819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162077618"/>
                    </a:ext>
                  </a:extLst>
                </a:gridCol>
                <a:gridCol w="1597025">
                  <a:extLst>
                    <a:ext uri="{9D8B030D-6E8A-4147-A177-3AD203B41FA5}">
                      <a16:colId xmlns:a16="http://schemas.microsoft.com/office/drawing/2014/main" val="1871017341"/>
                    </a:ext>
                  </a:extLst>
                </a:gridCol>
              </a:tblGrid>
              <a:tr h="144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...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n(n+1)/2-1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398772"/>
                  </a:ext>
                </a:extLst>
              </a:tr>
              <a:tr h="142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n-1,n-1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522370"/>
                  </a:ext>
                </a:extLst>
              </a:tr>
            </a:tbl>
          </a:graphicData>
        </a:graphic>
      </p:graphicFrame>
      <p:sp>
        <p:nvSpPr>
          <p:cNvPr id="147499" name="Text Box 43">
            <a:extLst>
              <a:ext uri="{FF2B5EF4-FFF2-40B4-BE49-F238E27FC236}">
                <a16:creationId xmlns:a16="http://schemas.microsoft.com/office/drawing/2014/main" id="{B4B54173-4662-4D2D-A0D3-1F17FEA69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1125538"/>
            <a:ext cx="2328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以三角阵为例：</a:t>
            </a:r>
          </a:p>
        </p:txBody>
      </p:sp>
      <p:grpSp>
        <p:nvGrpSpPr>
          <p:cNvPr id="147505" name="Group 49">
            <a:extLst>
              <a:ext uri="{FF2B5EF4-FFF2-40B4-BE49-F238E27FC236}">
                <a16:creationId xmlns:a16="http://schemas.microsoft.com/office/drawing/2014/main" id="{99C22523-31F0-45AC-A4F9-3BFCC3C48AB1}"/>
              </a:ext>
            </a:extLst>
          </p:cNvPr>
          <p:cNvGrpSpPr>
            <a:grpSpLocks/>
          </p:cNvGrpSpPr>
          <p:nvPr/>
        </p:nvGrpSpPr>
        <p:grpSpPr bwMode="auto">
          <a:xfrm>
            <a:off x="2365376" y="1916114"/>
            <a:ext cx="3114675" cy="2168525"/>
            <a:chOff x="893" y="1434"/>
            <a:chExt cx="1962" cy="1366"/>
          </a:xfrm>
        </p:grpSpPr>
        <p:sp>
          <p:nvSpPr>
            <p:cNvPr id="147500" name="Text Box 44">
              <a:extLst>
                <a:ext uri="{FF2B5EF4-FFF2-40B4-BE49-F238E27FC236}">
                  <a16:creationId xmlns:a16="http://schemas.microsoft.com/office/drawing/2014/main" id="{BCE5CF4C-A51A-40F6-9E6B-3B2A23055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3" y="2523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Courier New" panose="02070309020205020404" pitchFamily="49" charset="0"/>
                  <a:ea typeface="楷体_GB2312" pitchFamily="49" charset="-122"/>
                </a:rPr>
                <a:t>i</a:t>
              </a:r>
            </a:p>
          </p:txBody>
        </p:sp>
        <p:sp>
          <p:nvSpPr>
            <p:cNvPr id="147501" name="Text Box 45">
              <a:extLst>
                <a:ext uri="{FF2B5EF4-FFF2-40B4-BE49-F238E27FC236}">
                  <a16:creationId xmlns:a16="http://schemas.microsoft.com/office/drawing/2014/main" id="{72DA16A1-B367-44FE-B65B-0E18EA167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1434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Courier New" panose="02070309020205020404" pitchFamily="49" charset="0"/>
                  <a:ea typeface="楷体_GB2312" pitchFamily="49" charset="-122"/>
                </a:rPr>
                <a:t>j</a:t>
              </a:r>
            </a:p>
          </p:txBody>
        </p:sp>
        <p:sp>
          <p:nvSpPr>
            <p:cNvPr id="147502" name="Line 46">
              <a:extLst>
                <a:ext uri="{FF2B5EF4-FFF2-40B4-BE49-F238E27FC236}">
                  <a16:creationId xmlns:a16="http://schemas.microsoft.com/office/drawing/2014/main" id="{CC688446-E5D1-4239-A3FB-9F4FE34BE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2659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47503" name="Line 47">
              <a:extLst>
                <a:ext uri="{FF2B5EF4-FFF2-40B4-BE49-F238E27FC236}">
                  <a16:creationId xmlns:a16="http://schemas.microsoft.com/office/drawing/2014/main" id="{427607C0-BDDF-4B50-8B65-9035E022E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1661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7504" name="Oval 48">
              <a:extLst>
                <a:ext uri="{FF2B5EF4-FFF2-40B4-BE49-F238E27FC236}">
                  <a16:creationId xmlns:a16="http://schemas.microsoft.com/office/drawing/2014/main" id="{26AE9CC0-2647-41F6-B94D-74E183454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7" y="2473"/>
              <a:ext cx="164" cy="32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147507" name="Picture 51">
            <a:extLst>
              <a:ext uri="{FF2B5EF4-FFF2-40B4-BE49-F238E27FC236}">
                <a16:creationId xmlns:a16="http://schemas.microsoft.com/office/drawing/2014/main" id="{6DC24287-93EB-4568-B3DB-15C9DC990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64" y="4365625"/>
            <a:ext cx="3779837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A8E43464-E642-41D0-A239-FDC5401A01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二、稀疏矩阵</a:t>
            </a:r>
          </a:p>
        </p:txBody>
      </p:sp>
      <p:graphicFrame>
        <p:nvGraphicFramePr>
          <p:cNvPr id="62469" name="Object 5">
            <a:extLst>
              <a:ext uri="{FF2B5EF4-FFF2-40B4-BE49-F238E27FC236}">
                <a16:creationId xmlns:a16="http://schemas.microsoft.com/office/drawing/2014/main" id="{5A981793-5367-4D0B-8D4D-C0D696F74714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161286"/>
              </p:ext>
            </p:extLst>
          </p:nvPr>
        </p:nvGraphicFramePr>
        <p:xfrm>
          <a:off x="2423591" y="2755676"/>
          <a:ext cx="2319117" cy="1897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公式" r:id="rId3" imgW="1396800" imgH="1143000" progId="Equation.3">
                  <p:embed/>
                </p:oleObj>
              </mc:Choice>
              <mc:Fallback>
                <p:oleObj name="公式" r:id="rId3" imgW="1396800" imgH="1143000" progId="Equation.3">
                  <p:embed/>
                  <p:pic>
                    <p:nvPicPr>
                      <p:cNvPr id="62469" name="Object 5">
                        <a:extLst>
                          <a:ext uri="{FF2B5EF4-FFF2-40B4-BE49-F238E27FC236}">
                            <a16:creationId xmlns:a16="http://schemas.microsoft.com/office/drawing/2014/main" id="{5A981793-5367-4D0B-8D4D-C0D696F747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1" y="2755676"/>
                        <a:ext cx="2319117" cy="18974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7" name="Rectangle 3">
            <a:extLst>
              <a:ext uri="{FF2B5EF4-FFF2-40B4-BE49-F238E27FC236}">
                <a16:creationId xmlns:a16="http://schemas.microsoft.com/office/drawing/2014/main" id="{CB1423B2-6E11-4574-BABA-B40BF94D4089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855640" y="1905000"/>
            <a:ext cx="7693025" cy="712787"/>
          </a:xfrm>
        </p:spPr>
        <p:txBody>
          <a:bodyPr/>
          <a:lstStyle/>
          <a:p>
            <a:r>
              <a:rPr lang="zh-CN" altLang="en-US" dirty="0"/>
              <a:t>三元组法</a:t>
            </a:r>
          </a:p>
        </p:txBody>
      </p:sp>
      <p:graphicFrame>
        <p:nvGraphicFramePr>
          <p:cNvPr id="62981" name="Group 517">
            <a:extLst>
              <a:ext uri="{FF2B5EF4-FFF2-40B4-BE49-F238E27FC236}">
                <a16:creationId xmlns:a16="http://schemas.microsoft.com/office/drawing/2014/main" id="{0EC824A9-94CB-4A7A-A604-33238E819946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417513225"/>
              </p:ext>
            </p:extLst>
          </p:nvPr>
        </p:nvGraphicFramePr>
        <p:xfrm>
          <a:off x="5519936" y="2936980"/>
          <a:ext cx="3560763" cy="3249613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547856060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1131197507"/>
                    </a:ext>
                  </a:extLst>
                </a:gridCol>
                <a:gridCol w="892175">
                  <a:extLst>
                    <a:ext uri="{9D8B030D-6E8A-4147-A177-3AD203B41FA5}">
                      <a16:colId xmlns:a16="http://schemas.microsoft.com/office/drawing/2014/main" val="1347363860"/>
                    </a:ext>
                  </a:extLst>
                </a:gridCol>
                <a:gridCol w="1185863">
                  <a:extLst>
                    <a:ext uri="{9D8B030D-6E8A-4147-A177-3AD203B41FA5}">
                      <a16:colId xmlns:a16="http://schemas.microsoft.com/office/drawing/2014/main" val="3066608561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row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col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data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193864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843912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054881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810145"/>
                  </a:ext>
                </a:extLst>
              </a:tr>
              <a:tr h="404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280707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708184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775540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510007"/>
                  </a:ext>
                </a:extLst>
              </a:tr>
            </a:tbl>
          </a:graphicData>
        </a:graphic>
      </p:graphicFrame>
      <p:sp>
        <p:nvSpPr>
          <p:cNvPr id="62980" name="Text Box 516">
            <a:extLst>
              <a:ext uri="{FF2B5EF4-FFF2-40B4-BE49-F238E27FC236}">
                <a16:creationId xmlns:a16="http://schemas.microsoft.com/office/drawing/2014/main" id="{5337B9A0-E6BE-43ED-8FF7-63370E122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9918" y="5012039"/>
            <a:ext cx="81624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</a:rPr>
              <a:t>mu:5</a:t>
            </a:r>
          </a:p>
          <a:p>
            <a:r>
              <a:rPr lang="en-US" altLang="zh-CN" sz="2400" dirty="0">
                <a:latin typeface="Times New Roman" panose="02020603050405020304" pitchFamily="18" charset="0"/>
              </a:rPr>
              <a:t>nu:6</a:t>
            </a:r>
          </a:p>
          <a:p>
            <a:r>
              <a:rPr lang="en-US" altLang="zh-CN" sz="2400" dirty="0">
                <a:latin typeface="Times New Roman" panose="02020603050405020304" pitchFamily="18" charset="0"/>
              </a:rPr>
              <a:t>tu:7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8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10869DA-BEB0-4F24-A72B-8F17AA73FAF7}"/>
              </a:ext>
            </a:extLst>
          </p:cNvPr>
          <p:cNvSpPr/>
          <p:nvPr/>
        </p:nvSpPr>
        <p:spPr>
          <a:xfrm>
            <a:off x="263352" y="116632"/>
            <a:ext cx="7632848" cy="2492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TriNode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row, col;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data;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TriTable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mu, nu,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行数，列数，非零元个数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</p:txBody>
      </p:sp>
      <p:graphicFrame>
        <p:nvGraphicFramePr>
          <p:cNvPr id="3" name="Group 517">
            <a:extLst>
              <a:ext uri="{FF2B5EF4-FFF2-40B4-BE49-F238E27FC236}">
                <a16:creationId xmlns:a16="http://schemas.microsoft.com/office/drawing/2014/main" id="{0C29C20E-2F02-484B-A53D-B01A4BEF7BA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328248" y="3933056"/>
          <a:ext cx="2668142" cy="2682240"/>
        </p:xfrm>
        <a:graphic>
          <a:graphicData uri="http://schemas.openxmlformats.org/drawingml/2006/table">
            <a:tbl>
              <a:tblPr/>
              <a:tblGrid>
                <a:gridCol w="333072">
                  <a:extLst>
                    <a:ext uri="{9D8B030D-6E8A-4147-A177-3AD203B41FA5}">
                      <a16:colId xmlns:a16="http://schemas.microsoft.com/office/drawing/2014/main" val="2547856060"/>
                    </a:ext>
                  </a:extLst>
                </a:gridCol>
                <a:gridCol w="777960">
                  <a:extLst>
                    <a:ext uri="{9D8B030D-6E8A-4147-A177-3AD203B41FA5}">
                      <a16:colId xmlns:a16="http://schemas.microsoft.com/office/drawing/2014/main" val="1131197507"/>
                    </a:ext>
                  </a:extLst>
                </a:gridCol>
                <a:gridCol w="668522">
                  <a:extLst>
                    <a:ext uri="{9D8B030D-6E8A-4147-A177-3AD203B41FA5}">
                      <a16:colId xmlns:a16="http://schemas.microsoft.com/office/drawing/2014/main" val="1347363860"/>
                    </a:ext>
                  </a:extLst>
                </a:gridCol>
                <a:gridCol w="888588">
                  <a:extLst>
                    <a:ext uri="{9D8B030D-6E8A-4147-A177-3AD203B41FA5}">
                      <a16:colId xmlns:a16="http://schemas.microsoft.com/office/drawing/2014/main" val="3066608561"/>
                    </a:ext>
                  </a:extLst>
                </a:gridCol>
              </a:tblGrid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row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col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data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193864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843912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054881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810145"/>
                  </a:ext>
                </a:extLst>
              </a:tr>
              <a:tr h="3061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280707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708184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775540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510007"/>
                  </a:ext>
                </a:extLst>
              </a:tr>
            </a:tbl>
          </a:graphicData>
        </a:graphic>
      </p:graphicFrame>
      <p:sp>
        <p:nvSpPr>
          <p:cNvPr id="4" name="Text Box 516">
            <a:extLst>
              <a:ext uri="{FF2B5EF4-FFF2-40B4-BE49-F238E27FC236}">
                <a16:creationId xmlns:a16="http://schemas.microsoft.com/office/drawing/2014/main" id="{A5A8E41F-BAFB-462F-ABF3-66991A000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1689" y="5687230"/>
            <a:ext cx="65915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mu:5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nu:6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tu:7</a:t>
            </a:r>
          </a:p>
        </p:txBody>
      </p:sp>
    </p:spTree>
    <p:extLst>
      <p:ext uri="{BB962C8B-B14F-4D97-AF65-F5344CB8AC3E}">
        <p14:creationId xmlns:p14="http://schemas.microsoft.com/office/powerpoint/2010/main" val="491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10869DA-BEB0-4F24-A72B-8F17AA73FAF7}"/>
              </a:ext>
            </a:extLst>
          </p:cNvPr>
          <p:cNvSpPr/>
          <p:nvPr/>
        </p:nvSpPr>
        <p:spPr>
          <a:xfrm>
            <a:off x="263352" y="116632"/>
            <a:ext cx="7632848" cy="63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TriNode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{…};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TriTable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{…};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CreateTriTable(</a:t>
            </a:r>
            <a:r>
              <a:rPr lang="fr-FR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TriTable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matrix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fr-F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.mu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.nu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en-US" altLang="zh-CN" sz="12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统计非零元的个数，分配存储空间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count = 0;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matrix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 != 0) count++;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count;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[count];</a:t>
            </a:r>
          </a:p>
          <a:p>
            <a:pPr lvl="1"/>
            <a:endParaRPr lang="de-DE" altLang="zh-CN" sz="12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填写三元组表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de-DE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de-DE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 = 0, t = 0;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i&lt;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matrix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[k] != 0)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4"/>
            <a:r>
              <a:rPr lang="sv-SE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sv-SE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.datas[t].row = i;</a:t>
            </a:r>
          </a:p>
          <a:p>
            <a:pPr lvl="4"/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.datas[t].col = j;</a:t>
            </a:r>
          </a:p>
          <a:p>
            <a:pPr lvl="4"/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.datas[t].data = 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matrix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[k];</a:t>
            </a:r>
          </a:p>
          <a:p>
            <a:pPr lvl="4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t++;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k++;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graphicFrame>
        <p:nvGraphicFramePr>
          <p:cNvPr id="3" name="Group 517">
            <a:extLst>
              <a:ext uri="{FF2B5EF4-FFF2-40B4-BE49-F238E27FC236}">
                <a16:creationId xmlns:a16="http://schemas.microsoft.com/office/drawing/2014/main" id="{0C29C20E-2F02-484B-A53D-B01A4BEF7BA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328248" y="3933056"/>
          <a:ext cx="2668142" cy="2682240"/>
        </p:xfrm>
        <a:graphic>
          <a:graphicData uri="http://schemas.openxmlformats.org/drawingml/2006/table">
            <a:tbl>
              <a:tblPr/>
              <a:tblGrid>
                <a:gridCol w="333072">
                  <a:extLst>
                    <a:ext uri="{9D8B030D-6E8A-4147-A177-3AD203B41FA5}">
                      <a16:colId xmlns:a16="http://schemas.microsoft.com/office/drawing/2014/main" val="2547856060"/>
                    </a:ext>
                  </a:extLst>
                </a:gridCol>
                <a:gridCol w="777960">
                  <a:extLst>
                    <a:ext uri="{9D8B030D-6E8A-4147-A177-3AD203B41FA5}">
                      <a16:colId xmlns:a16="http://schemas.microsoft.com/office/drawing/2014/main" val="1131197507"/>
                    </a:ext>
                  </a:extLst>
                </a:gridCol>
                <a:gridCol w="668522">
                  <a:extLst>
                    <a:ext uri="{9D8B030D-6E8A-4147-A177-3AD203B41FA5}">
                      <a16:colId xmlns:a16="http://schemas.microsoft.com/office/drawing/2014/main" val="1347363860"/>
                    </a:ext>
                  </a:extLst>
                </a:gridCol>
                <a:gridCol w="888588">
                  <a:extLst>
                    <a:ext uri="{9D8B030D-6E8A-4147-A177-3AD203B41FA5}">
                      <a16:colId xmlns:a16="http://schemas.microsoft.com/office/drawing/2014/main" val="3066608561"/>
                    </a:ext>
                  </a:extLst>
                </a:gridCol>
              </a:tblGrid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row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col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data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193864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843912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054881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810145"/>
                  </a:ext>
                </a:extLst>
              </a:tr>
              <a:tr h="3061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280707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708184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775540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510007"/>
                  </a:ext>
                </a:extLst>
              </a:tr>
            </a:tbl>
          </a:graphicData>
        </a:graphic>
      </p:graphicFrame>
      <p:sp>
        <p:nvSpPr>
          <p:cNvPr id="4" name="Text Box 516">
            <a:extLst>
              <a:ext uri="{FF2B5EF4-FFF2-40B4-BE49-F238E27FC236}">
                <a16:creationId xmlns:a16="http://schemas.microsoft.com/office/drawing/2014/main" id="{A5A8E41F-BAFB-462F-ABF3-66991A000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1689" y="5687230"/>
            <a:ext cx="65915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mu:5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nu:6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tu:7</a:t>
            </a:r>
          </a:p>
        </p:txBody>
      </p:sp>
    </p:spTree>
    <p:extLst>
      <p:ext uri="{BB962C8B-B14F-4D97-AF65-F5344CB8AC3E}">
        <p14:creationId xmlns:p14="http://schemas.microsoft.com/office/powerpoint/2010/main" val="409219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10869DA-BEB0-4F24-A72B-8F17AA73FAF7}"/>
              </a:ext>
            </a:extLst>
          </p:cNvPr>
          <p:cNvSpPr/>
          <p:nvPr/>
        </p:nvSpPr>
        <p:spPr>
          <a:xfrm>
            <a:off x="263352" y="116632"/>
            <a:ext cx="7272808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TriNode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{…};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TriTable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{…};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CreateTriTable(</a:t>
            </a:r>
            <a:r>
              <a:rPr lang="fr-FR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TriTable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matrix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fr-F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{…}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DestroyTriTable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TriTable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.mu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.nu 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PrintTriTable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TriTable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"mu = 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.mu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nu = 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.nu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tu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.tu; i++)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"("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[i].row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", 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[i].col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") = 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[i].data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graphicFrame>
        <p:nvGraphicFramePr>
          <p:cNvPr id="3" name="Group 517">
            <a:extLst>
              <a:ext uri="{FF2B5EF4-FFF2-40B4-BE49-F238E27FC236}">
                <a16:creationId xmlns:a16="http://schemas.microsoft.com/office/drawing/2014/main" id="{0C29C20E-2F02-484B-A53D-B01A4BEF7BA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328248" y="3933056"/>
          <a:ext cx="2668142" cy="2682240"/>
        </p:xfrm>
        <a:graphic>
          <a:graphicData uri="http://schemas.openxmlformats.org/drawingml/2006/table">
            <a:tbl>
              <a:tblPr/>
              <a:tblGrid>
                <a:gridCol w="333072">
                  <a:extLst>
                    <a:ext uri="{9D8B030D-6E8A-4147-A177-3AD203B41FA5}">
                      <a16:colId xmlns:a16="http://schemas.microsoft.com/office/drawing/2014/main" val="2547856060"/>
                    </a:ext>
                  </a:extLst>
                </a:gridCol>
                <a:gridCol w="777960">
                  <a:extLst>
                    <a:ext uri="{9D8B030D-6E8A-4147-A177-3AD203B41FA5}">
                      <a16:colId xmlns:a16="http://schemas.microsoft.com/office/drawing/2014/main" val="1131197507"/>
                    </a:ext>
                  </a:extLst>
                </a:gridCol>
                <a:gridCol w="668522">
                  <a:extLst>
                    <a:ext uri="{9D8B030D-6E8A-4147-A177-3AD203B41FA5}">
                      <a16:colId xmlns:a16="http://schemas.microsoft.com/office/drawing/2014/main" val="1347363860"/>
                    </a:ext>
                  </a:extLst>
                </a:gridCol>
                <a:gridCol w="888588">
                  <a:extLst>
                    <a:ext uri="{9D8B030D-6E8A-4147-A177-3AD203B41FA5}">
                      <a16:colId xmlns:a16="http://schemas.microsoft.com/office/drawing/2014/main" val="3066608561"/>
                    </a:ext>
                  </a:extLst>
                </a:gridCol>
              </a:tblGrid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row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col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data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193864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843912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054881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810145"/>
                  </a:ext>
                </a:extLst>
              </a:tr>
              <a:tr h="3061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280707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708184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775540"/>
                  </a:ext>
                </a:extLst>
              </a:tr>
              <a:tr h="3073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510007"/>
                  </a:ext>
                </a:extLst>
              </a:tr>
            </a:tbl>
          </a:graphicData>
        </a:graphic>
      </p:graphicFrame>
      <p:sp>
        <p:nvSpPr>
          <p:cNvPr id="4" name="Text Box 516">
            <a:extLst>
              <a:ext uri="{FF2B5EF4-FFF2-40B4-BE49-F238E27FC236}">
                <a16:creationId xmlns:a16="http://schemas.microsoft.com/office/drawing/2014/main" id="{A5A8E41F-BAFB-462F-ABF3-66991A000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1689" y="5687230"/>
            <a:ext cx="65915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mu:5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nu:6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tu:7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B9303D3-10D0-453D-82E3-F741806B7C89}"/>
              </a:ext>
            </a:extLst>
          </p:cNvPr>
          <p:cNvSpPr/>
          <p:nvPr/>
        </p:nvSpPr>
        <p:spPr>
          <a:xfrm>
            <a:off x="7680176" y="116632"/>
            <a:ext cx="4200128" cy="3231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*matrix, m, n;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请输入行数 列数：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matrix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[m*n];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请按行优先顺序输入矩阵：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m*n; i++)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matrix[i];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TriTable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T;</a:t>
            </a:r>
          </a:p>
          <a:p>
            <a:pPr lvl="1"/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CreateTriTable(T, matrix, m, n);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PrintTriTable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(T);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DestroyTriTable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[]matrix;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243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61D30EF3-3497-4765-A508-85BE5A83D0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1543" y="620688"/>
            <a:ext cx="9933757" cy="1055713"/>
          </a:xfrm>
        </p:spPr>
        <p:txBody>
          <a:bodyPr/>
          <a:lstStyle/>
          <a:p>
            <a:r>
              <a:rPr lang="zh-CN" altLang="en-US" dirty="0"/>
              <a:t>二、稀疏矩阵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C3E56635-4A10-4272-8C23-E8D3AB11379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4"/>
            <a:ext cx="7766050" cy="1354137"/>
          </a:xfrm>
        </p:spPr>
        <p:txBody>
          <a:bodyPr/>
          <a:lstStyle/>
          <a:p>
            <a:r>
              <a:rPr lang="zh-CN" altLang="en-US"/>
              <a:t>三元组法</a:t>
            </a:r>
          </a:p>
          <a:p>
            <a:pPr lvl="1"/>
            <a:r>
              <a:rPr lang="zh-CN" altLang="en-US"/>
              <a:t>矩阵转置</a:t>
            </a:r>
          </a:p>
        </p:txBody>
      </p:sp>
      <p:graphicFrame>
        <p:nvGraphicFramePr>
          <p:cNvPr id="63492" name="Object 4">
            <a:extLst>
              <a:ext uri="{FF2B5EF4-FFF2-40B4-BE49-F238E27FC236}">
                <a16:creationId xmlns:a16="http://schemas.microsoft.com/office/drawing/2014/main" id="{8535EEE9-19A9-4F34-8FA8-52567CFEC4CA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184525" y="3563938"/>
          <a:ext cx="2630488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公式" r:id="rId3" imgW="1396800" imgH="1143000" progId="Equation.3">
                  <p:embed/>
                </p:oleObj>
              </mc:Choice>
              <mc:Fallback>
                <p:oleObj name="公式" r:id="rId3" imgW="1396800" imgH="1143000" progId="Equation.3">
                  <p:embed/>
                  <p:pic>
                    <p:nvPicPr>
                      <p:cNvPr id="63492" name="Object 4">
                        <a:extLst>
                          <a:ext uri="{FF2B5EF4-FFF2-40B4-BE49-F238E27FC236}">
                            <a16:creationId xmlns:a16="http://schemas.microsoft.com/office/drawing/2014/main" id="{8535EEE9-19A9-4F34-8FA8-52567CFEC4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25" y="3563938"/>
                        <a:ext cx="2630488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>
            <a:extLst>
              <a:ext uri="{FF2B5EF4-FFF2-40B4-BE49-F238E27FC236}">
                <a16:creationId xmlns:a16="http://schemas.microsoft.com/office/drawing/2014/main" id="{83DBCB8D-3267-42DC-93FB-086C5EBCBAF0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7974013" y="3371850"/>
          <a:ext cx="2225675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公式" r:id="rId5" imgW="1180800" imgH="1371600" progId="Equation.3">
                  <p:embed/>
                </p:oleObj>
              </mc:Choice>
              <mc:Fallback>
                <p:oleObj name="公式" r:id="rId5" imgW="1180800" imgH="1371600" progId="Equation.3">
                  <p:embed/>
                  <p:pic>
                    <p:nvPicPr>
                      <p:cNvPr id="63494" name="Object 6">
                        <a:extLst>
                          <a:ext uri="{FF2B5EF4-FFF2-40B4-BE49-F238E27FC236}">
                            <a16:creationId xmlns:a16="http://schemas.microsoft.com/office/drawing/2014/main" id="{83DBCB8D-3267-42DC-93FB-086C5EBCBA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4013" y="3371850"/>
                        <a:ext cx="2225675" cy="258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6" name="AutoShape 8">
            <a:extLst>
              <a:ext uri="{FF2B5EF4-FFF2-40B4-BE49-F238E27FC236}">
                <a16:creationId xmlns:a16="http://schemas.microsoft.com/office/drawing/2014/main" id="{EAA9D4C9-5CBC-429C-8958-F80C4C5EE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1839" y="4264080"/>
            <a:ext cx="1173163" cy="733663"/>
          </a:xfrm>
          <a:prstGeom prst="rightArrow">
            <a:avLst>
              <a:gd name="adj1" fmla="val 50000"/>
              <a:gd name="adj2" fmla="val 3923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8" name="Object 4">
            <a:extLst>
              <a:ext uri="{FF2B5EF4-FFF2-40B4-BE49-F238E27FC236}">
                <a16:creationId xmlns:a16="http://schemas.microsoft.com/office/drawing/2014/main" id="{C57E9E91-5608-4D74-955D-6A6B9277F3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1451" y="836614"/>
          <a:ext cx="2232025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公式" r:id="rId3" imgW="1396800" imgH="1143000" progId="Equation.3">
                  <p:embed/>
                </p:oleObj>
              </mc:Choice>
              <mc:Fallback>
                <p:oleObj name="公式" r:id="rId3" imgW="1396800" imgH="1143000" progId="Equation.3">
                  <p:embed/>
                  <p:pic>
                    <p:nvPicPr>
                      <p:cNvPr id="72708" name="Object 4">
                        <a:extLst>
                          <a:ext uri="{FF2B5EF4-FFF2-40B4-BE49-F238E27FC236}">
                            <a16:creationId xmlns:a16="http://schemas.microsoft.com/office/drawing/2014/main" id="{C57E9E91-5608-4D74-955D-6A6B9277F3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836614"/>
                        <a:ext cx="2232025" cy="1825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39" name="Group 135">
            <a:extLst>
              <a:ext uri="{FF2B5EF4-FFF2-40B4-BE49-F238E27FC236}">
                <a16:creationId xmlns:a16="http://schemas.microsoft.com/office/drawing/2014/main" id="{596EFCDF-F7F0-4BAD-8CF0-A8DDAC30A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127340"/>
              </p:ext>
            </p:extLst>
          </p:nvPr>
        </p:nvGraphicFramePr>
        <p:xfrm>
          <a:off x="5375275" y="333375"/>
          <a:ext cx="3455988" cy="30734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382350741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3242605195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399733861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74324197"/>
                    </a:ext>
                  </a:extLst>
                </a:gridCol>
              </a:tblGrid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row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col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data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828930"/>
                  </a:ext>
                </a:extLst>
              </a:tr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830301"/>
                  </a:ext>
                </a:extLst>
              </a:tr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782800"/>
                  </a:ext>
                </a:extLst>
              </a:tr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447344"/>
                  </a:ext>
                </a:extLst>
              </a:tr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462514"/>
                  </a:ext>
                </a:extLst>
              </a:tr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657065"/>
                  </a:ext>
                </a:extLst>
              </a:tr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18796"/>
                  </a:ext>
                </a:extLst>
              </a:tr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37400"/>
                  </a:ext>
                </a:extLst>
              </a:tr>
            </a:tbl>
          </a:graphicData>
        </a:graphic>
      </p:graphicFrame>
      <p:sp>
        <p:nvSpPr>
          <p:cNvPr id="72768" name="Text Box 64">
            <a:extLst>
              <a:ext uri="{FF2B5EF4-FFF2-40B4-BE49-F238E27FC236}">
                <a16:creationId xmlns:a16="http://schemas.microsoft.com/office/drawing/2014/main" id="{12239815-E8BE-4F31-A880-879E2C45A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1264" y="765176"/>
            <a:ext cx="81624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mu:5</a:t>
            </a:r>
          </a:p>
          <a:p>
            <a:r>
              <a:rPr lang="en-US" altLang="zh-CN" sz="2400">
                <a:latin typeface="Times New Roman" panose="02020603050405020304" pitchFamily="18" charset="0"/>
              </a:rPr>
              <a:t>nu:6</a:t>
            </a:r>
          </a:p>
          <a:p>
            <a:r>
              <a:rPr lang="en-US" altLang="zh-CN" sz="2400">
                <a:latin typeface="Times New Roman" panose="02020603050405020304" pitchFamily="18" charset="0"/>
              </a:rPr>
              <a:t>tu:7</a:t>
            </a:r>
          </a:p>
        </p:txBody>
      </p:sp>
      <p:graphicFrame>
        <p:nvGraphicFramePr>
          <p:cNvPr id="72773" name="Object 69">
            <a:extLst>
              <a:ext uri="{FF2B5EF4-FFF2-40B4-BE49-F238E27FC236}">
                <a16:creationId xmlns:a16="http://schemas.microsoft.com/office/drawing/2014/main" id="{80987EFB-A9C3-40C8-A8A8-D7849AC55994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109913" y="3951288"/>
          <a:ext cx="1668462" cy="193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公式" r:id="rId5" imgW="1180800" imgH="1371600" progId="Equation.3">
                  <p:embed/>
                </p:oleObj>
              </mc:Choice>
              <mc:Fallback>
                <p:oleObj name="公式" r:id="rId5" imgW="1180800" imgH="1371600" progId="Equation.3">
                  <p:embed/>
                  <p:pic>
                    <p:nvPicPr>
                      <p:cNvPr id="72773" name="Object 69">
                        <a:extLst>
                          <a:ext uri="{FF2B5EF4-FFF2-40B4-BE49-F238E27FC236}">
                            <a16:creationId xmlns:a16="http://schemas.microsoft.com/office/drawing/2014/main" id="{80987EFB-A9C3-40C8-A8A8-D7849AC559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913" y="3951288"/>
                        <a:ext cx="1668462" cy="19383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41" name="Group 137">
            <a:extLst>
              <a:ext uri="{FF2B5EF4-FFF2-40B4-BE49-F238E27FC236}">
                <a16:creationId xmlns:a16="http://schemas.microsoft.com/office/drawing/2014/main" id="{323AA95F-A5AF-4A67-8737-2BB7CEB02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098364"/>
              </p:ext>
            </p:extLst>
          </p:nvPr>
        </p:nvGraphicFramePr>
        <p:xfrm>
          <a:off x="5448300" y="3717925"/>
          <a:ext cx="3455988" cy="268224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4088895030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3380751787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3750095419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3268123127"/>
                    </a:ext>
                  </a:extLst>
                </a:gridCol>
              </a:tblGrid>
              <a:tr h="149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row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col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data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966656"/>
                  </a:ext>
                </a:extLst>
              </a:tr>
              <a:tr h="150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488906"/>
                  </a:ext>
                </a:extLst>
              </a:tr>
              <a:tr h="149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254367"/>
                  </a:ext>
                </a:extLst>
              </a:tr>
              <a:tr h="149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149785"/>
                  </a:ext>
                </a:extLst>
              </a:tr>
              <a:tr h="149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034240"/>
                  </a:ext>
                </a:extLst>
              </a:tr>
              <a:tr h="150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324543"/>
                  </a:ext>
                </a:extLst>
              </a:tr>
              <a:tr h="176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553011"/>
                  </a:ext>
                </a:extLst>
              </a:tr>
              <a:tr h="149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380534"/>
                  </a:ext>
                </a:extLst>
              </a:tr>
            </a:tbl>
          </a:graphicData>
        </a:graphic>
      </p:graphicFrame>
      <p:sp>
        <p:nvSpPr>
          <p:cNvPr id="72834" name="Text Box 130">
            <a:extLst>
              <a:ext uri="{FF2B5EF4-FFF2-40B4-BE49-F238E27FC236}">
                <a16:creationId xmlns:a16="http://schemas.microsoft.com/office/drawing/2014/main" id="{A74C7459-983B-4012-A64D-0C419AB9C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4289" y="4078289"/>
            <a:ext cx="81624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mu:6</a:t>
            </a:r>
          </a:p>
          <a:p>
            <a:r>
              <a:rPr lang="en-US" altLang="zh-CN" sz="2400">
                <a:latin typeface="Times New Roman" panose="02020603050405020304" pitchFamily="18" charset="0"/>
              </a:rPr>
              <a:t>nu:5</a:t>
            </a:r>
          </a:p>
          <a:p>
            <a:r>
              <a:rPr lang="en-US" altLang="zh-CN" sz="2400">
                <a:latin typeface="Times New Roman" panose="02020603050405020304" pitchFamily="18" charset="0"/>
              </a:rPr>
              <a:t>tu:7</a:t>
            </a:r>
          </a:p>
        </p:txBody>
      </p:sp>
      <p:sp>
        <p:nvSpPr>
          <p:cNvPr id="72838" name="AutoShape 134">
            <a:extLst>
              <a:ext uri="{FF2B5EF4-FFF2-40B4-BE49-F238E27FC236}">
                <a16:creationId xmlns:a16="http://schemas.microsoft.com/office/drawing/2014/main" id="{25268BE5-D148-4706-820C-6B28182A5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050" y="3068639"/>
            <a:ext cx="431800" cy="720725"/>
          </a:xfrm>
          <a:prstGeom prst="downArrow">
            <a:avLst>
              <a:gd name="adj1" fmla="val 50000"/>
              <a:gd name="adj2" fmla="val 417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3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072" name="Group 320">
            <a:extLst>
              <a:ext uri="{FF2B5EF4-FFF2-40B4-BE49-F238E27FC236}">
                <a16:creationId xmlns:a16="http://schemas.microsoft.com/office/drawing/2014/main" id="{97C6FD51-B7A1-4C91-B547-CB43D9EF66E0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237294123"/>
              </p:ext>
            </p:extLst>
          </p:nvPr>
        </p:nvGraphicFramePr>
        <p:xfrm>
          <a:off x="1487488" y="530314"/>
          <a:ext cx="2744788" cy="2682240"/>
        </p:xfrm>
        <a:graphic>
          <a:graphicData uri="http://schemas.openxmlformats.org/drawingml/2006/table">
            <a:tbl>
              <a:tblPr/>
              <a:tblGrid>
                <a:gridCol w="331788">
                  <a:extLst>
                    <a:ext uri="{9D8B030D-6E8A-4147-A177-3AD203B41FA5}">
                      <a16:colId xmlns:a16="http://schemas.microsoft.com/office/drawing/2014/main" val="4025275645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989172986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3097431960"/>
                    </a:ext>
                  </a:extLst>
                </a:gridCol>
                <a:gridCol w="827088">
                  <a:extLst>
                    <a:ext uri="{9D8B030D-6E8A-4147-A177-3AD203B41FA5}">
                      <a16:colId xmlns:a16="http://schemas.microsoft.com/office/drawing/2014/main" val="393070785"/>
                    </a:ext>
                  </a:extLst>
                </a:gridCol>
              </a:tblGrid>
              <a:tr h="193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row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col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data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227154"/>
                  </a:ext>
                </a:extLst>
              </a:tr>
              <a:tr h="195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222372"/>
                  </a:ext>
                </a:extLst>
              </a:tr>
              <a:tr h="193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518847"/>
                  </a:ext>
                </a:extLst>
              </a:tr>
              <a:tr h="195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085577"/>
                  </a:ext>
                </a:extLst>
              </a:tr>
              <a:tr h="193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81488"/>
                  </a:ext>
                </a:extLst>
              </a:tr>
              <a:tr h="193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170006"/>
                  </a:ext>
                </a:extLst>
              </a:tr>
              <a:tr h="195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099317"/>
                  </a:ext>
                </a:extLst>
              </a:tr>
              <a:tr h="193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623500"/>
                  </a:ext>
                </a:extLst>
              </a:tr>
            </a:tbl>
          </a:graphicData>
        </a:graphic>
      </p:graphicFrame>
      <p:graphicFrame>
        <p:nvGraphicFramePr>
          <p:cNvPr id="75076" name="Group 324">
            <a:extLst>
              <a:ext uri="{FF2B5EF4-FFF2-40B4-BE49-F238E27FC236}">
                <a16:creationId xmlns:a16="http://schemas.microsoft.com/office/drawing/2014/main" id="{0638C5D2-F5DC-40C1-A002-93F9727EE09E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250737176"/>
              </p:ext>
            </p:extLst>
          </p:nvPr>
        </p:nvGraphicFramePr>
        <p:xfrm>
          <a:off x="7681912" y="3646012"/>
          <a:ext cx="2592387" cy="2682240"/>
        </p:xfrm>
        <a:graphic>
          <a:graphicData uri="http://schemas.openxmlformats.org/drawingml/2006/table">
            <a:tbl>
              <a:tblPr/>
              <a:tblGrid>
                <a:gridCol w="327025">
                  <a:extLst>
                    <a:ext uri="{9D8B030D-6E8A-4147-A177-3AD203B41FA5}">
                      <a16:colId xmlns:a16="http://schemas.microsoft.com/office/drawing/2014/main" val="2438166812"/>
                    </a:ext>
                  </a:extLst>
                </a:gridCol>
                <a:gridCol w="754062">
                  <a:extLst>
                    <a:ext uri="{9D8B030D-6E8A-4147-A177-3AD203B41FA5}">
                      <a16:colId xmlns:a16="http://schemas.microsoft.com/office/drawing/2014/main" val="183935463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7882249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423089230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row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col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data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59799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077472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098946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88240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428586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251360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865022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910464"/>
                  </a:ext>
                </a:extLst>
              </a:tr>
            </a:tbl>
          </a:graphicData>
        </a:graphic>
      </p:graphicFrame>
      <p:graphicFrame>
        <p:nvGraphicFramePr>
          <p:cNvPr id="75074" name="Group 322">
            <a:extLst>
              <a:ext uri="{FF2B5EF4-FFF2-40B4-BE49-F238E27FC236}">
                <a16:creationId xmlns:a16="http://schemas.microsoft.com/office/drawing/2014/main" id="{422B157A-D26C-47B9-B4DC-89CF9833A449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50394476"/>
              </p:ext>
            </p:extLst>
          </p:nvPr>
        </p:nvGraphicFramePr>
        <p:xfrm>
          <a:off x="5620544" y="3644900"/>
          <a:ext cx="1484312" cy="2376488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424358093"/>
                    </a:ext>
                  </a:extLst>
                </a:gridCol>
                <a:gridCol w="1001712">
                  <a:extLst>
                    <a:ext uri="{9D8B030D-6E8A-4147-A177-3AD203B41FA5}">
                      <a16:colId xmlns:a16="http://schemas.microsoft.com/office/drawing/2014/main" val="4291712291"/>
                    </a:ext>
                  </a:extLst>
                </a:gridCol>
              </a:tblGrid>
              <a:tr h="33972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rpos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683315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078456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479866"/>
                  </a:ext>
                </a:extLst>
              </a:tr>
              <a:tr h="338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482258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968287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102729"/>
                  </a:ext>
                </a:extLst>
              </a:tr>
              <a:tr h="339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872919"/>
                  </a:ext>
                </a:extLst>
              </a:tr>
            </a:tbl>
          </a:graphicData>
        </a:graphic>
      </p:graphicFrame>
      <p:sp>
        <p:nvSpPr>
          <p:cNvPr id="75011" name="Line 259">
            <a:extLst>
              <a:ext uri="{FF2B5EF4-FFF2-40B4-BE49-F238E27FC236}">
                <a16:creationId xmlns:a16="http://schemas.microsoft.com/office/drawing/2014/main" id="{D7ED162F-CB2C-4550-B0BC-7D7B48142A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6725" y="4149725"/>
            <a:ext cx="9350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012" name="Line 260">
            <a:extLst>
              <a:ext uri="{FF2B5EF4-FFF2-40B4-BE49-F238E27FC236}">
                <a16:creationId xmlns:a16="http://schemas.microsoft.com/office/drawing/2014/main" id="{EE1F4A24-E783-4F2E-867F-EA45EC0C2C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8313" y="4149725"/>
            <a:ext cx="933450" cy="2873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013" name="Line 261">
            <a:extLst>
              <a:ext uri="{FF2B5EF4-FFF2-40B4-BE49-F238E27FC236}">
                <a16:creationId xmlns:a16="http://schemas.microsoft.com/office/drawing/2014/main" id="{67668091-CE8C-439C-82C6-C5EDF204C9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6726" y="4510089"/>
            <a:ext cx="936625" cy="3587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014" name="Line 262">
            <a:extLst>
              <a:ext uri="{FF2B5EF4-FFF2-40B4-BE49-F238E27FC236}">
                <a16:creationId xmlns:a16="http://schemas.microsoft.com/office/drawing/2014/main" id="{A273ABDB-E4BE-49F4-BEDF-70BD61493D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6726" y="4510089"/>
            <a:ext cx="936625" cy="7191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015" name="Line 263">
            <a:extLst>
              <a:ext uri="{FF2B5EF4-FFF2-40B4-BE49-F238E27FC236}">
                <a16:creationId xmlns:a16="http://schemas.microsoft.com/office/drawing/2014/main" id="{FFFF1F9C-DE44-4552-AD15-E53CBC2E00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6725" y="5229226"/>
            <a:ext cx="935038" cy="360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016" name="Line 264">
            <a:extLst>
              <a:ext uri="{FF2B5EF4-FFF2-40B4-BE49-F238E27FC236}">
                <a16:creationId xmlns:a16="http://schemas.microsoft.com/office/drawing/2014/main" id="{AB5F7A58-4089-42B6-BFA7-CA63A4D0F8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6725" y="5805489"/>
            <a:ext cx="935038" cy="2873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75075" name="Group 323">
            <a:extLst>
              <a:ext uri="{FF2B5EF4-FFF2-40B4-BE49-F238E27FC236}">
                <a16:creationId xmlns:a16="http://schemas.microsoft.com/office/drawing/2014/main" id="{AC920546-A2C0-451D-9418-6C2D9FD22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399069"/>
              </p:ext>
            </p:extLst>
          </p:nvPr>
        </p:nvGraphicFramePr>
        <p:xfrm>
          <a:off x="3287713" y="3644900"/>
          <a:ext cx="1439862" cy="2376805"/>
        </p:xfrm>
        <a:graphic>
          <a:graphicData uri="http://schemas.openxmlformats.org/drawingml/2006/table">
            <a:tbl>
              <a:tblPr/>
              <a:tblGrid>
                <a:gridCol w="468312">
                  <a:extLst>
                    <a:ext uri="{9D8B030D-6E8A-4147-A177-3AD203B41FA5}">
                      <a16:colId xmlns:a16="http://schemas.microsoft.com/office/drawing/2014/main" val="2298568236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3851722744"/>
                    </a:ext>
                  </a:extLst>
                </a:gridCol>
              </a:tblGrid>
              <a:tr h="330200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rsum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81158"/>
                  </a:ext>
                </a:extLst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62066"/>
                  </a:ext>
                </a:extLst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454521"/>
                  </a:ext>
                </a:extLst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652553"/>
                  </a:ext>
                </a:extLst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949135"/>
                  </a:ext>
                </a:extLst>
              </a:tr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039261"/>
                  </a:ext>
                </a:extLst>
              </a:tr>
              <a:tr h="33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793091"/>
                  </a:ext>
                </a:extLst>
              </a:tr>
            </a:tbl>
          </a:graphicData>
        </a:graphic>
      </p:graphicFrame>
      <p:sp>
        <p:nvSpPr>
          <p:cNvPr id="75050" name="Freeform 298">
            <a:extLst>
              <a:ext uri="{FF2B5EF4-FFF2-40B4-BE49-F238E27FC236}">
                <a16:creationId xmlns:a16="http://schemas.microsoft.com/office/drawing/2014/main" id="{74C4E62D-F26B-4FDF-9409-0F593C340AD4}"/>
              </a:ext>
            </a:extLst>
          </p:cNvPr>
          <p:cNvSpPr>
            <a:spLocks/>
          </p:cNvSpPr>
          <p:nvPr/>
        </p:nvSpPr>
        <p:spPr bwMode="auto">
          <a:xfrm>
            <a:off x="4727576" y="4149725"/>
            <a:ext cx="936625" cy="287338"/>
          </a:xfrm>
          <a:custGeom>
            <a:avLst/>
            <a:gdLst>
              <a:gd name="T0" fmla="*/ 544 w 544"/>
              <a:gd name="T1" fmla="*/ 0 h 227"/>
              <a:gd name="T2" fmla="*/ 0 w 544"/>
              <a:gd name="T3" fmla="*/ 0 h 227"/>
              <a:gd name="T4" fmla="*/ 544 w 544"/>
              <a:gd name="T5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4" h="227">
                <a:moveTo>
                  <a:pt x="544" y="0"/>
                </a:moveTo>
                <a:lnTo>
                  <a:pt x="0" y="0"/>
                </a:lnTo>
                <a:lnTo>
                  <a:pt x="544" y="227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053" name="Freeform 301">
            <a:extLst>
              <a:ext uri="{FF2B5EF4-FFF2-40B4-BE49-F238E27FC236}">
                <a16:creationId xmlns:a16="http://schemas.microsoft.com/office/drawing/2014/main" id="{EFFE4A55-D07C-4FBC-8A4E-18003A24649F}"/>
              </a:ext>
            </a:extLst>
          </p:cNvPr>
          <p:cNvSpPr>
            <a:spLocks/>
          </p:cNvSpPr>
          <p:nvPr/>
        </p:nvSpPr>
        <p:spPr bwMode="auto">
          <a:xfrm>
            <a:off x="4727576" y="4508500"/>
            <a:ext cx="936625" cy="287338"/>
          </a:xfrm>
          <a:custGeom>
            <a:avLst/>
            <a:gdLst>
              <a:gd name="T0" fmla="*/ 544 w 544"/>
              <a:gd name="T1" fmla="*/ 0 h 227"/>
              <a:gd name="T2" fmla="*/ 0 w 544"/>
              <a:gd name="T3" fmla="*/ 0 h 227"/>
              <a:gd name="T4" fmla="*/ 544 w 544"/>
              <a:gd name="T5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4" h="227">
                <a:moveTo>
                  <a:pt x="544" y="0"/>
                </a:moveTo>
                <a:lnTo>
                  <a:pt x="0" y="0"/>
                </a:lnTo>
                <a:lnTo>
                  <a:pt x="544" y="227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054" name="Freeform 302">
            <a:extLst>
              <a:ext uri="{FF2B5EF4-FFF2-40B4-BE49-F238E27FC236}">
                <a16:creationId xmlns:a16="http://schemas.microsoft.com/office/drawing/2014/main" id="{6C50A727-9F91-4859-8645-161BDA28EE3B}"/>
              </a:ext>
            </a:extLst>
          </p:cNvPr>
          <p:cNvSpPr>
            <a:spLocks/>
          </p:cNvSpPr>
          <p:nvPr/>
        </p:nvSpPr>
        <p:spPr bwMode="auto">
          <a:xfrm>
            <a:off x="4727576" y="4843464"/>
            <a:ext cx="936625" cy="287337"/>
          </a:xfrm>
          <a:custGeom>
            <a:avLst/>
            <a:gdLst>
              <a:gd name="T0" fmla="*/ 544 w 544"/>
              <a:gd name="T1" fmla="*/ 0 h 227"/>
              <a:gd name="T2" fmla="*/ 0 w 544"/>
              <a:gd name="T3" fmla="*/ 0 h 227"/>
              <a:gd name="T4" fmla="*/ 544 w 544"/>
              <a:gd name="T5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4" h="227">
                <a:moveTo>
                  <a:pt x="544" y="0"/>
                </a:moveTo>
                <a:lnTo>
                  <a:pt x="0" y="0"/>
                </a:lnTo>
                <a:lnTo>
                  <a:pt x="544" y="227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055" name="Freeform 303">
            <a:extLst>
              <a:ext uri="{FF2B5EF4-FFF2-40B4-BE49-F238E27FC236}">
                <a16:creationId xmlns:a16="http://schemas.microsoft.com/office/drawing/2014/main" id="{44BD9C24-2340-4E05-B8CF-033DBAF3C657}"/>
              </a:ext>
            </a:extLst>
          </p:cNvPr>
          <p:cNvSpPr>
            <a:spLocks/>
          </p:cNvSpPr>
          <p:nvPr/>
        </p:nvSpPr>
        <p:spPr bwMode="auto">
          <a:xfrm>
            <a:off x="4727576" y="5157789"/>
            <a:ext cx="936625" cy="287337"/>
          </a:xfrm>
          <a:custGeom>
            <a:avLst/>
            <a:gdLst>
              <a:gd name="T0" fmla="*/ 544 w 544"/>
              <a:gd name="T1" fmla="*/ 0 h 227"/>
              <a:gd name="T2" fmla="*/ 0 w 544"/>
              <a:gd name="T3" fmla="*/ 0 h 227"/>
              <a:gd name="T4" fmla="*/ 544 w 544"/>
              <a:gd name="T5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4" h="227">
                <a:moveTo>
                  <a:pt x="544" y="0"/>
                </a:moveTo>
                <a:lnTo>
                  <a:pt x="0" y="0"/>
                </a:lnTo>
                <a:lnTo>
                  <a:pt x="544" y="227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056" name="Freeform 304">
            <a:extLst>
              <a:ext uri="{FF2B5EF4-FFF2-40B4-BE49-F238E27FC236}">
                <a16:creationId xmlns:a16="http://schemas.microsoft.com/office/drawing/2014/main" id="{AC0382B5-A2C8-4A68-A5F2-BAE978CCC98C}"/>
              </a:ext>
            </a:extLst>
          </p:cNvPr>
          <p:cNvSpPr>
            <a:spLocks/>
          </p:cNvSpPr>
          <p:nvPr/>
        </p:nvSpPr>
        <p:spPr bwMode="auto">
          <a:xfrm>
            <a:off x="4727576" y="5516564"/>
            <a:ext cx="936625" cy="287337"/>
          </a:xfrm>
          <a:custGeom>
            <a:avLst/>
            <a:gdLst>
              <a:gd name="T0" fmla="*/ 544 w 544"/>
              <a:gd name="T1" fmla="*/ 0 h 227"/>
              <a:gd name="T2" fmla="*/ 0 w 544"/>
              <a:gd name="T3" fmla="*/ 0 h 227"/>
              <a:gd name="T4" fmla="*/ 544 w 544"/>
              <a:gd name="T5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4" h="227">
                <a:moveTo>
                  <a:pt x="544" y="0"/>
                </a:moveTo>
                <a:lnTo>
                  <a:pt x="0" y="0"/>
                </a:lnTo>
                <a:lnTo>
                  <a:pt x="544" y="227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059" name="Text Box 307">
            <a:extLst>
              <a:ext uri="{FF2B5EF4-FFF2-40B4-BE49-F238E27FC236}">
                <a16:creationId xmlns:a16="http://schemas.microsoft.com/office/drawing/2014/main" id="{DBB4B172-AF6A-4C0A-A571-21BDD8B17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633413"/>
            <a:ext cx="3963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方法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：先转置复制，再排序</a:t>
            </a:r>
          </a:p>
        </p:txBody>
      </p:sp>
      <p:sp>
        <p:nvSpPr>
          <p:cNvPr id="75060" name="Text Box 308">
            <a:extLst>
              <a:ext uri="{FF2B5EF4-FFF2-40B4-BE49-F238E27FC236}">
                <a16:creationId xmlns:a16="http://schemas.microsoft.com/office/drawing/2014/main" id="{39A503D0-CFBE-437F-9CF0-32E0AE8BE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1341438"/>
            <a:ext cx="4014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方法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：对目标矩阵逐行扫描</a:t>
            </a:r>
          </a:p>
        </p:txBody>
      </p:sp>
      <p:sp>
        <p:nvSpPr>
          <p:cNvPr id="75061" name="Text Box 309">
            <a:extLst>
              <a:ext uri="{FF2B5EF4-FFF2-40B4-BE49-F238E27FC236}">
                <a16:creationId xmlns:a16="http://schemas.microsoft.com/office/drawing/2014/main" id="{8F6BB255-F872-4870-B3C1-0C18DB53D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3339" y="2060575"/>
            <a:ext cx="3709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方法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：用行向量指导转置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59" grpId="0" autoUpdateAnimBg="0"/>
      <p:bldP spid="75060" grpId="0" autoUpdateAnimBg="0"/>
      <p:bldP spid="7506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9DBBA82-F523-40C3-8AAC-25A4EAE9CF4E}"/>
              </a:ext>
            </a:extLst>
          </p:cNvPr>
          <p:cNvSpPr/>
          <p:nvPr/>
        </p:nvSpPr>
        <p:spPr>
          <a:xfrm>
            <a:off x="551384" y="185727"/>
            <a:ext cx="6096000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将三元组表结构的矩阵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转置到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FastTranspose(</a:t>
            </a:r>
            <a:r>
              <a:rPr lang="fr-FR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TriTable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TriTable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初始化结果三元组表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.mu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.nu;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.nu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.mu;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统计结果矩阵每行非零元个数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rsum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.mu];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.mu; i++) rsum[i] = 0;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.tu; i++)</a:t>
            </a:r>
          </a:p>
          <a:p>
            <a:pPr lvl="1"/>
            <a:r>
              <a:rPr lang="it-IT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rsum[</a:t>
            </a:r>
            <a:r>
              <a:rPr lang="it-IT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it-IT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.datas[i].col]++;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计算结果矩阵各行在三元组表中的起始下标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.mu];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 = 0;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1; i &lt;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.mu; i++)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- 1] +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rsum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- 1];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将源三元组表转置到目标三元组表中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.tu; i++)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[i].col];</a:t>
            </a:r>
          </a:p>
          <a:p>
            <a:pPr lvl="2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[j].row 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[i].col;</a:t>
            </a:r>
          </a:p>
          <a:p>
            <a:pPr lvl="2"/>
            <a:r>
              <a:rPr lang="sv-SE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sv-SE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.datas[j].col = </a:t>
            </a:r>
            <a:r>
              <a:rPr lang="sv-SE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sv-SE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.datas[i].row;</a:t>
            </a:r>
          </a:p>
          <a:p>
            <a:pPr lvl="2"/>
            <a:r>
              <a:rPr lang="pt-B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.datas[j].data = </a:t>
            </a:r>
            <a:r>
              <a:rPr lang="pt-B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.datas[i].data;</a:t>
            </a:r>
          </a:p>
          <a:p>
            <a:pPr lvl="2"/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rpos[</a:t>
            </a:r>
            <a:r>
              <a:rPr lang="pt-B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pt-B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.datas[i].col]++;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rpos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delete[]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rsum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FF155CE-B455-443A-BE47-15BDC4973BE5}"/>
              </a:ext>
            </a:extLst>
          </p:cNvPr>
          <p:cNvSpPr/>
          <p:nvPr/>
        </p:nvSpPr>
        <p:spPr>
          <a:xfrm>
            <a:off x="6744072" y="198857"/>
            <a:ext cx="5280248" cy="470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*matrix, m, n;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请输入行数 列数：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matrix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[m*n];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请按行优先顺序输入矩阵：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m*n; i++)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matrix[i];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TriTable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T1;</a:t>
            </a:r>
          </a:p>
          <a:p>
            <a:pPr lvl="1"/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CreateTriTable(T1, matrix, m, n);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源矩阵：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PrintTriTable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(T1);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TriTable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T2;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FastTranspose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(T2, T1);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转置后矩阵：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PrintTriTable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(T2);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DestroyTriTable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(T1);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DestroyTriTable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(T2);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[]matrix;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5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D8F472C9-A6B8-4B6D-B972-227137F916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一、数组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F1D0324B-F32F-4D81-A9B4-FFE6A0B0DD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06688" y="2017713"/>
            <a:ext cx="7669212" cy="4049712"/>
          </a:xfrm>
        </p:spPr>
        <p:txBody>
          <a:bodyPr/>
          <a:lstStyle/>
          <a:p>
            <a:r>
              <a:rPr lang="zh-CN" altLang="en-US" sz="2800"/>
              <a:t>数组的定义</a:t>
            </a:r>
          </a:p>
          <a:p>
            <a:pPr lvl="1"/>
            <a:r>
              <a:rPr lang="zh-CN" altLang="en-US" sz="2400"/>
              <a:t>数组是以同型元素为数据元素的线性表。</a:t>
            </a:r>
          </a:p>
          <a:p>
            <a:pPr lvl="1"/>
            <a:r>
              <a:rPr lang="zh-CN" altLang="en-US" sz="2400"/>
              <a:t>数组以下标作为元素的标识，通过下标访问各个元素。</a:t>
            </a:r>
          </a:p>
          <a:p>
            <a:r>
              <a:rPr lang="zh-CN" altLang="en-US" sz="2800"/>
              <a:t>多维数组</a:t>
            </a:r>
          </a:p>
          <a:p>
            <a:pPr lvl="1"/>
            <a:r>
              <a:rPr lang="zh-CN" altLang="en-US" sz="2400"/>
              <a:t>多维数组是以同型线性表为数据元素的线性表。</a:t>
            </a:r>
          </a:p>
          <a:p>
            <a:pPr lvl="1"/>
            <a:r>
              <a:rPr lang="zh-CN" altLang="en-US" sz="2400"/>
              <a:t>这里的同型指得是具有相同元素类型和相同的表长。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538CC157-D1D7-4FB5-860F-3C33FA3F2A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535" y="692696"/>
            <a:ext cx="10005765" cy="983705"/>
          </a:xfrm>
        </p:spPr>
        <p:txBody>
          <a:bodyPr/>
          <a:lstStyle/>
          <a:p>
            <a:r>
              <a:rPr lang="zh-CN" altLang="en-US" dirty="0"/>
              <a:t>二、稀疏矩阵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D7568903-63D9-419E-BF97-1D435CEC214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7440612" cy="584200"/>
          </a:xfrm>
        </p:spPr>
        <p:txBody>
          <a:bodyPr/>
          <a:lstStyle/>
          <a:p>
            <a:r>
              <a:rPr lang="zh-CN" altLang="en-US" sz="2800"/>
              <a:t>带行向量的三元组法</a:t>
            </a:r>
          </a:p>
        </p:txBody>
      </p:sp>
      <p:graphicFrame>
        <p:nvGraphicFramePr>
          <p:cNvPr id="90116" name="Object 4">
            <a:extLst>
              <a:ext uri="{FF2B5EF4-FFF2-40B4-BE49-F238E27FC236}">
                <a16:creationId xmlns:a16="http://schemas.microsoft.com/office/drawing/2014/main" id="{11CBE6D4-8A18-4EBE-BA24-B619F2176768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66988" y="2852738"/>
          <a:ext cx="2447925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公式" r:id="rId3" imgW="1396800" imgH="1143000" progId="Equation.3">
                  <p:embed/>
                </p:oleObj>
              </mc:Choice>
              <mc:Fallback>
                <p:oleObj name="公式" r:id="rId3" imgW="1396800" imgH="1143000" progId="Equation.3">
                  <p:embed/>
                  <p:pic>
                    <p:nvPicPr>
                      <p:cNvPr id="90116" name="Object 4">
                        <a:extLst>
                          <a:ext uri="{FF2B5EF4-FFF2-40B4-BE49-F238E27FC236}">
                            <a16:creationId xmlns:a16="http://schemas.microsoft.com/office/drawing/2014/main" id="{11CBE6D4-8A18-4EBE-BA24-B619F21767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2852738"/>
                        <a:ext cx="2447925" cy="2003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267" name="Group 155">
            <a:extLst>
              <a:ext uri="{FF2B5EF4-FFF2-40B4-BE49-F238E27FC236}">
                <a16:creationId xmlns:a16="http://schemas.microsoft.com/office/drawing/2014/main" id="{F5806A46-5F12-444E-AF11-F3FA2099912C}"/>
              </a:ext>
            </a:extLst>
          </p:cNvPr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552135705"/>
              </p:ext>
            </p:extLst>
          </p:nvPr>
        </p:nvGraphicFramePr>
        <p:xfrm>
          <a:off x="6816726" y="3213101"/>
          <a:ext cx="2841625" cy="3249613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1919616133"/>
                    </a:ext>
                  </a:extLst>
                </a:gridCol>
                <a:gridCol w="827088">
                  <a:extLst>
                    <a:ext uri="{9D8B030D-6E8A-4147-A177-3AD203B41FA5}">
                      <a16:colId xmlns:a16="http://schemas.microsoft.com/office/drawing/2014/main" val="1548009566"/>
                    </a:ext>
                  </a:extLst>
                </a:gridCol>
                <a:gridCol w="712787">
                  <a:extLst>
                    <a:ext uri="{9D8B030D-6E8A-4147-A177-3AD203B41FA5}">
                      <a16:colId xmlns:a16="http://schemas.microsoft.com/office/drawing/2014/main" val="2772064449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1902474194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row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col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data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85218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743344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466358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180982"/>
                  </a:ext>
                </a:extLst>
              </a:tr>
              <a:tr h="404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486851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771103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9391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429396"/>
                  </a:ext>
                </a:extLst>
              </a:tr>
            </a:tbl>
          </a:graphicData>
        </a:graphic>
      </p:graphicFrame>
      <p:sp>
        <p:nvSpPr>
          <p:cNvPr id="90177" name="Text Box 65">
            <a:extLst>
              <a:ext uri="{FF2B5EF4-FFF2-40B4-BE49-F238E27FC236}">
                <a16:creationId xmlns:a16="http://schemas.microsoft.com/office/drawing/2014/main" id="{5DED0E2E-5BF5-4DD9-A1BC-D189E1CE3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6451" y="3573464"/>
            <a:ext cx="86914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mu:5</a:t>
            </a:r>
          </a:p>
          <a:p>
            <a:r>
              <a:rPr lang="en-US" altLang="zh-CN" sz="2400" b="1">
                <a:latin typeface="Times New Roman" panose="02020603050405020304" pitchFamily="18" charset="0"/>
              </a:rPr>
              <a:t>nu:6</a:t>
            </a:r>
          </a:p>
          <a:p>
            <a:r>
              <a:rPr lang="en-US" altLang="zh-CN" sz="2400" b="1">
                <a:latin typeface="Times New Roman" panose="02020603050405020304" pitchFamily="18" charset="0"/>
              </a:rPr>
              <a:t>tu:7</a:t>
            </a:r>
          </a:p>
        </p:txBody>
      </p:sp>
      <p:graphicFrame>
        <p:nvGraphicFramePr>
          <p:cNvPr id="90266" name="Group 154">
            <a:extLst>
              <a:ext uri="{FF2B5EF4-FFF2-40B4-BE49-F238E27FC236}">
                <a16:creationId xmlns:a16="http://schemas.microsoft.com/office/drawing/2014/main" id="{020C6522-0705-4A7D-990F-B98343381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52780"/>
              </p:ext>
            </p:extLst>
          </p:nvPr>
        </p:nvGraphicFramePr>
        <p:xfrm>
          <a:off x="5191919" y="3902394"/>
          <a:ext cx="1447800" cy="2560320"/>
        </p:xfrm>
        <a:graphic>
          <a:graphicData uri="http://schemas.openxmlformats.org/drawingml/2006/table">
            <a:tbl>
              <a:tblPr/>
              <a:tblGrid>
                <a:gridCol w="465137">
                  <a:extLst>
                    <a:ext uri="{9D8B030D-6E8A-4147-A177-3AD203B41FA5}">
                      <a16:colId xmlns:a16="http://schemas.microsoft.com/office/drawing/2014/main" val="2280554575"/>
                    </a:ext>
                  </a:extLst>
                </a:gridCol>
                <a:gridCol w="982663">
                  <a:extLst>
                    <a:ext uri="{9D8B030D-6E8A-4147-A177-3AD203B41FA5}">
                      <a16:colId xmlns:a16="http://schemas.microsoft.com/office/drawing/2014/main" val="4146357912"/>
                    </a:ext>
                  </a:extLst>
                </a:gridCol>
              </a:tblGrid>
              <a:tr h="238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rpos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251582"/>
                  </a:ext>
                </a:extLst>
              </a:tr>
              <a:tr h="257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966053"/>
                  </a:ext>
                </a:extLst>
              </a:tr>
              <a:tr h="257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993000"/>
                  </a:ext>
                </a:extLst>
              </a:tr>
              <a:tr h="257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614433"/>
                  </a:ext>
                </a:extLst>
              </a:tr>
              <a:tr h="257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982786"/>
                  </a:ext>
                </a:extLst>
              </a:tr>
              <a:tr h="257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74880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82306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7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551C41-E46E-409D-BC01-9C7991B3EAF5}"/>
              </a:ext>
            </a:extLst>
          </p:cNvPr>
          <p:cNvSpPr/>
          <p:nvPr/>
        </p:nvSpPr>
        <p:spPr>
          <a:xfrm>
            <a:off x="335360" y="324199"/>
            <a:ext cx="5544616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TriNode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row, col;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data;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TriTable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三元组表，按行优先顺序存储矩阵中的非零元。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*row; 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行向量，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row[i]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表示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行在</a:t>
            </a:r>
            <a:r>
              <a:rPr lang="en-US" altLang="zh-CN" sz="12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datas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中的起始下标。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mu, nu,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行数，列数，非零元个数。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412D102-522F-43BE-9855-79C790445EC9}"/>
              </a:ext>
            </a:extLst>
          </p:cNvPr>
          <p:cNvSpPr/>
          <p:nvPr/>
        </p:nvSpPr>
        <p:spPr>
          <a:xfrm>
            <a:off x="5879976" y="324199"/>
            <a:ext cx="6096000" cy="63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fr-F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CreateTriTable(</a:t>
            </a:r>
            <a:r>
              <a:rPr lang="fr-FR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TriTable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matrix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[], </a:t>
            </a:r>
            <a:r>
              <a:rPr lang="fr-F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n1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n2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.mu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n1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.nu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n2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统计非零元的个数，分配存储空间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count = 0;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n1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n2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matrix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 != 0)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count++;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.tu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count;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TriNode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[count];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.row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n1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+ 1];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填写三元组表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de-DE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de-DE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 = 0, t = 0;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n1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.row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 = t;</a:t>
            </a:r>
          </a:p>
          <a:p>
            <a:pPr lvl="2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n2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matrix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[k] != 0)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4"/>
            <a:r>
              <a:rPr lang="sv-SE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sv-SE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.datas[t].row = i;</a:t>
            </a:r>
          </a:p>
          <a:p>
            <a:pPr lvl="4"/>
            <a:r>
              <a:rPr lang="fr-FR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fr-FR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.datas[t].col = j;</a:t>
            </a:r>
          </a:p>
          <a:p>
            <a:pPr lvl="4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[t].data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matrix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[k];</a:t>
            </a:r>
          </a:p>
          <a:p>
            <a:pPr lvl="4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t++;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3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k++;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.row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n1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= t;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86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D55B024B-FEC8-461A-BE9F-370B489FDE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1543" y="692696"/>
            <a:ext cx="9933757" cy="983705"/>
          </a:xfrm>
        </p:spPr>
        <p:txBody>
          <a:bodyPr/>
          <a:lstStyle/>
          <a:p>
            <a:r>
              <a:rPr lang="zh-CN" altLang="en-US" dirty="0"/>
              <a:t>二、稀疏矩阵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D946594A-271F-4CC6-A12B-758417AC7D2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4"/>
            <a:ext cx="7364412" cy="2701925"/>
          </a:xfrm>
        </p:spPr>
        <p:txBody>
          <a:bodyPr/>
          <a:lstStyle/>
          <a:p>
            <a:r>
              <a:rPr lang="zh-CN" altLang="en-US" sz="2800"/>
              <a:t>带行向量的三元组法</a:t>
            </a:r>
          </a:p>
          <a:p>
            <a:pPr lvl="1"/>
            <a:r>
              <a:rPr lang="zh-CN" altLang="en-US" sz="2400"/>
              <a:t>矩阵乘法</a:t>
            </a:r>
          </a:p>
        </p:txBody>
      </p:sp>
      <p:pic>
        <p:nvPicPr>
          <p:cNvPr id="64525" name="Picture 13">
            <a:extLst>
              <a:ext uri="{FF2B5EF4-FFF2-40B4-BE49-F238E27FC236}">
                <a16:creationId xmlns:a16="http://schemas.microsoft.com/office/drawing/2014/main" id="{C26D84B0-919A-4F8D-8B0B-27524248D9C0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11688" y="3500439"/>
            <a:ext cx="3808412" cy="769937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64528" name="Picture 16">
            <a:extLst>
              <a:ext uri="{FF2B5EF4-FFF2-40B4-BE49-F238E27FC236}">
                <a16:creationId xmlns:a16="http://schemas.microsoft.com/office/drawing/2014/main" id="{5907709C-80ED-487F-B30E-AF9F17305CAC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83113" y="4365626"/>
            <a:ext cx="3808412" cy="157797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3" name="Picture 53">
            <a:extLst>
              <a:ext uri="{FF2B5EF4-FFF2-40B4-BE49-F238E27FC236}">
                <a16:creationId xmlns:a16="http://schemas.microsoft.com/office/drawing/2014/main" id="{8D92417A-4E2A-4062-A009-042A57B8D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9" y="3357563"/>
            <a:ext cx="7653337" cy="121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6" name="Picture 56">
            <a:extLst>
              <a:ext uri="{FF2B5EF4-FFF2-40B4-BE49-F238E27FC236}">
                <a16:creationId xmlns:a16="http://schemas.microsoft.com/office/drawing/2014/main" id="{2D54A12F-4004-4EE0-A89A-51E859E34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1484313"/>
            <a:ext cx="7651750" cy="172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1934" name="Object 14">
            <a:extLst>
              <a:ext uri="{FF2B5EF4-FFF2-40B4-BE49-F238E27FC236}">
                <a16:creationId xmlns:a16="http://schemas.microsoft.com/office/drawing/2014/main" id="{450A7145-200C-41B8-87F5-2704F33B45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2888" y="5084763"/>
          <a:ext cx="7632700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公式" r:id="rId5" imgW="4203360" imgH="939600" progId="Equation.3">
                  <p:embed/>
                </p:oleObj>
              </mc:Choice>
              <mc:Fallback>
                <p:oleObj name="公式" r:id="rId5" imgW="4203360" imgH="939600" progId="Equation.3">
                  <p:embed/>
                  <p:pic>
                    <p:nvPicPr>
                      <p:cNvPr id="81934" name="Object 14">
                        <a:extLst>
                          <a:ext uri="{FF2B5EF4-FFF2-40B4-BE49-F238E27FC236}">
                            <a16:creationId xmlns:a16="http://schemas.microsoft.com/office/drawing/2014/main" id="{450A7145-200C-41B8-87F5-2704F33B45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5084763"/>
                        <a:ext cx="7632700" cy="17065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44" name="Group 24">
            <a:extLst>
              <a:ext uri="{FF2B5EF4-FFF2-40B4-BE49-F238E27FC236}">
                <a16:creationId xmlns:a16="http://schemas.microsoft.com/office/drawing/2014/main" id="{8BD44589-2167-4210-93C3-F51E6F97CF8B}"/>
              </a:ext>
            </a:extLst>
          </p:cNvPr>
          <p:cNvGrpSpPr>
            <a:grpSpLocks/>
          </p:cNvGrpSpPr>
          <p:nvPr/>
        </p:nvGrpSpPr>
        <p:grpSpPr bwMode="auto">
          <a:xfrm>
            <a:off x="2868613" y="4622801"/>
            <a:ext cx="7345362" cy="2087563"/>
            <a:chOff x="884" y="2886"/>
            <a:chExt cx="4627" cy="1315"/>
          </a:xfrm>
        </p:grpSpPr>
        <p:sp>
          <p:nvSpPr>
            <p:cNvPr id="81938" name="AutoShape 18">
              <a:extLst>
                <a:ext uri="{FF2B5EF4-FFF2-40B4-BE49-F238E27FC236}">
                  <a16:creationId xmlns:a16="http://schemas.microsoft.com/office/drawing/2014/main" id="{F354D24C-66EB-4912-9792-3C66FD120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203"/>
              <a:ext cx="1361" cy="22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9" name="AutoShape 19">
              <a:extLst>
                <a:ext uri="{FF2B5EF4-FFF2-40B4-BE49-F238E27FC236}">
                  <a16:creationId xmlns:a16="http://schemas.microsoft.com/office/drawing/2014/main" id="{88F5D160-B496-4E0A-9048-3D497E28D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3203"/>
              <a:ext cx="1316" cy="99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0" name="AutoShape 20">
              <a:extLst>
                <a:ext uri="{FF2B5EF4-FFF2-40B4-BE49-F238E27FC236}">
                  <a16:creationId xmlns:a16="http://schemas.microsoft.com/office/drawing/2014/main" id="{577ED5DE-D183-4D12-B801-ACF7536B0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3203"/>
              <a:ext cx="1361" cy="22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1941" name="Group 21">
              <a:extLst>
                <a:ext uri="{FF2B5EF4-FFF2-40B4-BE49-F238E27FC236}">
                  <a16:creationId xmlns:a16="http://schemas.microsoft.com/office/drawing/2014/main" id="{86A46457-07A8-4442-8CC8-18E93AB9EE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9" y="2886"/>
              <a:ext cx="2177" cy="318"/>
              <a:chOff x="2064" y="799"/>
              <a:chExt cx="2177" cy="318"/>
            </a:xfrm>
          </p:grpSpPr>
          <p:sp>
            <p:nvSpPr>
              <p:cNvPr id="81942" name="Freeform 22">
                <a:extLst>
                  <a:ext uri="{FF2B5EF4-FFF2-40B4-BE49-F238E27FC236}">
                    <a16:creationId xmlns:a16="http://schemas.microsoft.com/office/drawing/2014/main" id="{4D56BEC7-20BD-4FB2-995F-8E2808BE9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799"/>
                <a:ext cx="2177" cy="318"/>
              </a:xfrm>
              <a:custGeom>
                <a:avLst/>
                <a:gdLst>
                  <a:gd name="T0" fmla="*/ 0 w 2177"/>
                  <a:gd name="T1" fmla="*/ 318 h 318"/>
                  <a:gd name="T2" fmla="*/ 1179 w 2177"/>
                  <a:gd name="T3" fmla="*/ 0 h 318"/>
                  <a:gd name="T4" fmla="*/ 2177 w 2177"/>
                  <a:gd name="T5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7" h="318">
                    <a:moveTo>
                      <a:pt x="0" y="318"/>
                    </a:moveTo>
                    <a:cubicBezTo>
                      <a:pt x="408" y="159"/>
                      <a:pt x="816" y="0"/>
                      <a:pt x="1179" y="0"/>
                    </a:cubicBezTo>
                    <a:cubicBezTo>
                      <a:pt x="1542" y="0"/>
                      <a:pt x="1859" y="159"/>
                      <a:pt x="2177" y="31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1943" name="Freeform 23">
                <a:extLst>
                  <a:ext uri="{FF2B5EF4-FFF2-40B4-BE49-F238E27FC236}">
                    <a16:creationId xmlns:a16="http://schemas.microsoft.com/office/drawing/2014/main" id="{90DDDC66-B4AB-4A80-8559-619918C10A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4" y="845"/>
                <a:ext cx="816" cy="272"/>
              </a:xfrm>
              <a:custGeom>
                <a:avLst/>
                <a:gdLst>
                  <a:gd name="T0" fmla="*/ 0 w 816"/>
                  <a:gd name="T1" fmla="*/ 272 h 272"/>
                  <a:gd name="T2" fmla="*/ 272 w 816"/>
                  <a:gd name="T3" fmla="*/ 136 h 272"/>
                  <a:gd name="T4" fmla="*/ 816 w 816"/>
                  <a:gd name="T5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6" h="272">
                    <a:moveTo>
                      <a:pt x="0" y="272"/>
                    </a:moveTo>
                    <a:cubicBezTo>
                      <a:pt x="68" y="226"/>
                      <a:pt x="136" y="181"/>
                      <a:pt x="272" y="136"/>
                    </a:cubicBezTo>
                    <a:cubicBezTo>
                      <a:pt x="408" y="91"/>
                      <a:pt x="612" y="45"/>
                      <a:pt x="816" y="0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81975" name="Group 55">
            <a:extLst>
              <a:ext uri="{FF2B5EF4-FFF2-40B4-BE49-F238E27FC236}">
                <a16:creationId xmlns:a16="http://schemas.microsoft.com/office/drawing/2014/main" id="{CBADF528-B02D-4729-A4C2-C8CFC2A8F0E4}"/>
              </a:ext>
            </a:extLst>
          </p:cNvPr>
          <p:cNvGrpSpPr>
            <a:grpSpLocks/>
          </p:cNvGrpSpPr>
          <p:nvPr/>
        </p:nvGrpSpPr>
        <p:grpSpPr bwMode="auto">
          <a:xfrm>
            <a:off x="2927351" y="1052513"/>
            <a:ext cx="5616575" cy="2087562"/>
            <a:chOff x="884" y="663"/>
            <a:chExt cx="3538" cy="1315"/>
          </a:xfrm>
        </p:grpSpPr>
        <p:sp>
          <p:nvSpPr>
            <p:cNvPr id="81926" name="AutoShape 6">
              <a:extLst>
                <a:ext uri="{FF2B5EF4-FFF2-40B4-BE49-F238E27FC236}">
                  <a16:creationId xmlns:a16="http://schemas.microsoft.com/office/drawing/2014/main" id="{AF95D7B2-9A9D-4C8B-9EED-AB9AE1121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981"/>
              <a:ext cx="1361" cy="22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27" name="AutoShape 7">
              <a:extLst>
                <a:ext uri="{FF2B5EF4-FFF2-40B4-BE49-F238E27FC236}">
                  <a16:creationId xmlns:a16="http://schemas.microsoft.com/office/drawing/2014/main" id="{2F05EFD4-6107-483C-8417-5F244D9BC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935"/>
              <a:ext cx="227" cy="1043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5" name="AutoShape 15">
              <a:extLst>
                <a:ext uri="{FF2B5EF4-FFF2-40B4-BE49-F238E27FC236}">
                  <a16:creationId xmlns:a16="http://schemas.microsoft.com/office/drawing/2014/main" id="{DFCAB201-AD97-42EF-8A80-EB42ADE17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935"/>
              <a:ext cx="227" cy="27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1933" name="Group 13">
              <a:extLst>
                <a:ext uri="{FF2B5EF4-FFF2-40B4-BE49-F238E27FC236}">
                  <a16:creationId xmlns:a16="http://schemas.microsoft.com/office/drawing/2014/main" id="{38E81BDB-5814-4280-BEAB-BCB7D9CB0D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663"/>
              <a:ext cx="2177" cy="318"/>
              <a:chOff x="2064" y="799"/>
              <a:chExt cx="2177" cy="318"/>
            </a:xfrm>
          </p:grpSpPr>
          <p:sp>
            <p:nvSpPr>
              <p:cNvPr id="81931" name="Freeform 11">
                <a:extLst>
                  <a:ext uri="{FF2B5EF4-FFF2-40B4-BE49-F238E27FC236}">
                    <a16:creationId xmlns:a16="http://schemas.microsoft.com/office/drawing/2014/main" id="{FDE7E632-1A48-452D-84D4-FF1825A1E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" y="799"/>
                <a:ext cx="2177" cy="318"/>
              </a:xfrm>
              <a:custGeom>
                <a:avLst/>
                <a:gdLst>
                  <a:gd name="T0" fmla="*/ 0 w 2177"/>
                  <a:gd name="T1" fmla="*/ 318 h 318"/>
                  <a:gd name="T2" fmla="*/ 1179 w 2177"/>
                  <a:gd name="T3" fmla="*/ 0 h 318"/>
                  <a:gd name="T4" fmla="*/ 2177 w 2177"/>
                  <a:gd name="T5" fmla="*/ 3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77" h="318">
                    <a:moveTo>
                      <a:pt x="0" y="318"/>
                    </a:moveTo>
                    <a:cubicBezTo>
                      <a:pt x="408" y="159"/>
                      <a:pt x="816" y="0"/>
                      <a:pt x="1179" y="0"/>
                    </a:cubicBezTo>
                    <a:cubicBezTo>
                      <a:pt x="1542" y="0"/>
                      <a:pt x="1859" y="159"/>
                      <a:pt x="2177" y="318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1932" name="Freeform 12">
                <a:extLst>
                  <a:ext uri="{FF2B5EF4-FFF2-40B4-BE49-F238E27FC236}">
                    <a16:creationId xmlns:a16="http://schemas.microsoft.com/office/drawing/2014/main" id="{E9FC7940-2BE7-4282-95CB-7F8DF44DA1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4" y="845"/>
                <a:ext cx="816" cy="272"/>
              </a:xfrm>
              <a:custGeom>
                <a:avLst/>
                <a:gdLst>
                  <a:gd name="T0" fmla="*/ 0 w 816"/>
                  <a:gd name="T1" fmla="*/ 272 h 272"/>
                  <a:gd name="T2" fmla="*/ 272 w 816"/>
                  <a:gd name="T3" fmla="*/ 136 h 272"/>
                  <a:gd name="T4" fmla="*/ 816 w 816"/>
                  <a:gd name="T5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6" h="272">
                    <a:moveTo>
                      <a:pt x="0" y="272"/>
                    </a:moveTo>
                    <a:cubicBezTo>
                      <a:pt x="68" y="226"/>
                      <a:pt x="136" y="181"/>
                      <a:pt x="272" y="136"/>
                    </a:cubicBezTo>
                    <a:cubicBezTo>
                      <a:pt x="408" y="91"/>
                      <a:pt x="612" y="45"/>
                      <a:pt x="816" y="0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82027" name="Group 107">
            <a:extLst>
              <a:ext uri="{FF2B5EF4-FFF2-40B4-BE49-F238E27FC236}">
                <a16:creationId xmlns:a16="http://schemas.microsoft.com/office/drawing/2014/main" id="{6987DACF-C796-49B8-B8D7-1CB06D6101FB}"/>
              </a:ext>
            </a:extLst>
          </p:cNvPr>
          <p:cNvGrpSpPr>
            <a:grpSpLocks/>
          </p:cNvGrpSpPr>
          <p:nvPr/>
        </p:nvGrpSpPr>
        <p:grpSpPr bwMode="auto">
          <a:xfrm>
            <a:off x="3544888" y="4521200"/>
            <a:ext cx="6697662" cy="1366838"/>
            <a:chOff x="1292" y="2841"/>
            <a:chExt cx="4219" cy="861"/>
          </a:xfrm>
        </p:grpSpPr>
        <p:sp>
          <p:nvSpPr>
            <p:cNvPr id="81953" name="AutoShape 33">
              <a:extLst>
                <a:ext uri="{FF2B5EF4-FFF2-40B4-BE49-F238E27FC236}">
                  <a16:creationId xmlns:a16="http://schemas.microsoft.com/office/drawing/2014/main" id="{BEA3522C-3D9B-4A71-A782-7311C77A5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3204"/>
              <a:ext cx="227" cy="27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4" name="AutoShape 34">
              <a:extLst>
                <a:ext uri="{FF2B5EF4-FFF2-40B4-BE49-F238E27FC236}">
                  <a16:creationId xmlns:a16="http://schemas.microsoft.com/office/drawing/2014/main" id="{FDFEF8FA-4D67-4640-B7A8-B8FBF3EA5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3475"/>
              <a:ext cx="1361" cy="22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5" name="AutoShape 35">
              <a:extLst>
                <a:ext uri="{FF2B5EF4-FFF2-40B4-BE49-F238E27FC236}">
                  <a16:creationId xmlns:a16="http://schemas.microsoft.com/office/drawing/2014/main" id="{CA949BC0-A494-4758-A41F-5C85D5783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3249"/>
              <a:ext cx="1361" cy="22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7" name="Freeform 37">
              <a:extLst>
                <a:ext uri="{FF2B5EF4-FFF2-40B4-BE49-F238E27FC236}">
                  <a16:creationId xmlns:a16="http://schemas.microsoft.com/office/drawing/2014/main" id="{71CC51E5-7A72-4437-8AD4-A47AE4B64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" y="2886"/>
              <a:ext cx="3401" cy="318"/>
            </a:xfrm>
            <a:custGeom>
              <a:avLst/>
              <a:gdLst>
                <a:gd name="T0" fmla="*/ 0 w 2177"/>
                <a:gd name="T1" fmla="*/ 318 h 318"/>
                <a:gd name="T2" fmla="*/ 1179 w 2177"/>
                <a:gd name="T3" fmla="*/ 0 h 318"/>
                <a:gd name="T4" fmla="*/ 2177 w 2177"/>
                <a:gd name="T5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7" h="318">
                  <a:moveTo>
                    <a:pt x="0" y="318"/>
                  </a:moveTo>
                  <a:cubicBezTo>
                    <a:pt x="408" y="159"/>
                    <a:pt x="816" y="0"/>
                    <a:pt x="1179" y="0"/>
                  </a:cubicBezTo>
                  <a:cubicBezTo>
                    <a:pt x="1542" y="0"/>
                    <a:pt x="1859" y="159"/>
                    <a:pt x="2177" y="31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58" name="Freeform 38">
              <a:extLst>
                <a:ext uri="{FF2B5EF4-FFF2-40B4-BE49-F238E27FC236}">
                  <a16:creationId xmlns:a16="http://schemas.microsoft.com/office/drawing/2014/main" id="{A2553998-117C-480C-A889-36D2CA78A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" y="2977"/>
              <a:ext cx="988" cy="498"/>
            </a:xfrm>
            <a:custGeom>
              <a:avLst/>
              <a:gdLst>
                <a:gd name="T0" fmla="*/ 0 w 816"/>
                <a:gd name="T1" fmla="*/ 272 h 272"/>
                <a:gd name="T2" fmla="*/ 272 w 816"/>
                <a:gd name="T3" fmla="*/ 136 h 272"/>
                <a:gd name="T4" fmla="*/ 816 w 816"/>
                <a:gd name="T5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6" h="272">
                  <a:moveTo>
                    <a:pt x="0" y="272"/>
                  </a:moveTo>
                  <a:cubicBezTo>
                    <a:pt x="68" y="226"/>
                    <a:pt x="136" y="181"/>
                    <a:pt x="272" y="136"/>
                  </a:cubicBezTo>
                  <a:cubicBezTo>
                    <a:pt x="408" y="91"/>
                    <a:pt x="612" y="45"/>
                    <a:pt x="816" y="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59" name="Text Box 39">
              <a:extLst>
                <a:ext uri="{FF2B5EF4-FFF2-40B4-BE49-F238E27FC236}">
                  <a16:creationId xmlns:a16="http://schemas.microsoft.com/office/drawing/2014/main" id="{78BA4785-CF88-4D37-A8D8-D900A402A4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" y="2841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+</a:t>
              </a:r>
            </a:p>
          </p:txBody>
        </p:sp>
      </p:grpSp>
      <p:grpSp>
        <p:nvGrpSpPr>
          <p:cNvPr id="81972" name="Group 52">
            <a:extLst>
              <a:ext uri="{FF2B5EF4-FFF2-40B4-BE49-F238E27FC236}">
                <a16:creationId xmlns:a16="http://schemas.microsoft.com/office/drawing/2014/main" id="{1090E788-CFE5-45ED-B439-D5351BC0AF2C}"/>
              </a:ext>
            </a:extLst>
          </p:cNvPr>
          <p:cNvGrpSpPr>
            <a:grpSpLocks/>
          </p:cNvGrpSpPr>
          <p:nvPr/>
        </p:nvGrpSpPr>
        <p:grpSpPr bwMode="auto">
          <a:xfrm>
            <a:off x="2897188" y="4592639"/>
            <a:ext cx="7345362" cy="936625"/>
            <a:chOff x="1133" y="2523"/>
            <a:chExt cx="4627" cy="590"/>
          </a:xfrm>
        </p:grpSpPr>
        <p:sp>
          <p:nvSpPr>
            <p:cNvPr id="81952" name="Text Box 32">
              <a:extLst>
                <a:ext uri="{FF2B5EF4-FFF2-40B4-BE49-F238E27FC236}">
                  <a16:creationId xmlns:a16="http://schemas.microsoft.com/office/drawing/2014/main" id="{09ADE732-FAE5-4C72-900F-220E0F6B4D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2568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+</a:t>
              </a:r>
            </a:p>
          </p:txBody>
        </p:sp>
        <p:grpSp>
          <p:nvGrpSpPr>
            <p:cNvPr id="81967" name="Group 47">
              <a:extLst>
                <a:ext uri="{FF2B5EF4-FFF2-40B4-BE49-F238E27FC236}">
                  <a16:creationId xmlns:a16="http://schemas.microsoft.com/office/drawing/2014/main" id="{E2D7F251-6BC2-4B3F-940F-7BAC18D917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3" y="2523"/>
              <a:ext cx="4627" cy="590"/>
              <a:chOff x="884" y="3475"/>
              <a:chExt cx="4627" cy="590"/>
            </a:xfrm>
          </p:grpSpPr>
          <p:sp>
            <p:nvSpPr>
              <p:cNvPr id="81945" name="AutoShape 25">
                <a:extLst>
                  <a:ext uri="{FF2B5EF4-FFF2-40B4-BE49-F238E27FC236}">
                    <a16:creationId xmlns:a16="http://schemas.microsoft.com/office/drawing/2014/main" id="{561E3148-1C58-459F-BFED-A178832F60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4" y="3793"/>
                <a:ext cx="227" cy="272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1950" name="Group 30">
                <a:extLst>
                  <a:ext uri="{FF2B5EF4-FFF2-40B4-BE49-F238E27FC236}">
                    <a16:creationId xmlns:a16="http://schemas.microsoft.com/office/drawing/2014/main" id="{E4DD3F17-E26B-4D23-97F3-17E903971C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66" y="3475"/>
                <a:ext cx="3719" cy="363"/>
                <a:chOff x="1111" y="2840"/>
                <a:chExt cx="3719" cy="363"/>
              </a:xfrm>
            </p:grpSpPr>
            <p:sp>
              <p:nvSpPr>
                <p:cNvPr id="81948" name="Freeform 28">
                  <a:extLst>
                    <a:ext uri="{FF2B5EF4-FFF2-40B4-BE49-F238E27FC236}">
                      <a16:creationId xmlns:a16="http://schemas.microsoft.com/office/drawing/2014/main" id="{38BD4FCE-BD75-436E-AD7E-6C54C25BFD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1" y="2840"/>
                  <a:ext cx="3719" cy="318"/>
                </a:xfrm>
                <a:custGeom>
                  <a:avLst/>
                  <a:gdLst>
                    <a:gd name="T0" fmla="*/ 0 w 2177"/>
                    <a:gd name="T1" fmla="*/ 318 h 318"/>
                    <a:gd name="T2" fmla="*/ 1179 w 2177"/>
                    <a:gd name="T3" fmla="*/ 0 h 318"/>
                    <a:gd name="T4" fmla="*/ 2177 w 2177"/>
                    <a:gd name="T5" fmla="*/ 318 h 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7" h="318">
                      <a:moveTo>
                        <a:pt x="0" y="318"/>
                      </a:moveTo>
                      <a:cubicBezTo>
                        <a:pt x="408" y="159"/>
                        <a:pt x="816" y="0"/>
                        <a:pt x="1179" y="0"/>
                      </a:cubicBezTo>
                      <a:cubicBezTo>
                        <a:pt x="1542" y="0"/>
                        <a:pt x="1859" y="159"/>
                        <a:pt x="2177" y="318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81949" name="Freeform 29">
                  <a:extLst>
                    <a:ext uri="{FF2B5EF4-FFF2-40B4-BE49-F238E27FC236}">
                      <a16:creationId xmlns:a16="http://schemas.microsoft.com/office/drawing/2014/main" id="{D1EA65A1-DD0F-4D86-A970-B628179BE3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4" y="2931"/>
                  <a:ext cx="1134" cy="272"/>
                </a:xfrm>
                <a:custGeom>
                  <a:avLst/>
                  <a:gdLst>
                    <a:gd name="T0" fmla="*/ 0 w 816"/>
                    <a:gd name="T1" fmla="*/ 272 h 272"/>
                    <a:gd name="T2" fmla="*/ 272 w 816"/>
                    <a:gd name="T3" fmla="*/ 136 h 272"/>
                    <a:gd name="T4" fmla="*/ 816 w 816"/>
                    <a:gd name="T5" fmla="*/ 0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16" h="272">
                      <a:moveTo>
                        <a:pt x="0" y="272"/>
                      </a:moveTo>
                      <a:cubicBezTo>
                        <a:pt x="68" y="226"/>
                        <a:pt x="136" y="181"/>
                        <a:pt x="272" y="136"/>
                      </a:cubicBezTo>
                      <a:cubicBezTo>
                        <a:pt x="408" y="91"/>
                        <a:pt x="612" y="45"/>
                        <a:pt x="816" y="0"/>
                      </a:cubicBezTo>
                    </a:path>
                  </a:pathLst>
                </a:custGeom>
                <a:noFill/>
                <a:ln w="2857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81961" name="AutoShape 41">
                <a:extLst>
                  <a:ext uri="{FF2B5EF4-FFF2-40B4-BE49-F238E27FC236}">
                    <a16:creationId xmlns:a16="http://schemas.microsoft.com/office/drawing/2014/main" id="{D21FA059-709C-47CD-93A1-2557F17BE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2" y="3838"/>
                <a:ext cx="1361" cy="227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62" name="AutoShape 42">
                <a:extLst>
                  <a:ext uri="{FF2B5EF4-FFF2-40B4-BE49-F238E27FC236}">
                    <a16:creationId xmlns:a16="http://schemas.microsoft.com/office/drawing/2014/main" id="{8E93C59A-03DC-42E5-B8C7-9AC291EA3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3838"/>
                <a:ext cx="1361" cy="227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2028" name="Group 108">
            <a:extLst>
              <a:ext uri="{FF2B5EF4-FFF2-40B4-BE49-F238E27FC236}">
                <a16:creationId xmlns:a16="http://schemas.microsoft.com/office/drawing/2014/main" id="{6E9F8B7E-CAD7-4025-B08D-51EFCB28B880}"/>
              </a:ext>
            </a:extLst>
          </p:cNvPr>
          <p:cNvGrpSpPr>
            <a:grpSpLocks/>
          </p:cNvGrpSpPr>
          <p:nvPr/>
        </p:nvGrpSpPr>
        <p:grpSpPr bwMode="auto">
          <a:xfrm>
            <a:off x="4702175" y="4581525"/>
            <a:ext cx="5545138" cy="2160588"/>
            <a:chOff x="1973" y="2886"/>
            <a:chExt cx="3493" cy="1361"/>
          </a:xfrm>
        </p:grpSpPr>
        <p:sp>
          <p:nvSpPr>
            <p:cNvPr id="81946" name="AutoShape 26">
              <a:extLst>
                <a:ext uri="{FF2B5EF4-FFF2-40B4-BE49-F238E27FC236}">
                  <a16:creationId xmlns:a16="http://schemas.microsoft.com/office/drawing/2014/main" id="{577FCA81-4BFB-4B6C-8A53-C646BCC13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4020"/>
              <a:ext cx="1361" cy="22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1" name="AutoShape 31">
              <a:extLst>
                <a:ext uri="{FF2B5EF4-FFF2-40B4-BE49-F238E27FC236}">
                  <a16:creationId xmlns:a16="http://schemas.microsoft.com/office/drawing/2014/main" id="{375E8070-85D5-4B65-B116-560911DE9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3249"/>
              <a:ext cx="1361" cy="227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60" name="AutoShape 40">
              <a:extLst>
                <a:ext uri="{FF2B5EF4-FFF2-40B4-BE49-F238E27FC236}">
                  <a16:creationId xmlns:a16="http://schemas.microsoft.com/office/drawing/2014/main" id="{219F132C-BCBE-40D2-BBEC-1553D26CF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3204"/>
              <a:ext cx="227" cy="27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64" name="Freeform 44">
              <a:extLst>
                <a:ext uri="{FF2B5EF4-FFF2-40B4-BE49-F238E27FC236}">
                  <a16:creationId xmlns:a16="http://schemas.microsoft.com/office/drawing/2014/main" id="{55986B4D-AA02-42D2-8CA3-84C916E9F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" y="2886"/>
              <a:ext cx="2630" cy="318"/>
            </a:xfrm>
            <a:custGeom>
              <a:avLst/>
              <a:gdLst>
                <a:gd name="T0" fmla="*/ 0 w 2177"/>
                <a:gd name="T1" fmla="*/ 318 h 318"/>
                <a:gd name="T2" fmla="*/ 1179 w 2177"/>
                <a:gd name="T3" fmla="*/ 0 h 318"/>
                <a:gd name="T4" fmla="*/ 2177 w 2177"/>
                <a:gd name="T5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7" h="318">
                  <a:moveTo>
                    <a:pt x="0" y="318"/>
                  </a:moveTo>
                  <a:cubicBezTo>
                    <a:pt x="408" y="159"/>
                    <a:pt x="816" y="0"/>
                    <a:pt x="1179" y="0"/>
                  </a:cubicBezTo>
                  <a:cubicBezTo>
                    <a:pt x="1542" y="0"/>
                    <a:pt x="1859" y="159"/>
                    <a:pt x="2177" y="318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65" name="Freeform 45">
              <a:extLst>
                <a:ext uri="{FF2B5EF4-FFF2-40B4-BE49-F238E27FC236}">
                  <a16:creationId xmlns:a16="http://schemas.microsoft.com/office/drawing/2014/main" id="{A65D8836-EFB6-4C06-A994-F1B93A120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1" y="2977"/>
              <a:ext cx="1005" cy="1043"/>
            </a:xfrm>
            <a:custGeom>
              <a:avLst/>
              <a:gdLst>
                <a:gd name="T0" fmla="*/ 0 w 816"/>
                <a:gd name="T1" fmla="*/ 272 h 272"/>
                <a:gd name="T2" fmla="*/ 272 w 816"/>
                <a:gd name="T3" fmla="*/ 136 h 272"/>
                <a:gd name="T4" fmla="*/ 816 w 816"/>
                <a:gd name="T5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6" h="272">
                  <a:moveTo>
                    <a:pt x="0" y="272"/>
                  </a:moveTo>
                  <a:cubicBezTo>
                    <a:pt x="68" y="226"/>
                    <a:pt x="136" y="181"/>
                    <a:pt x="272" y="136"/>
                  </a:cubicBezTo>
                  <a:cubicBezTo>
                    <a:pt x="408" y="91"/>
                    <a:pt x="612" y="45"/>
                    <a:pt x="816" y="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66" name="Text Box 46">
              <a:extLst>
                <a:ext uri="{FF2B5EF4-FFF2-40B4-BE49-F238E27FC236}">
                  <a16:creationId xmlns:a16="http://schemas.microsoft.com/office/drawing/2014/main" id="{F6B7CEB3-7F90-46F2-BE0B-2DAF685AD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2886"/>
              <a:ext cx="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  <a:latin typeface="Courier New" panose="02070309020205020404" pitchFamily="49" charset="0"/>
                  <a:ea typeface="楷体_GB2312" pitchFamily="49" charset="-122"/>
                </a:rPr>
                <a:t>+</a:t>
              </a:r>
            </a:p>
          </p:txBody>
        </p:sp>
      </p:grpSp>
      <p:pic>
        <p:nvPicPr>
          <p:cNvPr id="81974" name="Picture 54">
            <a:extLst>
              <a:ext uri="{FF2B5EF4-FFF2-40B4-BE49-F238E27FC236}">
                <a16:creationId xmlns:a16="http://schemas.microsoft.com/office/drawing/2014/main" id="{838F6B90-D249-47A2-8A40-156E4A151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9" y="188914"/>
            <a:ext cx="2471737" cy="11953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50" name="Object 6">
            <a:extLst>
              <a:ext uri="{FF2B5EF4-FFF2-40B4-BE49-F238E27FC236}">
                <a16:creationId xmlns:a16="http://schemas.microsoft.com/office/drawing/2014/main" id="{E39CA377-12FA-4A6D-AB9E-54EE81E751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4" y="1916113"/>
          <a:ext cx="7272337" cy="177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公式" r:id="rId3" imgW="3848040" imgH="939600" progId="Equation.3">
                  <p:embed/>
                </p:oleObj>
              </mc:Choice>
              <mc:Fallback>
                <p:oleObj name="公式" r:id="rId3" imgW="3848040" imgH="939600" progId="Equation.3">
                  <p:embed/>
                  <p:pic>
                    <p:nvPicPr>
                      <p:cNvPr id="82950" name="Object 6">
                        <a:extLst>
                          <a:ext uri="{FF2B5EF4-FFF2-40B4-BE49-F238E27FC236}">
                            <a16:creationId xmlns:a16="http://schemas.microsoft.com/office/drawing/2014/main" id="{E39CA377-12FA-4A6D-AB9E-54EE81E751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1916113"/>
                        <a:ext cx="7272337" cy="17764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7">
            <a:extLst>
              <a:ext uri="{FF2B5EF4-FFF2-40B4-BE49-F238E27FC236}">
                <a16:creationId xmlns:a16="http://schemas.microsoft.com/office/drawing/2014/main" id="{13739CCB-B224-4041-AC06-00D20120C8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4" y="3933825"/>
          <a:ext cx="6696075" cy="221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公式" r:id="rId5" imgW="2844720" imgH="939600" progId="Equation.3">
                  <p:embed/>
                </p:oleObj>
              </mc:Choice>
              <mc:Fallback>
                <p:oleObj name="公式" r:id="rId5" imgW="2844720" imgH="939600" progId="Equation.3">
                  <p:embed/>
                  <p:pic>
                    <p:nvPicPr>
                      <p:cNvPr id="82951" name="Object 7">
                        <a:extLst>
                          <a:ext uri="{FF2B5EF4-FFF2-40B4-BE49-F238E27FC236}">
                            <a16:creationId xmlns:a16="http://schemas.microsoft.com/office/drawing/2014/main" id="{13739CCB-B224-4041-AC06-00D20120C8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3933825"/>
                        <a:ext cx="6696075" cy="2211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Object 8">
            <a:extLst>
              <a:ext uri="{FF2B5EF4-FFF2-40B4-BE49-F238E27FC236}">
                <a16:creationId xmlns:a16="http://schemas.microsoft.com/office/drawing/2014/main" id="{D39019F6-40DC-49D3-B5EC-D38AB14826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3" y="404813"/>
          <a:ext cx="2665412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公式" r:id="rId7" imgW="939600" imgH="431640" progId="Equation.3">
                  <p:embed/>
                </p:oleObj>
              </mc:Choice>
              <mc:Fallback>
                <p:oleObj name="公式" r:id="rId7" imgW="939600" imgH="431640" progId="Equation.3">
                  <p:embed/>
                  <p:pic>
                    <p:nvPicPr>
                      <p:cNvPr id="82952" name="Object 8">
                        <a:extLst>
                          <a:ext uri="{FF2B5EF4-FFF2-40B4-BE49-F238E27FC236}">
                            <a16:creationId xmlns:a16="http://schemas.microsoft.com/office/drawing/2014/main" id="{D39019F6-40DC-49D3-B5EC-D38AB14826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404813"/>
                        <a:ext cx="2665412" cy="12239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97850DE-36FA-492F-BC52-D3451F846DF9}"/>
              </a:ext>
            </a:extLst>
          </p:cNvPr>
          <p:cNvSpPr/>
          <p:nvPr/>
        </p:nvSpPr>
        <p:spPr>
          <a:xfrm>
            <a:off x="983432" y="404664"/>
            <a:ext cx="10729192" cy="6340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C = A * B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fr-F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MatrixMulti(</a:t>
            </a:r>
            <a:r>
              <a:rPr lang="fr-FR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TriTable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TriTable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fr-FR" altLang="zh-CN" sz="14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TriTable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fr-F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fr-F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分配未压缩结果矩阵存储区，并初始化为全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*buffer =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.mu *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.nu]{};</a:t>
            </a:r>
          </a:p>
          <a:p>
            <a:pPr lvl="1"/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逐行计算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Ci = Ai * B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*cp = buffer; 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cp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此时指向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buffer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中的第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行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nn-NO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.mu; i++)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取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的第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行中的非零元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.row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[i]; j &lt;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.row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+ 1];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A[i]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中的非零元与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的对应行中的非零元对乘，结果累加到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的第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行中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pt-BR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pt-B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 = </a:t>
            </a:r>
            <a:r>
              <a:rPr lang="pt-BR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pt-BR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.datas[</a:t>
            </a:r>
            <a:r>
              <a:rPr lang="pt-BR" altLang="zh-CN" sz="14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j].col;</a:t>
            </a:r>
            <a:endParaRPr lang="pt-BR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3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 =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.row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[r]; k &lt;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.row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[r + 1]; k++)</a:t>
            </a: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cp[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[k].col] +=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[j].data * </a:t>
            </a:r>
            <a:r>
              <a:rPr lang="en-US" altLang="zh-CN" sz="14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.datas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[k].data;</a:t>
            </a:r>
          </a:p>
          <a:p>
            <a:pPr lvl="3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2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cp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指向下一行（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的列数与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的列数相同）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cp +=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.nu;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将计算结果填写到结果表</a:t>
            </a:r>
            <a:r>
              <a:rPr lang="en-US" altLang="zh-CN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zh-CN" altLang="en-US" sz="14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中</a:t>
            </a:r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CreateTriTable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buffer,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.mu, </a:t>
            </a:r>
            <a:r>
              <a:rPr lang="en-US" altLang="zh-CN" sz="14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.nu);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buffer;</a:t>
            </a:r>
          </a:p>
          <a:p>
            <a:pPr lvl="1"/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093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EBE8B2CE-14DC-46E4-8C17-1A771483E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527" y="758826"/>
            <a:ext cx="10077773" cy="917575"/>
          </a:xfrm>
        </p:spPr>
        <p:txBody>
          <a:bodyPr/>
          <a:lstStyle/>
          <a:p>
            <a:r>
              <a:rPr lang="zh-CN" altLang="en-US" dirty="0"/>
              <a:t>二、稀疏矩阵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55C763F5-ACAB-42A2-8592-71B2F76C5F6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90801" y="1981200"/>
            <a:ext cx="7681913" cy="800100"/>
          </a:xfrm>
        </p:spPr>
        <p:txBody>
          <a:bodyPr/>
          <a:lstStyle/>
          <a:p>
            <a:r>
              <a:rPr lang="zh-CN" altLang="en-US" sz="2800"/>
              <a:t>十字链表法</a:t>
            </a:r>
          </a:p>
        </p:txBody>
      </p:sp>
      <p:pic>
        <p:nvPicPr>
          <p:cNvPr id="91141" name="Picture 5">
            <a:extLst>
              <a:ext uri="{FF2B5EF4-FFF2-40B4-BE49-F238E27FC236}">
                <a16:creationId xmlns:a16="http://schemas.microsoft.com/office/drawing/2014/main" id="{CFC119D7-AA0D-47B2-9DBC-20EF8FD3180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5551" y="2924176"/>
            <a:ext cx="2447925" cy="200342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grpSp>
        <p:nvGrpSpPr>
          <p:cNvPr id="91262" name="Group 126">
            <a:extLst>
              <a:ext uri="{FF2B5EF4-FFF2-40B4-BE49-F238E27FC236}">
                <a16:creationId xmlns:a16="http://schemas.microsoft.com/office/drawing/2014/main" id="{4C5850E6-689B-472B-98B5-EDA8912548AF}"/>
              </a:ext>
            </a:extLst>
          </p:cNvPr>
          <p:cNvGrpSpPr>
            <a:grpSpLocks/>
          </p:cNvGrpSpPr>
          <p:nvPr/>
        </p:nvGrpSpPr>
        <p:grpSpPr bwMode="auto">
          <a:xfrm>
            <a:off x="5113338" y="2635250"/>
            <a:ext cx="5446712" cy="4033838"/>
            <a:chOff x="2261" y="1660"/>
            <a:chExt cx="3431" cy="2541"/>
          </a:xfrm>
        </p:grpSpPr>
        <p:grpSp>
          <p:nvGrpSpPr>
            <p:cNvPr id="91260" name="Group 124">
              <a:extLst>
                <a:ext uri="{FF2B5EF4-FFF2-40B4-BE49-F238E27FC236}">
                  <a16:creationId xmlns:a16="http://schemas.microsoft.com/office/drawing/2014/main" id="{216A1DAA-AC31-4014-813B-1EFBAA5C26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1" y="1660"/>
              <a:ext cx="3431" cy="2541"/>
              <a:chOff x="2261" y="1344"/>
              <a:chExt cx="3431" cy="2541"/>
            </a:xfrm>
          </p:grpSpPr>
          <p:sp>
            <p:nvSpPr>
              <p:cNvPr id="91144" name="Rectangle 8">
                <a:extLst>
                  <a:ext uri="{FF2B5EF4-FFF2-40B4-BE49-F238E27FC236}">
                    <a16:creationId xmlns:a16="http://schemas.microsoft.com/office/drawing/2014/main" id="{46A86296-A3C0-46ED-907D-5EAE83ABF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3" y="1564"/>
                <a:ext cx="426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91145" name="Rectangle 9">
                <a:extLst>
                  <a:ext uri="{FF2B5EF4-FFF2-40B4-BE49-F238E27FC236}">
                    <a16:creationId xmlns:a16="http://schemas.microsoft.com/office/drawing/2014/main" id="{50F9C0A8-4557-4DD5-8587-47DFF500FC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6" y="1564"/>
                <a:ext cx="427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91146" name="Rectangle 10">
                <a:extLst>
                  <a:ext uri="{FF2B5EF4-FFF2-40B4-BE49-F238E27FC236}">
                    <a16:creationId xmlns:a16="http://schemas.microsoft.com/office/drawing/2014/main" id="{EAE9509F-B621-45FB-88A3-E8CB4928C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1" y="1564"/>
                <a:ext cx="425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91147" name="Rectangle 11">
                <a:extLst>
                  <a:ext uri="{FF2B5EF4-FFF2-40B4-BE49-F238E27FC236}">
                    <a16:creationId xmlns:a16="http://schemas.microsoft.com/office/drawing/2014/main" id="{112F54C1-BDD8-490A-9226-3CB7E2947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525"/>
                <a:ext cx="427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/>
                  <a:t>∧</a:t>
                </a:r>
              </a:p>
            </p:txBody>
          </p:sp>
          <p:sp>
            <p:nvSpPr>
              <p:cNvPr id="91148" name="Rectangle 12">
                <a:extLst>
                  <a:ext uri="{FF2B5EF4-FFF2-40B4-BE49-F238E27FC236}">
                    <a16:creationId xmlns:a16="http://schemas.microsoft.com/office/drawing/2014/main" id="{22C23B9F-893C-419F-8B21-E77A5EC80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564"/>
                <a:ext cx="426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91149" name="Rectangle 13">
                <a:extLst>
                  <a:ext uri="{FF2B5EF4-FFF2-40B4-BE49-F238E27FC236}">
                    <a16:creationId xmlns:a16="http://schemas.microsoft.com/office/drawing/2014/main" id="{7E496A55-17CE-4AD1-8A01-5D2B00956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2" y="1525"/>
                <a:ext cx="426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/>
                  <a:t>∧</a:t>
                </a:r>
              </a:p>
            </p:txBody>
          </p:sp>
          <p:sp>
            <p:nvSpPr>
              <p:cNvPr id="91150" name="Rectangle 14">
                <a:extLst>
                  <a:ext uri="{FF2B5EF4-FFF2-40B4-BE49-F238E27FC236}">
                    <a16:creationId xmlns:a16="http://schemas.microsoft.com/office/drawing/2014/main" id="{BECB38EA-88F0-4DC6-9BCA-0A4D528E6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3" y="1344"/>
                <a:ext cx="426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/>
                  <a:t>5</a:t>
                </a:r>
              </a:p>
            </p:txBody>
          </p:sp>
          <p:sp>
            <p:nvSpPr>
              <p:cNvPr id="91151" name="Rectangle 15">
                <a:extLst>
                  <a:ext uri="{FF2B5EF4-FFF2-40B4-BE49-F238E27FC236}">
                    <a16:creationId xmlns:a16="http://schemas.microsoft.com/office/drawing/2014/main" id="{E6F80ADB-7D03-4D70-86DC-2EE91F7F1D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6" y="1344"/>
                <a:ext cx="427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/>
                  <a:t>4</a:t>
                </a:r>
              </a:p>
            </p:txBody>
          </p:sp>
          <p:sp>
            <p:nvSpPr>
              <p:cNvPr id="91152" name="Rectangle 16">
                <a:extLst>
                  <a:ext uri="{FF2B5EF4-FFF2-40B4-BE49-F238E27FC236}">
                    <a16:creationId xmlns:a16="http://schemas.microsoft.com/office/drawing/2014/main" id="{4F7B177E-17E9-4D9D-B352-5293ED2CF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1" y="1344"/>
                <a:ext cx="425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/>
                  <a:t>3</a:t>
                </a:r>
              </a:p>
            </p:txBody>
          </p:sp>
          <p:sp>
            <p:nvSpPr>
              <p:cNvPr id="91153" name="Rectangle 17">
                <a:extLst>
                  <a:ext uri="{FF2B5EF4-FFF2-40B4-BE49-F238E27FC236}">
                    <a16:creationId xmlns:a16="http://schemas.microsoft.com/office/drawing/2014/main" id="{FCC411A4-CDAC-4A60-863A-C6860284D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1344"/>
                <a:ext cx="427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/>
                  <a:t>2</a:t>
                </a:r>
              </a:p>
            </p:txBody>
          </p:sp>
          <p:sp>
            <p:nvSpPr>
              <p:cNvPr id="91154" name="Rectangle 18">
                <a:extLst>
                  <a:ext uri="{FF2B5EF4-FFF2-40B4-BE49-F238E27FC236}">
                    <a16:creationId xmlns:a16="http://schemas.microsoft.com/office/drawing/2014/main" id="{EB73EE78-576F-4130-BE68-07C08418C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8" y="1344"/>
                <a:ext cx="426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91155" name="Rectangle 19">
                <a:extLst>
                  <a:ext uri="{FF2B5EF4-FFF2-40B4-BE49-F238E27FC236}">
                    <a16:creationId xmlns:a16="http://schemas.microsoft.com/office/drawing/2014/main" id="{223470AE-F15C-4DB3-9140-6D0F77F54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2" y="1344"/>
                <a:ext cx="426" cy="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91156" name="Line 20">
                <a:extLst>
                  <a:ext uri="{FF2B5EF4-FFF2-40B4-BE49-F238E27FC236}">
                    <a16:creationId xmlns:a16="http://schemas.microsoft.com/office/drawing/2014/main" id="{11152099-BDC4-48EA-B565-AA56997EAC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2" y="1784"/>
                <a:ext cx="2557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57" name="Line 21">
                <a:extLst>
                  <a:ext uri="{FF2B5EF4-FFF2-40B4-BE49-F238E27FC236}">
                    <a16:creationId xmlns:a16="http://schemas.microsoft.com/office/drawing/2014/main" id="{3B202472-DAB0-445D-8D0B-75A894CB71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2" y="1564"/>
                <a:ext cx="0" cy="2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58" name="Line 22">
                <a:extLst>
                  <a:ext uri="{FF2B5EF4-FFF2-40B4-BE49-F238E27FC236}">
                    <a16:creationId xmlns:a16="http://schemas.microsoft.com/office/drawing/2014/main" id="{5C723C12-06D7-4959-9347-68446384C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9" y="1564"/>
                <a:ext cx="0" cy="2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59" name="Line 23">
                <a:extLst>
                  <a:ext uri="{FF2B5EF4-FFF2-40B4-BE49-F238E27FC236}">
                    <a16:creationId xmlns:a16="http://schemas.microsoft.com/office/drawing/2014/main" id="{4434931B-3F12-4561-B1B2-96CCE6BB7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2" y="1564"/>
                <a:ext cx="2557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60" name="Line 24">
                <a:extLst>
                  <a:ext uri="{FF2B5EF4-FFF2-40B4-BE49-F238E27FC236}">
                    <a16:creationId xmlns:a16="http://schemas.microsoft.com/office/drawing/2014/main" id="{1BD34973-DCE7-4670-9EB9-B5B51BF764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8" y="1564"/>
                <a:ext cx="0" cy="2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61" name="Line 25">
                <a:extLst>
                  <a:ext uri="{FF2B5EF4-FFF2-40B4-BE49-F238E27FC236}">
                    <a16:creationId xmlns:a16="http://schemas.microsoft.com/office/drawing/2014/main" id="{A8FDDFB9-076B-4805-85CD-57A3E30EE6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4" y="1564"/>
                <a:ext cx="0" cy="2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62" name="Line 26">
                <a:extLst>
                  <a:ext uri="{FF2B5EF4-FFF2-40B4-BE49-F238E27FC236}">
                    <a16:creationId xmlns:a16="http://schemas.microsoft.com/office/drawing/2014/main" id="{1E284EE8-5A52-43D6-8F90-BADC048147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1" y="1564"/>
                <a:ext cx="0" cy="2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63" name="Line 27">
                <a:extLst>
                  <a:ext uri="{FF2B5EF4-FFF2-40B4-BE49-F238E27FC236}">
                    <a16:creationId xmlns:a16="http://schemas.microsoft.com/office/drawing/2014/main" id="{F5990ABA-83C7-4B2B-97EE-C3E26F665B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76" y="1564"/>
                <a:ext cx="0" cy="2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64" name="Line 28">
                <a:extLst>
                  <a:ext uri="{FF2B5EF4-FFF2-40B4-BE49-F238E27FC236}">
                    <a16:creationId xmlns:a16="http://schemas.microsoft.com/office/drawing/2014/main" id="{67475021-D64E-4460-813D-CC04D63C43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3" y="1564"/>
                <a:ext cx="0" cy="2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65" name="Rectangle 29">
                <a:extLst>
                  <a:ext uri="{FF2B5EF4-FFF2-40B4-BE49-F238E27FC236}">
                    <a16:creationId xmlns:a16="http://schemas.microsoft.com/office/drawing/2014/main" id="{42A3DE59-7A35-4B9E-9637-B2C7A44499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1" y="3484"/>
                <a:ext cx="287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/>
                  <a:t>4</a:t>
                </a:r>
              </a:p>
            </p:txBody>
          </p:sp>
          <p:sp>
            <p:nvSpPr>
              <p:cNvPr id="91166" name="Rectangle 30">
                <a:extLst>
                  <a:ext uri="{FF2B5EF4-FFF2-40B4-BE49-F238E27FC236}">
                    <a16:creationId xmlns:a16="http://schemas.microsoft.com/office/drawing/2014/main" id="{849C8CBB-31F8-443A-98FF-ACF9D9C8C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1" y="3099"/>
                <a:ext cx="287" cy="3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/>
                  <a:t>3</a:t>
                </a:r>
              </a:p>
            </p:txBody>
          </p:sp>
          <p:sp>
            <p:nvSpPr>
              <p:cNvPr id="91167" name="Rectangle 31">
                <a:extLst>
                  <a:ext uri="{FF2B5EF4-FFF2-40B4-BE49-F238E27FC236}">
                    <a16:creationId xmlns:a16="http://schemas.microsoft.com/office/drawing/2014/main" id="{2A393FF7-007A-48C1-B4A6-CCA427EFB9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1" y="2715"/>
                <a:ext cx="287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/>
                  <a:t>2</a:t>
                </a:r>
              </a:p>
            </p:txBody>
          </p:sp>
          <p:sp>
            <p:nvSpPr>
              <p:cNvPr id="91168" name="Rectangle 32">
                <a:extLst>
                  <a:ext uri="{FF2B5EF4-FFF2-40B4-BE49-F238E27FC236}">
                    <a16:creationId xmlns:a16="http://schemas.microsoft.com/office/drawing/2014/main" id="{592DEA6F-1C82-4A24-AAA4-0756CF184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1" y="2330"/>
                <a:ext cx="287" cy="3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91169" name="Rectangle 33">
                <a:extLst>
                  <a:ext uri="{FF2B5EF4-FFF2-40B4-BE49-F238E27FC236}">
                    <a16:creationId xmlns:a16="http://schemas.microsoft.com/office/drawing/2014/main" id="{AA3D9855-7181-42CA-ACD7-8826DBF725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1" y="1945"/>
                <a:ext cx="287" cy="3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91170" name="Rectangle 34">
                <a:extLst>
                  <a:ext uri="{FF2B5EF4-FFF2-40B4-BE49-F238E27FC236}">
                    <a16:creationId xmlns:a16="http://schemas.microsoft.com/office/drawing/2014/main" id="{B7C49D33-6C96-4B8D-A9B4-EF1743423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3484"/>
                <a:ext cx="287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91171" name="Rectangle 35">
                <a:extLst>
                  <a:ext uri="{FF2B5EF4-FFF2-40B4-BE49-F238E27FC236}">
                    <a16:creationId xmlns:a16="http://schemas.microsoft.com/office/drawing/2014/main" id="{6324C238-214D-47AF-B63F-F3CE86E2E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3099"/>
                <a:ext cx="287" cy="3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/>
                  <a:t>∧</a:t>
                </a:r>
              </a:p>
            </p:txBody>
          </p:sp>
          <p:sp>
            <p:nvSpPr>
              <p:cNvPr id="91172" name="Rectangle 36">
                <a:extLst>
                  <a:ext uri="{FF2B5EF4-FFF2-40B4-BE49-F238E27FC236}">
                    <a16:creationId xmlns:a16="http://schemas.microsoft.com/office/drawing/2014/main" id="{646147DF-A55B-4FE1-8D8D-C96971F2A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2715"/>
                <a:ext cx="287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91173" name="Rectangle 37">
                <a:extLst>
                  <a:ext uri="{FF2B5EF4-FFF2-40B4-BE49-F238E27FC236}">
                    <a16:creationId xmlns:a16="http://schemas.microsoft.com/office/drawing/2014/main" id="{A0F9AC17-B9DB-4359-B24B-160E7FEA3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2330"/>
                <a:ext cx="287" cy="3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91174" name="Rectangle 38">
                <a:extLst>
                  <a:ext uri="{FF2B5EF4-FFF2-40B4-BE49-F238E27FC236}">
                    <a16:creationId xmlns:a16="http://schemas.microsoft.com/office/drawing/2014/main" id="{62FB0E5B-651F-4EDA-B805-F55859D05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1945"/>
                <a:ext cx="287" cy="3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91175" name="Line 39">
                <a:extLst>
                  <a:ext uri="{FF2B5EF4-FFF2-40B4-BE49-F238E27FC236}">
                    <a16:creationId xmlns:a16="http://schemas.microsoft.com/office/drawing/2014/main" id="{84A4AFF4-EF71-4D98-9434-6C0D408ADB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5" y="1945"/>
                <a:ext cx="0" cy="1923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76" name="Line 40">
                <a:extLst>
                  <a:ext uri="{FF2B5EF4-FFF2-40B4-BE49-F238E27FC236}">
                    <a16:creationId xmlns:a16="http://schemas.microsoft.com/office/drawing/2014/main" id="{55EA9483-29FC-480A-AD93-E8D0378C46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8" y="1945"/>
                <a:ext cx="287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77" name="Line 41">
                <a:extLst>
                  <a:ext uri="{FF2B5EF4-FFF2-40B4-BE49-F238E27FC236}">
                    <a16:creationId xmlns:a16="http://schemas.microsoft.com/office/drawing/2014/main" id="{B1B47648-3B87-486E-A543-658281761A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8" y="3868"/>
                <a:ext cx="287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78" name="Line 42">
                <a:extLst>
                  <a:ext uri="{FF2B5EF4-FFF2-40B4-BE49-F238E27FC236}">
                    <a16:creationId xmlns:a16="http://schemas.microsoft.com/office/drawing/2014/main" id="{BEEBBE24-7A64-4B37-98D7-2285C25E1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8" y="1945"/>
                <a:ext cx="0" cy="1923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79" name="Line 43">
                <a:extLst>
                  <a:ext uri="{FF2B5EF4-FFF2-40B4-BE49-F238E27FC236}">
                    <a16:creationId xmlns:a16="http://schemas.microsoft.com/office/drawing/2014/main" id="{FC220E5E-46C9-4FEE-9D76-76111EDE48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8" y="2330"/>
                <a:ext cx="28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80" name="Line 44">
                <a:extLst>
                  <a:ext uri="{FF2B5EF4-FFF2-40B4-BE49-F238E27FC236}">
                    <a16:creationId xmlns:a16="http://schemas.microsoft.com/office/drawing/2014/main" id="{CD84B36D-D0BC-478A-BD1D-8EA9F0B728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8" y="2715"/>
                <a:ext cx="28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81" name="Line 45">
                <a:extLst>
                  <a:ext uri="{FF2B5EF4-FFF2-40B4-BE49-F238E27FC236}">
                    <a16:creationId xmlns:a16="http://schemas.microsoft.com/office/drawing/2014/main" id="{6317EB14-B70A-4F6A-BBF7-1E7423E281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8" y="3099"/>
                <a:ext cx="28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82" name="Line 46">
                <a:extLst>
                  <a:ext uri="{FF2B5EF4-FFF2-40B4-BE49-F238E27FC236}">
                    <a16:creationId xmlns:a16="http://schemas.microsoft.com/office/drawing/2014/main" id="{F8D31096-EC9E-45D3-A271-D86F37ABA2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8" y="3484"/>
                <a:ext cx="28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83" name="Rectangle 47">
                <a:extLst>
                  <a:ext uri="{FF2B5EF4-FFF2-40B4-BE49-F238E27FC236}">
                    <a16:creationId xmlns:a16="http://schemas.microsoft.com/office/drawing/2014/main" id="{D2A2A84F-BABD-4028-B955-79F433DF6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2195"/>
                <a:ext cx="435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1200"/>
                  <a:t>∧</a:t>
                </a:r>
              </a:p>
            </p:txBody>
          </p:sp>
          <p:sp>
            <p:nvSpPr>
              <p:cNvPr id="91184" name="Rectangle 48">
                <a:extLst>
                  <a:ext uri="{FF2B5EF4-FFF2-40B4-BE49-F238E27FC236}">
                    <a16:creationId xmlns:a16="http://schemas.microsoft.com/office/drawing/2014/main" id="{700A32DA-B8D0-4370-AB38-85362542B2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2026"/>
                <a:ext cx="213" cy="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endParaRPr lang="zh-CN" altLang="zh-CN" sz="1200"/>
              </a:p>
            </p:txBody>
          </p:sp>
          <p:sp>
            <p:nvSpPr>
              <p:cNvPr id="91185" name="Rectangle 49">
                <a:extLst>
                  <a:ext uri="{FF2B5EF4-FFF2-40B4-BE49-F238E27FC236}">
                    <a16:creationId xmlns:a16="http://schemas.microsoft.com/office/drawing/2014/main" id="{4FBE1BC7-5733-44BB-8870-F0E59A0FA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2026"/>
                <a:ext cx="222" cy="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1400"/>
                  <a:t>2</a:t>
                </a:r>
              </a:p>
            </p:txBody>
          </p:sp>
          <p:sp>
            <p:nvSpPr>
              <p:cNvPr id="91186" name="Line 50">
                <a:extLst>
                  <a:ext uri="{FF2B5EF4-FFF2-40B4-BE49-F238E27FC236}">
                    <a16:creationId xmlns:a16="http://schemas.microsoft.com/office/drawing/2014/main" id="{576A204D-40A0-44C7-9A8B-D72796D972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1" y="2026"/>
                <a:ext cx="435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87" name="Line 51">
                <a:extLst>
                  <a:ext uri="{FF2B5EF4-FFF2-40B4-BE49-F238E27FC236}">
                    <a16:creationId xmlns:a16="http://schemas.microsoft.com/office/drawing/2014/main" id="{599633B8-6FD9-40CE-A74A-F7269EC4CC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1" y="2195"/>
                <a:ext cx="4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88" name="Line 52">
                <a:extLst>
                  <a:ext uri="{FF2B5EF4-FFF2-40B4-BE49-F238E27FC236}">
                    <a16:creationId xmlns:a16="http://schemas.microsoft.com/office/drawing/2014/main" id="{62F4AC89-AB5F-4787-B6BA-5597889669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1" y="2346"/>
                <a:ext cx="435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89" name="Line 53">
                <a:extLst>
                  <a:ext uri="{FF2B5EF4-FFF2-40B4-BE49-F238E27FC236}">
                    <a16:creationId xmlns:a16="http://schemas.microsoft.com/office/drawing/2014/main" id="{205EF33B-D07B-490D-A051-D04ED8DC8C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1" y="2026"/>
                <a:ext cx="0" cy="32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90" name="Line 54">
                <a:extLst>
                  <a:ext uri="{FF2B5EF4-FFF2-40B4-BE49-F238E27FC236}">
                    <a16:creationId xmlns:a16="http://schemas.microsoft.com/office/drawing/2014/main" id="{6C36E879-855F-4F6B-A398-C954241BDA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3" y="2026"/>
                <a:ext cx="0" cy="1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91" name="Line 55">
                <a:extLst>
                  <a:ext uri="{FF2B5EF4-FFF2-40B4-BE49-F238E27FC236}">
                    <a16:creationId xmlns:a16="http://schemas.microsoft.com/office/drawing/2014/main" id="{9F79223A-21B3-46FB-B2F7-27C12AB139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6" y="2026"/>
                <a:ext cx="0" cy="32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92" name="Rectangle 56">
                <a:extLst>
                  <a:ext uri="{FF2B5EF4-FFF2-40B4-BE49-F238E27FC236}">
                    <a16:creationId xmlns:a16="http://schemas.microsoft.com/office/drawing/2014/main" id="{88C3DBBE-1CEC-4037-9A0B-686629E46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2" y="2154"/>
                <a:ext cx="451" cy="1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zh-CN" altLang="zh-CN" sz="600"/>
              </a:p>
            </p:txBody>
          </p:sp>
          <p:sp>
            <p:nvSpPr>
              <p:cNvPr id="91193" name="Rectangle 57">
                <a:extLst>
                  <a:ext uri="{FF2B5EF4-FFF2-40B4-BE49-F238E27FC236}">
                    <a16:creationId xmlns:a16="http://schemas.microsoft.com/office/drawing/2014/main" id="{DFC10822-DD83-4CE8-BE0F-A7ACD9EBE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4" y="1985"/>
                <a:ext cx="229" cy="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r>
                  <a:rPr lang="en-US" altLang="zh-CN" sz="1400"/>
                  <a:t>∧</a:t>
                </a:r>
              </a:p>
            </p:txBody>
          </p:sp>
          <p:sp>
            <p:nvSpPr>
              <p:cNvPr id="91194" name="Rectangle 58">
                <a:extLst>
                  <a:ext uri="{FF2B5EF4-FFF2-40B4-BE49-F238E27FC236}">
                    <a16:creationId xmlns:a16="http://schemas.microsoft.com/office/drawing/2014/main" id="{521B87B3-A0EE-413F-86A2-CE3FB0A43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2" y="1985"/>
                <a:ext cx="222" cy="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1400"/>
                  <a:t>5</a:t>
                </a:r>
              </a:p>
            </p:txBody>
          </p:sp>
          <p:sp>
            <p:nvSpPr>
              <p:cNvPr id="91195" name="Line 59">
                <a:extLst>
                  <a:ext uri="{FF2B5EF4-FFF2-40B4-BE49-F238E27FC236}">
                    <a16:creationId xmlns:a16="http://schemas.microsoft.com/office/drawing/2014/main" id="{F701744F-E5F2-4AD7-B1FA-AFCE3C8497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2" y="1985"/>
                <a:ext cx="45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96" name="Line 60">
                <a:extLst>
                  <a:ext uri="{FF2B5EF4-FFF2-40B4-BE49-F238E27FC236}">
                    <a16:creationId xmlns:a16="http://schemas.microsoft.com/office/drawing/2014/main" id="{08E7E8A8-9428-483D-903D-54AED42DF9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2" y="2154"/>
                <a:ext cx="4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97" name="Line 61">
                <a:extLst>
                  <a:ext uri="{FF2B5EF4-FFF2-40B4-BE49-F238E27FC236}">
                    <a16:creationId xmlns:a16="http://schemas.microsoft.com/office/drawing/2014/main" id="{9B00C8D9-CF38-439C-A236-5E878DDF19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2" y="2255"/>
                <a:ext cx="45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98" name="Line 62">
                <a:extLst>
                  <a:ext uri="{FF2B5EF4-FFF2-40B4-BE49-F238E27FC236}">
                    <a16:creationId xmlns:a16="http://schemas.microsoft.com/office/drawing/2014/main" id="{756ADE25-1303-4A03-AF46-2447E3CC7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2" y="1985"/>
                <a:ext cx="0" cy="27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199" name="Line 63">
                <a:extLst>
                  <a:ext uri="{FF2B5EF4-FFF2-40B4-BE49-F238E27FC236}">
                    <a16:creationId xmlns:a16="http://schemas.microsoft.com/office/drawing/2014/main" id="{66EBFCEB-280B-4195-9BB0-968118DF1A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4" y="1985"/>
                <a:ext cx="0" cy="1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00" name="Line 64">
                <a:extLst>
                  <a:ext uri="{FF2B5EF4-FFF2-40B4-BE49-F238E27FC236}">
                    <a16:creationId xmlns:a16="http://schemas.microsoft.com/office/drawing/2014/main" id="{50634275-AEDE-43CC-8FBB-3168D83B24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93" y="1985"/>
                <a:ext cx="0" cy="27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01" name="Rectangle 65">
                <a:extLst>
                  <a:ext uri="{FF2B5EF4-FFF2-40B4-BE49-F238E27FC236}">
                    <a16:creationId xmlns:a16="http://schemas.microsoft.com/office/drawing/2014/main" id="{852FA293-9B1A-41DF-AD14-6551735ED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2595"/>
                <a:ext cx="450" cy="1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zh-CN" altLang="zh-CN" sz="600"/>
              </a:p>
            </p:txBody>
          </p:sp>
          <p:sp>
            <p:nvSpPr>
              <p:cNvPr id="91202" name="Rectangle 66">
                <a:extLst>
                  <a:ext uri="{FF2B5EF4-FFF2-40B4-BE49-F238E27FC236}">
                    <a16:creationId xmlns:a16="http://schemas.microsoft.com/office/drawing/2014/main" id="{8B944470-86C6-4983-BB4C-0851BD582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6" y="2426"/>
                <a:ext cx="228" cy="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r>
                  <a:rPr lang="en-US" altLang="zh-CN" sz="1400"/>
                  <a:t>∧</a:t>
                </a:r>
              </a:p>
            </p:txBody>
          </p:sp>
          <p:sp>
            <p:nvSpPr>
              <p:cNvPr id="91203" name="Rectangle 67">
                <a:extLst>
                  <a:ext uri="{FF2B5EF4-FFF2-40B4-BE49-F238E27FC236}">
                    <a16:creationId xmlns:a16="http://schemas.microsoft.com/office/drawing/2014/main" id="{70A7B051-2C95-40E5-A492-6F090D5BA7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2426"/>
                <a:ext cx="222" cy="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1400"/>
                  <a:t>7</a:t>
                </a:r>
              </a:p>
            </p:txBody>
          </p:sp>
          <p:sp>
            <p:nvSpPr>
              <p:cNvPr id="91204" name="Line 68">
                <a:extLst>
                  <a:ext uri="{FF2B5EF4-FFF2-40B4-BE49-F238E27FC236}">
                    <a16:creationId xmlns:a16="http://schemas.microsoft.com/office/drawing/2014/main" id="{A9694645-5E61-4289-84DC-94BECD8C0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4" y="2426"/>
                <a:ext cx="45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05" name="Line 69">
                <a:extLst>
                  <a:ext uri="{FF2B5EF4-FFF2-40B4-BE49-F238E27FC236}">
                    <a16:creationId xmlns:a16="http://schemas.microsoft.com/office/drawing/2014/main" id="{2338CF33-BDA5-4995-8736-5C373A1AAE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4" y="2595"/>
                <a:ext cx="4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06" name="Line 70">
                <a:extLst>
                  <a:ext uri="{FF2B5EF4-FFF2-40B4-BE49-F238E27FC236}">
                    <a16:creationId xmlns:a16="http://schemas.microsoft.com/office/drawing/2014/main" id="{34830D70-7142-4CA7-89D0-1ABF8DED64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4" y="2696"/>
                <a:ext cx="45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07" name="Line 71">
                <a:extLst>
                  <a:ext uri="{FF2B5EF4-FFF2-40B4-BE49-F238E27FC236}">
                    <a16:creationId xmlns:a16="http://schemas.microsoft.com/office/drawing/2014/main" id="{63E25020-9DA5-4211-BF88-AA150CE632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4" y="2426"/>
                <a:ext cx="0" cy="27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08" name="Line 72">
                <a:extLst>
                  <a:ext uri="{FF2B5EF4-FFF2-40B4-BE49-F238E27FC236}">
                    <a16:creationId xmlns:a16="http://schemas.microsoft.com/office/drawing/2014/main" id="{098D848E-45D2-4328-98E9-2EF88FBC84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6" y="2426"/>
                <a:ext cx="0" cy="1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09" name="Line 73">
                <a:extLst>
                  <a:ext uri="{FF2B5EF4-FFF2-40B4-BE49-F238E27FC236}">
                    <a16:creationId xmlns:a16="http://schemas.microsoft.com/office/drawing/2014/main" id="{A3986745-44FD-466E-8BA3-61961EF771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4" y="2426"/>
                <a:ext cx="0" cy="27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10" name="Rectangle 74">
                <a:extLst>
                  <a:ext uri="{FF2B5EF4-FFF2-40B4-BE49-F238E27FC236}">
                    <a16:creationId xmlns:a16="http://schemas.microsoft.com/office/drawing/2014/main" id="{8D5B7F7E-9C6F-4F6D-9342-090EC9170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2979"/>
                <a:ext cx="362" cy="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1400"/>
                  <a:t>∧</a:t>
                </a:r>
                <a:endParaRPr lang="en-US" altLang="zh-CN" sz="1800"/>
              </a:p>
            </p:txBody>
          </p:sp>
          <p:sp>
            <p:nvSpPr>
              <p:cNvPr id="91211" name="Rectangle 75">
                <a:extLst>
                  <a:ext uri="{FF2B5EF4-FFF2-40B4-BE49-F238E27FC236}">
                    <a16:creationId xmlns:a16="http://schemas.microsoft.com/office/drawing/2014/main" id="{B993F27C-011B-48BB-8E1E-AEF7FCBFA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6" y="2827"/>
                <a:ext cx="140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zh-CN" altLang="zh-CN" sz="1200"/>
              </a:p>
            </p:txBody>
          </p:sp>
          <p:sp>
            <p:nvSpPr>
              <p:cNvPr id="91212" name="Rectangle 76">
                <a:extLst>
                  <a:ext uri="{FF2B5EF4-FFF2-40B4-BE49-F238E27FC236}">
                    <a16:creationId xmlns:a16="http://schemas.microsoft.com/office/drawing/2014/main" id="{E1F3ACCB-8B4D-4D1C-B7F5-E9A5884BB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2827"/>
                <a:ext cx="222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1000"/>
                  <a:t>11</a:t>
                </a:r>
              </a:p>
            </p:txBody>
          </p:sp>
          <p:sp>
            <p:nvSpPr>
              <p:cNvPr id="91213" name="Line 77">
                <a:extLst>
                  <a:ext uri="{FF2B5EF4-FFF2-40B4-BE49-F238E27FC236}">
                    <a16:creationId xmlns:a16="http://schemas.microsoft.com/office/drawing/2014/main" id="{7FF1EA73-D908-4D4A-9208-3B8A7C87CA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4" y="2827"/>
                <a:ext cx="36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14" name="Line 78">
                <a:extLst>
                  <a:ext uri="{FF2B5EF4-FFF2-40B4-BE49-F238E27FC236}">
                    <a16:creationId xmlns:a16="http://schemas.microsoft.com/office/drawing/2014/main" id="{11A79564-C190-4185-BE1C-91F3FDCF53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4" y="2979"/>
                <a:ext cx="3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15" name="Line 79">
                <a:extLst>
                  <a:ext uri="{FF2B5EF4-FFF2-40B4-BE49-F238E27FC236}">
                    <a16:creationId xmlns:a16="http://schemas.microsoft.com/office/drawing/2014/main" id="{1AAE7B16-8133-4972-A961-2BCBD7DAFD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4" y="3148"/>
                <a:ext cx="36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16" name="Line 80">
                <a:extLst>
                  <a:ext uri="{FF2B5EF4-FFF2-40B4-BE49-F238E27FC236}">
                    <a16:creationId xmlns:a16="http://schemas.microsoft.com/office/drawing/2014/main" id="{17D8A567-CBB5-46F8-960E-D58EE140B9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4" y="2827"/>
                <a:ext cx="0" cy="32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17" name="Line 81">
                <a:extLst>
                  <a:ext uri="{FF2B5EF4-FFF2-40B4-BE49-F238E27FC236}">
                    <a16:creationId xmlns:a16="http://schemas.microsoft.com/office/drawing/2014/main" id="{9CDA3616-17BB-4603-94C6-01E8E02A3C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6" y="2827"/>
                <a:ext cx="0" cy="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18" name="Line 82">
                <a:extLst>
                  <a:ext uri="{FF2B5EF4-FFF2-40B4-BE49-F238E27FC236}">
                    <a16:creationId xmlns:a16="http://schemas.microsoft.com/office/drawing/2014/main" id="{1966F093-B2DE-4BB5-A122-13912D3D43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96" y="2827"/>
                <a:ext cx="0" cy="321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19" name="Rectangle 83">
                <a:extLst>
                  <a:ext uri="{FF2B5EF4-FFF2-40B4-BE49-F238E27FC236}">
                    <a16:creationId xmlns:a16="http://schemas.microsoft.com/office/drawing/2014/main" id="{E94E4324-B274-49A3-B1E5-4AAA2BBB4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2" y="2996"/>
                <a:ext cx="450" cy="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1400"/>
                  <a:t>∧</a:t>
                </a:r>
              </a:p>
            </p:txBody>
          </p:sp>
          <p:sp>
            <p:nvSpPr>
              <p:cNvPr id="91220" name="Rectangle 84">
                <a:extLst>
                  <a:ext uri="{FF2B5EF4-FFF2-40B4-BE49-F238E27FC236}">
                    <a16:creationId xmlns:a16="http://schemas.microsoft.com/office/drawing/2014/main" id="{60026DCF-90AD-4236-AB6F-A498A765D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4" y="2827"/>
                <a:ext cx="228" cy="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r>
                  <a:rPr lang="en-US" altLang="zh-CN" sz="1400"/>
                  <a:t>∧</a:t>
                </a:r>
              </a:p>
            </p:txBody>
          </p:sp>
          <p:sp>
            <p:nvSpPr>
              <p:cNvPr id="91221" name="Rectangle 85">
                <a:extLst>
                  <a:ext uri="{FF2B5EF4-FFF2-40B4-BE49-F238E27FC236}">
                    <a16:creationId xmlns:a16="http://schemas.microsoft.com/office/drawing/2014/main" id="{CC6AC510-314E-49C7-B002-C730997E7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2" y="2827"/>
                <a:ext cx="222" cy="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1400"/>
                  <a:t>2</a:t>
                </a:r>
              </a:p>
            </p:txBody>
          </p:sp>
          <p:sp>
            <p:nvSpPr>
              <p:cNvPr id="91222" name="Line 86">
                <a:extLst>
                  <a:ext uri="{FF2B5EF4-FFF2-40B4-BE49-F238E27FC236}">
                    <a16:creationId xmlns:a16="http://schemas.microsoft.com/office/drawing/2014/main" id="{A962F938-D18C-4343-BECE-C7864B31F1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2" y="2827"/>
                <a:ext cx="45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23" name="Line 87">
                <a:extLst>
                  <a:ext uri="{FF2B5EF4-FFF2-40B4-BE49-F238E27FC236}">
                    <a16:creationId xmlns:a16="http://schemas.microsoft.com/office/drawing/2014/main" id="{0DE979FD-F392-409A-BE82-ACDD44C6C7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2" y="2996"/>
                <a:ext cx="4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24" name="Line 88">
                <a:extLst>
                  <a:ext uri="{FF2B5EF4-FFF2-40B4-BE49-F238E27FC236}">
                    <a16:creationId xmlns:a16="http://schemas.microsoft.com/office/drawing/2014/main" id="{2FADC802-CC62-4590-AD7B-65E39F916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2" y="3164"/>
                <a:ext cx="45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25" name="Line 89">
                <a:extLst>
                  <a:ext uri="{FF2B5EF4-FFF2-40B4-BE49-F238E27FC236}">
                    <a16:creationId xmlns:a16="http://schemas.microsoft.com/office/drawing/2014/main" id="{6F843E4C-8813-4120-9F9D-AE865159D3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2" y="2827"/>
                <a:ext cx="0" cy="3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26" name="Line 90">
                <a:extLst>
                  <a:ext uri="{FF2B5EF4-FFF2-40B4-BE49-F238E27FC236}">
                    <a16:creationId xmlns:a16="http://schemas.microsoft.com/office/drawing/2014/main" id="{7837918D-613B-4CAE-A717-B8FBB9BE5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64" y="2827"/>
                <a:ext cx="0" cy="1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27" name="Line 91">
                <a:extLst>
                  <a:ext uri="{FF2B5EF4-FFF2-40B4-BE49-F238E27FC236}">
                    <a16:creationId xmlns:a16="http://schemas.microsoft.com/office/drawing/2014/main" id="{E4C76EEC-8186-4C98-8B3E-C3FB248D35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2" y="2827"/>
                <a:ext cx="0" cy="3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28" name="Rectangle 92">
                <a:extLst>
                  <a:ext uri="{FF2B5EF4-FFF2-40B4-BE49-F238E27FC236}">
                    <a16:creationId xmlns:a16="http://schemas.microsoft.com/office/drawing/2014/main" id="{7610820B-9382-4923-8240-027DD17968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7" y="3716"/>
                <a:ext cx="451" cy="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1400"/>
                  <a:t>∧</a:t>
                </a:r>
              </a:p>
            </p:txBody>
          </p:sp>
          <p:sp>
            <p:nvSpPr>
              <p:cNvPr id="91229" name="Rectangle 93">
                <a:extLst>
                  <a:ext uri="{FF2B5EF4-FFF2-40B4-BE49-F238E27FC236}">
                    <a16:creationId xmlns:a16="http://schemas.microsoft.com/office/drawing/2014/main" id="{63FC0CB3-FE7A-4F5A-968B-FADE72ABB9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9" y="3548"/>
                <a:ext cx="229" cy="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r>
                  <a:rPr lang="en-US" altLang="zh-CN" sz="1400"/>
                  <a:t>∧</a:t>
                </a:r>
              </a:p>
            </p:txBody>
          </p:sp>
          <p:sp>
            <p:nvSpPr>
              <p:cNvPr id="91230" name="Rectangle 94">
                <a:extLst>
                  <a:ext uri="{FF2B5EF4-FFF2-40B4-BE49-F238E27FC236}">
                    <a16:creationId xmlns:a16="http://schemas.microsoft.com/office/drawing/2014/main" id="{5897FCB7-276D-4C09-91BF-66783471C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7" y="3548"/>
                <a:ext cx="222" cy="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1400"/>
                  <a:t>8</a:t>
                </a:r>
              </a:p>
            </p:txBody>
          </p:sp>
          <p:sp>
            <p:nvSpPr>
              <p:cNvPr id="91231" name="Line 95">
                <a:extLst>
                  <a:ext uri="{FF2B5EF4-FFF2-40B4-BE49-F238E27FC236}">
                    <a16:creationId xmlns:a16="http://schemas.microsoft.com/office/drawing/2014/main" id="{007E8E01-4619-461A-90E1-8926376AC6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7" y="3548"/>
                <a:ext cx="45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32" name="Line 96">
                <a:extLst>
                  <a:ext uri="{FF2B5EF4-FFF2-40B4-BE49-F238E27FC236}">
                    <a16:creationId xmlns:a16="http://schemas.microsoft.com/office/drawing/2014/main" id="{02E9D493-2E70-4317-A9EF-AA9AEE50D3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7" y="3716"/>
                <a:ext cx="4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33" name="Line 97">
                <a:extLst>
                  <a:ext uri="{FF2B5EF4-FFF2-40B4-BE49-F238E27FC236}">
                    <a16:creationId xmlns:a16="http://schemas.microsoft.com/office/drawing/2014/main" id="{CDEE7550-C57B-4BB6-A548-DC2D1A0CA3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7" y="3885"/>
                <a:ext cx="45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34" name="Line 98">
                <a:extLst>
                  <a:ext uri="{FF2B5EF4-FFF2-40B4-BE49-F238E27FC236}">
                    <a16:creationId xmlns:a16="http://schemas.microsoft.com/office/drawing/2014/main" id="{B62E56DF-973D-467F-B077-9C7594BB94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7" y="3548"/>
                <a:ext cx="0" cy="3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35" name="Line 99">
                <a:extLst>
                  <a:ext uri="{FF2B5EF4-FFF2-40B4-BE49-F238E27FC236}">
                    <a16:creationId xmlns:a16="http://schemas.microsoft.com/office/drawing/2014/main" id="{B5BF8004-7C69-43AF-8FA9-7AFF9EAC4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9" y="3548"/>
                <a:ext cx="0" cy="1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36" name="Line 100">
                <a:extLst>
                  <a:ext uri="{FF2B5EF4-FFF2-40B4-BE49-F238E27FC236}">
                    <a16:creationId xmlns:a16="http://schemas.microsoft.com/office/drawing/2014/main" id="{635637D3-CC77-47AA-88B8-4FB19BCA2F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38" y="3548"/>
                <a:ext cx="0" cy="3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37" name="Rectangle 101">
                <a:extLst>
                  <a:ext uri="{FF2B5EF4-FFF2-40B4-BE49-F238E27FC236}">
                    <a16:creationId xmlns:a16="http://schemas.microsoft.com/office/drawing/2014/main" id="{7CFD1947-3927-41C9-A82A-73A11BF7C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7" y="2996"/>
                <a:ext cx="363" cy="1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zh-CN" altLang="zh-CN" sz="600"/>
              </a:p>
            </p:txBody>
          </p:sp>
          <p:sp>
            <p:nvSpPr>
              <p:cNvPr id="91238" name="Rectangle 102">
                <a:extLst>
                  <a:ext uri="{FF2B5EF4-FFF2-40B4-BE49-F238E27FC236}">
                    <a16:creationId xmlns:a16="http://schemas.microsoft.com/office/drawing/2014/main" id="{5401539B-25DE-48DE-92B9-03052ED9F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9" y="2827"/>
                <a:ext cx="141" cy="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zh-CN" altLang="zh-CN" sz="1400"/>
              </a:p>
            </p:txBody>
          </p:sp>
          <p:sp>
            <p:nvSpPr>
              <p:cNvPr id="91239" name="Rectangle 103">
                <a:extLst>
                  <a:ext uri="{FF2B5EF4-FFF2-40B4-BE49-F238E27FC236}">
                    <a16:creationId xmlns:a16="http://schemas.microsoft.com/office/drawing/2014/main" id="{079837EA-DDE1-47D2-9305-3D52B7F19A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7" y="2827"/>
                <a:ext cx="222" cy="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1400"/>
                  <a:t>5</a:t>
                </a:r>
              </a:p>
            </p:txBody>
          </p:sp>
          <p:sp>
            <p:nvSpPr>
              <p:cNvPr id="91240" name="Line 104">
                <a:extLst>
                  <a:ext uri="{FF2B5EF4-FFF2-40B4-BE49-F238E27FC236}">
                    <a16:creationId xmlns:a16="http://schemas.microsoft.com/office/drawing/2014/main" id="{C2ADA578-C5C6-4EBA-A2D9-CBFE43F5F3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7" y="2827"/>
                <a:ext cx="3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41" name="Line 105">
                <a:extLst>
                  <a:ext uri="{FF2B5EF4-FFF2-40B4-BE49-F238E27FC236}">
                    <a16:creationId xmlns:a16="http://schemas.microsoft.com/office/drawing/2014/main" id="{C8151528-49B5-4E7D-8FD8-55F348A383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7" y="2996"/>
                <a:ext cx="3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42" name="Line 106">
                <a:extLst>
                  <a:ext uri="{FF2B5EF4-FFF2-40B4-BE49-F238E27FC236}">
                    <a16:creationId xmlns:a16="http://schemas.microsoft.com/office/drawing/2014/main" id="{A107D7FA-57B8-45C5-99A5-854C75BA06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7" y="3097"/>
                <a:ext cx="3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43" name="Line 107">
                <a:extLst>
                  <a:ext uri="{FF2B5EF4-FFF2-40B4-BE49-F238E27FC236}">
                    <a16:creationId xmlns:a16="http://schemas.microsoft.com/office/drawing/2014/main" id="{DA58C36C-72F8-43B6-9122-A93EBD9D1C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7" y="2827"/>
                <a:ext cx="0" cy="27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44" name="Line 108">
                <a:extLst>
                  <a:ext uri="{FF2B5EF4-FFF2-40B4-BE49-F238E27FC236}">
                    <a16:creationId xmlns:a16="http://schemas.microsoft.com/office/drawing/2014/main" id="{7A7FAB4C-03B6-4BFC-8BBF-EE6C0418AD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9" y="2827"/>
                <a:ext cx="0" cy="1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45" name="Line 109">
                <a:extLst>
                  <a:ext uri="{FF2B5EF4-FFF2-40B4-BE49-F238E27FC236}">
                    <a16:creationId xmlns:a16="http://schemas.microsoft.com/office/drawing/2014/main" id="{465927F7-8CDB-4351-AEF0-BEE321346A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0" y="2827"/>
                <a:ext cx="0" cy="27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46" name="Line 110">
                <a:extLst>
                  <a:ext uri="{FF2B5EF4-FFF2-40B4-BE49-F238E27FC236}">
                    <a16:creationId xmlns:a16="http://schemas.microsoft.com/office/drawing/2014/main" id="{2644DBBB-D1CA-4C68-8D9E-0B53F2D8DD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2" y="162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47" name="Line 111">
                <a:extLst>
                  <a:ext uri="{FF2B5EF4-FFF2-40B4-BE49-F238E27FC236}">
                    <a16:creationId xmlns:a16="http://schemas.microsoft.com/office/drawing/2014/main" id="{8FB43794-BB02-4332-ACDD-07C11AF013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3" y="1665"/>
                <a:ext cx="0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48" name="Line 112">
                <a:extLst>
                  <a:ext uri="{FF2B5EF4-FFF2-40B4-BE49-F238E27FC236}">
                    <a16:creationId xmlns:a16="http://schemas.microsoft.com/office/drawing/2014/main" id="{F82BD4F8-7CA3-4166-AD4E-246C54691F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0" y="2306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49" name="Line 113">
                <a:extLst>
                  <a:ext uri="{FF2B5EF4-FFF2-40B4-BE49-F238E27FC236}">
                    <a16:creationId xmlns:a16="http://schemas.microsoft.com/office/drawing/2014/main" id="{CCC7D31E-33FC-4D54-AF86-C2DD117B98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99" y="2160"/>
                <a:ext cx="7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50" name="Line 114">
                <a:extLst>
                  <a:ext uri="{FF2B5EF4-FFF2-40B4-BE49-F238E27FC236}">
                    <a16:creationId xmlns:a16="http://schemas.microsoft.com/office/drawing/2014/main" id="{A46833CF-E7F4-4EB1-91A8-3A7E59D85A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9" y="2523"/>
                <a:ext cx="15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51" name="Line 115">
                <a:extLst>
                  <a:ext uri="{FF2B5EF4-FFF2-40B4-BE49-F238E27FC236}">
                    <a16:creationId xmlns:a16="http://schemas.microsoft.com/office/drawing/2014/main" id="{BF34633E-49FC-497F-8008-1F1646F841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06" y="2906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52" name="Line 116">
                <a:extLst>
                  <a:ext uri="{FF2B5EF4-FFF2-40B4-BE49-F238E27FC236}">
                    <a16:creationId xmlns:a16="http://schemas.microsoft.com/office/drawing/2014/main" id="{CA8151E1-F5FE-4871-BA04-A44F4B9879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6" y="2906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53" name="Line 117">
                <a:extLst>
                  <a:ext uri="{FF2B5EF4-FFF2-40B4-BE49-F238E27FC236}">
                    <a16:creationId xmlns:a16="http://schemas.microsoft.com/office/drawing/2014/main" id="{B248A5F2-ABAC-4D10-AACE-C4DFCD83E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3" y="2225"/>
                <a:ext cx="0" cy="6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54" name="Line 118">
                <a:extLst>
                  <a:ext uri="{FF2B5EF4-FFF2-40B4-BE49-F238E27FC236}">
                    <a16:creationId xmlns:a16="http://schemas.microsoft.com/office/drawing/2014/main" id="{D3A9EB65-2D6C-4BFC-B2B5-FEC2861A51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3" y="3067"/>
                <a:ext cx="0" cy="4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55" name="Line 119">
                <a:extLst>
                  <a:ext uri="{FF2B5EF4-FFF2-40B4-BE49-F238E27FC236}">
                    <a16:creationId xmlns:a16="http://schemas.microsoft.com/office/drawing/2014/main" id="{CFB4A0FF-7B7C-42AD-9485-177FC269E9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3" y="1665"/>
                <a:ext cx="0" cy="11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56" name="Line 120">
                <a:extLst>
                  <a:ext uri="{FF2B5EF4-FFF2-40B4-BE49-F238E27FC236}">
                    <a16:creationId xmlns:a16="http://schemas.microsoft.com/office/drawing/2014/main" id="{FBB6363D-995E-4D93-BE94-23360611CA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0" y="1665"/>
                <a:ext cx="0" cy="7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57" name="Line 121">
                <a:extLst>
                  <a:ext uri="{FF2B5EF4-FFF2-40B4-BE49-F238E27FC236}">
                    <a16:creationId xmlns:a16="http://schemas.microsoft.com/office/drawing/2014/main" id="{AEEB76A9-49F1-4010-BEF7-092ABB9A5F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0" y="2626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58" name="Line 122">
                <a:extLst>
                  <a:ext uri="{FF2B5EF4-FFF2-40B4-BE49-F238E27FC236}">
                    <a16:creationId xmlns:a16="http://schemas.microsoft.com/office/drawing/2014/main" id="{56AF32A3-BFE2-4942-8A3C-EFCD8E5F2A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9" y="2931"/>
                <a:ext cx="15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1259" name="Line 123">
                <a:extLst>
                  <a:ext uri="{FF2B5EF4-FFF2-40B4-BE49-F238E27FC236}">
                    <a16:creationId xmlns:a16="http://schemas.microsoft.com/office/drawing/2014/main" id="{B6EABBFE-236F-4452-B446-8275FA47E9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9" y="3657"/>
                <a:ext cx="20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91261" name="Line 125">
              <a:extLst>
                <a:ext uri="{FF2B5EF4-FFF2-40B4-BE49-F238E27FC236}">
                  <a16:creationId xmlns:a16="http://schemas.microsoft.com/office/drawing/2014/main" id="{F80685CE-F994-416A-A420-2C2E839DB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2432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C7391530-ADF1-4373-A2CA-B9A5EC9F1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三 、广义表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F986B8A0-B78D-410B-9625-789F46FEC4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06688" y="2017713"/>
            <a:ext cx="7772400" cy="3067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/>
              <a:t>广义表的定义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广义表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子表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原子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广义表的深度</a:t>
            </a:r>
          </a:p>
        </p:txBody>
      </p:sp>
      <p:sp>
        <p:nvSpPr>
          <p:cNvPr id="93188" name="Text Box 4">
            <a:extLst>
              <a:ext uri="{FF2B5EF4-FFF2-40B4-BE49-F238E27FC236}">
                <a16:creationId xmlns:a16="http://schemas.microsoft.com/office/drawing/2014/main" id="{A7FB3673-BC38-44FD-B8D9-A8A359561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5084763"/>
            <a:ext cx="639127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((a), (b, ()), ((c, d), e), f, ())</a:t>
            </a:r>
          </a:p>
        </p:txBody>
      </p:sp>
      <p:sp>
        <p:nvSpPr>
          <p:cNvPr id="93189" name="Text Box 5">
            <a:extLst>
              <a:ext uri="{FF2B5EF4-FFF2-40B4-BE49-F238E27FC236}">
                <a16:creationId xmlns:a16="http://schemas.microsoft.com/office/drawing/2014/main" id="{82632844-6D60-48C4-8871-54AFE4F79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5661025"/>
            <a:ext cx="54927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93190" name="Text Box 6">
            <a:extLst>
              <a:ext uri="{FF2B5EF4-FFF2-40B4-BE49-F238E27FC236}">
                <a16:creationId xmlns:a16="http://schemas.microsoft.com/office/drawing/2014/main" id="{FEA24168-51FC-499B-9AFD-E354EE9CB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3" y="5661025"/>
            <a:ext cx="914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(())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animBg="1"/>
      <p:bldP spid="93189" grpId="0" animBg="1"/>
      <p:bldP spid="9319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1EBBFFE7-C779-4218-A200-43920F3A4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 、广义表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6AC374F8-EDEA-4BC5-82FD-DF6824C906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广义表的实现</a:t>
            </a:r>
          </a:p>
          <a:p>
            <a:pPr lvl="1"/>
            <a:r>
              <a:rPr lang="zh-CN" altLang="en-US"/>
              <a:t>头尾链表法</a:t>
            </a:r>
          </a:p>
          <a:p>
            <a:pPr lvl="2"/>
            <a:r>
              <a:rPr lang="zh-CN" altLang="en-US"/>
              <a:t>表头</a:t>
            </a:r>
          </a:p>
          <a:p>
            <a:pPr lvl="2"/>
            <a:r>
              <a:rPr lang="zh-CN" altLang="en-US"/>
              <a:t>表尾</a:t>
            </a:r>
          </a:p>
        </p:txBody>
      </p:sp>
      <p:sp>
        <p:nvSpPr>
          <p:cNvPr id="94212" name="Text Box 4">
            <a:extLst>
              <a:ext uri="{FF2B5EF4-FFF2-40B4-BE49-F238E27FC236}">
                <a16:creationId xmlns:a16="http://schemas.microsoft.com/office/drawing/2014/main" id="{B6DECF6F-E001-4BE8-8EFC-D5E1E6578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750" y="6237288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CODING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>
            <a:extLst>
              <a:ext uri="{FF2B5EF4-FFF2-40B4-BE49-F238E27FC236}">
                <a16:creationId xmlns:a16="http://schemas.microsoft.com/office/drawing/2014/main" id="{C4458CDA-CF2D-47E7-9C6F-EF7707616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6" y="404813"/>
            <a:ext cx="328771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Courier New" panose="02070309020205020404" pitchFamily="49" charset="0"/>
              </a:rPr>
              <a:t>((a), (b, (c)),e)</a:t>
            </a:r>
          </a:p>
        </p:txBody>
      </p:sp>
      <p:pic>
        <p:nvPicPr>
          <p:cNvPr id="95235" name="Picture 3">
            <a:extLst>
              <a:ext uri="{FF2B5EF4-FFF2-40B4-BE49-F238E27FC236}">
                <a16:creationId xmlns:a16="http://schemas.microsoft.com/office/drawing/2014/main" id="{09AE2F30-0384-40BA-A5C1-08C794C9F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052513"/>
            <a:ext cx="6337300" cy="544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932" name="Group 348">
            <a:extLst>
              <a:ext uri="{FF2B5EF4-FFF2-40B4-BE49-F238E27FC236}">
                <a16:creationId xmlns:a16="http://schemas.microsoft.com/office/drawing/2014/main" id="{2336FDAD-D93F-4A03-A056-07D4ED6EEC83}"/>
              </a:ext>
            </a:extLst>
          </p:cNvPr>
          <p:cNvGraphicFramePr>
            <a:graphicFrameLocks noGrp="1"/>
          </p:cNvGraphicFramePr>
          <p:nvPr/>
        </p:nvGraphicFramePr>
        <p:xfrm>
          <a:off x="4038600" y="2133600"/>
          <a:ext cx="3028950" cy="1995488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3805798494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02445786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3855912065"/>
                    </a:ext>
                  </a:extLst>
                </a:gridCol>
              </a:tblGrid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009577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888379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222730"/>
                  </a:ext>
                </a:extLst>
              </a:tr>
              <a:tr h="420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211518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598347"/>
                  </a:ext>
                </a:extLst>
              </a:tr>
            </a:tbl>
          </a:graphicData>
        </a:graphic>
      </p:graphicFrame>
      <p:graphicFrame>
        <p:nvGraphicFramePr>
          <p:cNvPr id="67933" name="Group 349">
            <a:extLst>
              <a:ext uri="{FF2B5EF4-FFF2-40B4-BE49-F238E27FC236}">
                <a16:creationId xmlns:a16="http://schemas.microsoft.com/office/drawing/2014/main" id="{A2DFA3D4-51D5-49ED-89BE-556514D1A148}"/>
              </a:ext>
            </a:extLst>
          </p:cNvPr>
          <p:cNvGraphicFramePr>
            <a:graphicFrameLocks noGrp="1"/>
          </p:cNvGraphicFramePr>
          <p:nvPr/>
        </p:nvGraphicFramePr>
        <p:xfrm>
          <a:off x="4941888" y="2743200"/>
          <a:ext cx="3028950" cy="1995488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343244509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64156616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656392886"/>
                    </a:ext>
                  </a:extLst>
                </a:gridCol>
              </a:tblGrid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48070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270632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036081"/>
                  </a:ext>
                </a:extLst>
              </a:tr>
              <a:tr h="420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065775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006070"/>
                  </a:ext>
                </a:extLst>
              </a:tr>
            </a:tbl>
          </a:graphicData>
        </a:graphic>
      </p:graphicFrame>
      <p:graphicFrame>
        <p:nvGraphicFramePr>
          <p:cNvPr id="67934" name="Group 350">
            <a:extLst>
              <a:ext uri="{FF2B5EF4-FFF2-40B4-BE49-F238E27FC236}">
                <a16:creationId xmlns:a16="http://schemas.microsoft.com/office/drawing/2014/main" id="{1D93B544-27C2-4C1C-94CE-8211BD3016B5}"/>
              </a:ext>
            </a:extLst>
          </p:cNvPr>
          <p:cNvGraphicFramePr>
            <a:graphicFrameLocks noGrp="1"/>
          </p:cNvGraphicFramePr>
          <p:nvPr/>
        </p:nvGraphicFramePr>
        <p:xfrm>
          <a:off x="5815013" y="3352800"/>
          <a:ext cx="3028950" cy="1995488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173643932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56332417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3047194953"/>
                    </a:ext>
                  </a:extLst>
                </a:gridCol>
              </a:tblGrid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321521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582788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736804"/>
                  </a:ext>
                </a:extLst>
              </a:tr>
              <a:tr h="420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028973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616758"/>
                  </a:ext>
                </a:extLst>
              </a:tr>
            </a:tbl>
          </a:graphicData>
        </a:graphic>
      </p:graphicFrame>
      <p:graphicFrame>
        <p:nvGraphicFramePr>
          <p:cNvPr id="67935" name="Group 351">
            <a:extLst>
              <a:ext uri="{FF2B5EF4-FFF2-40B4-BE49-F238E27FC236}">
                <a16:creationId xmlns:a16="http://schemas.microsoft.com/office/drawing/2014/main" id="{E0DC4F77-9B70-4D51-AC70-1261DAEB96F3}"/>
              </a:ext>
            </a:extLst>
          </p:cNvPr>
          <p:cNvGraphicFramePr>
            <a:graphicFrameLocks noGrp="1"/>
          </p:cNvGraphicFramePr>
          <p:nvPr/>
        </p:nvGraphicFramePr>
        <p:xfrm>
          <a:off x="6383339" y="3886200"/>
          <a:ext cx="3705225" cy="1995488"/>
        </p:xfrm>
        <a:graphic>
          <a:graphicData uri="http://schemas.openxmlformats.org/drawingml/2006/table">
            <a:tbl>
              <a:tblPr/>
              <a:tblGrid>
                <a:gridCol w="1549400">
                  <a:extLst>
                    <a:ext uri="{9D8B030D-6E8A-4147-A177-3AD203B41FA5}">
                      <a16:colId xmlns:a16="http://schemas.microsoft.com/office/drawing/2014/main" val="2254692547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4109590396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3452940674"/>
                    </a:ext>
                  </a:extLst>
                </a:gridCol>
              </a:tblGrid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M[0][0][0]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87195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363607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792435"/>
                  </a:ext>
                </a:extLst>
              </a:tr>
              <a:tr h="420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M[0][3][2]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698827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884087"/>
                  </a:ext>
                </a:extLst>
              </a:tr>
            </a:tbl>
          </a:graphicData>
        </a:graphic>
      </p:graphicFrame>
      <p:sp>
        <p:nvSpPr>
          <p:cNvPr id="67801" name="Text Box 217">
            <a:extLst>
              <a:ext uri="{FF2B5EF4-FFF2-40B4-BE49-F238E27FC236}">
                <a16:creationId xmlns:a16="http://schemas.microsoft.com/office/drawing/2014/main" id="{229D1C71-CE15-4FCB-B349-0CD657C53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664" y="5876925"/>
            <a:ext cx="827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M[0]</a:t>
            </a:r>
          </a:p>
        </p:txBody>
      </p:sp>
      <p:sp>
        <p:nvSpPr>
          <p:cNvPr id="67802" name="Text Box 218">
            <a:extLst>
              <a:ext uri="{FF2B5EF4-FFF2-40B4-BE49-F238E27FC236}">
                <a16:creationId xmlns:a16="http://schemas.microsoft.com/office/drawing/2014/main" id="{A8088212-AE54-400E-869E-37D633634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5300663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M[1]</a:t>
            </a:r>
          </a:p>
        </p:txBody>
      </p:sp>
      <p:sp>
        <p:nvSpPr>
          <p:cNvPr id="67803" name="Text Box 219">
            <a:extLst>
              <a:ext uri="{FF2B5EF4-FFF2-40B4-BE49-F238E27FC236}">
                <a16:creationId xmlns:a16="http://schemas.microsoft.com/office/drawing/2014/main" id="{86907CD6-B8DE-48CA-8812-6758B093E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4" y="4652963"/>
            <a:ext cx="827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M[2]</a:t>
            </a:r>
          </a:p>
        </p:txBody>
      </p:sp>
      <p:sp>
        <p:nvSpPr>
          <p:cNvPr id="67804" name="Text Box 220">
            <a:extLst>
              <a:ext uri="{FF2B5EF4-FFF2-40B4-BE49-F238E27FC236}">
                <a16:creationId xmlns:a16="http://schemas.microsoft.com/office/drawing/2014/main" id="{D8E5FBE9-6122-44C5-85DC-291A5857A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4" y="4076700"/>
            <a:ext cx="827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M[3]</a:t>
            </a:r>
          </a:p>
        </p:txBody>
      </p:sp>
      <p:sp>
        <p:nvSpPr>
          <p:cNvPr id="67805" name="Text Box 221">
            <a:extLst>
              <a:ext uri="{FF2B5EF4-FFF2-40B4-BE49-F238E27FC236}">
                <a16:creationId xmlns:a16="http://schemas.microsoft.com/office/drawing/2014/main" id="{FADD677B-FFF5-4124-BE51-612D433D2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164" y="6165850"/>
            <a:ext cx="118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M[0][3]</a:t>
            </a:r>
          </a:p>
        </p:txBody>
      </p:sp>
      <p:sp>
        <p:nvSpPr>
          <p:cNvPr id="67826" name="Text Box 242">
            <a:extLst>
              <a:ext uri="{FF2B5EF4-FFF2-40B4-BE49-F238E27FC236}">
                <a16:creationId xmlns:a16="http://schemas.microsoft.com/office/drawing/2014/main" id="{AC032524-F4D6-4AD8-B626-430312FC3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836613"/>
            <a:ext cx="78819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Courier New" panose="02070309020205020404" pitchFamily="49" charset="0"/>
                <a:ea typeface="楷体_GB2312" pitchFamily="49" charset="-122"/>
              </a:rPr>
              <a:t>以一个</a:t>
            </a:r>
            <a:r>
              <a:rPr lang="en-US" altLang="zh-CN" sz="2800" b="1">
                <a:latin typeface="Courier New" panose="02070309020205020404" pitchFamily="49" charset="0"/>
                <a:ea typeface="楷体_GB2312" pitchFamily="49" charset="-122"/>
              </a:rPr>
              <a:t>3</a:t>
            </a:r>
            <a:r>
              <a:rPr lang="zh-CN" altLang="en-US" sz="2800" b="1">
                <a:latin typeface="Courier New" panose="02070309020205020404" pitchFamily="49" charset="0"/>
                <a:ea typeface="楷体_GB2312" pitchFamily="49" charset="-122"/>
              </a:rPr>
              <a:t>维数组</a:t>
            </a:r>
            <a:r>
              <a:rPr lang="en-US" altLang="zh-CN" sz="2800" b="1">
                <a:latin typeface="Courier New" panose="02070309020205020404" pitchFamily="49" charset="0"/>
                <a:ea typeface="楷体_GB2312" pitchFamily="49" charset="-122"/>
              </a:rPr>
              <a:t>M[4][5][3]</a:t>
            </a:r>
            <a:r>
              <a:rPr lang="zh-CN" altLang="en-US" sz="2800" b="1">
                <a:latin typeface="Courier New" panose="02070309020205020404" pitchFamily="49" charset="0"/>
                <a:ea typeface="楷体_GB2312" pitchFamily="49" charset="-122"/>
              </a:rPr>
              <a:t>为例，如下图所示：</a:t>
            </a:r>
          </a:p>
        </p:txBody>
      </p:sp>
      <p:sp>
        <p:nvSpPr>
          <p:cNvPr id="67827" name="AutoShape 243">
            <a:extLst>
              <a:ext uri="{FF2B5EF4-FFF2-40B4-BE49-F238E27FC236}">
                <a16:creationId xmlns:a16="http://schemas.microsoft.com/office/drawing/2014/main" id="{953FF2F2-8A2E-47B1-8E48-CBFB8C885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575" y="5033963"/>
            <a:ext cx="3716338" cy="482600"/>
          </a:xfrm>
          <a:prstGeom prst="wedgeEllipseCallout">
            <a:avLst>
              <a:gd name="adj1" fmla="val -24713"/>
              <a:gd name="adj2" fmla="val 195394"/>
            </a:avLst>
          </a:prstGeom>
          <a:noFill/>
          <a:ln w="28575" algn="ctr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zh-CN" b="1">
              <a:solidFill>
                <a:srgbClr val="FFFF00"/>
              </a:solidFill>
              <a:latin typeface="Courier New" panose="02070309020205020404" pitchFamily="49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>
            <a:extLst>
              <a:ext uri="{FF2B5EF4-FFF2-40B4-BE49-F238E27FC236}">
                <a16:creationId xmlns:a16="http://schemas.microsoft.com/office/drawing/2014/main" id="{7F87AC95-A550-49E7-A7E8-3C5246EAA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6" y="1341438"/>
            <a:ext cx="54927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96259" name="Text Box 3">
            <a:extLst>
              <a:ext uri="{FF2B5EF4-FFF2-40B4-BE49-F238E27FC236}">
                <a16:creationId xmlns:a16="http://schemas.microsoft.com/office/drawing/2014/main" id="{8CDC1510-BF51-4ACD-802A-01536725A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3" y="1339850"/>
            <a:ext cx="914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(())</a:t>
            </a:r>
          </a:p>
        </p:txBody>
      </p:sp>
      <p:pic>
        <p:nvPicPr>
          <p:cNvPr id="96260" name="Picture 4">
            <a:extLst>
              <a:ext uri="{FF2B5EF4-FFF2-40B4-BE49-F238E27FC236}">
                <a16:creationId xmlns:a16="http://schemas.microsoft.com/office/drawing/2014/main" id="{F1E59663-0AAC-45E7-80A5-012000DEB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4" y="2349500"/>
            <a:ext cx="503237" cy="503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261" name="Picture 5">
            <a:extLst>
              <a:ext uri="{FF2B5EF4-FFF2-40B4-BE49-F238E27FC236}">
                <a16:creationId xmlns:a16="http://schemas.microsoft.com/office/drawing/2014/main" id="{0824839A-825B-4D05-99B0-B39972359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3" y="2205039"/>
            <a:ext cx="1308100" cy="1190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262" name="Text Box 6">
            <a:extLst>
              <a:ext uri="{FF2B5EF4-FFF2-40B4-BE49-F238E27FC236}">
                <a16:creationId xmlns:a16="http://schemas.microsoft.com/office/drawing/2014/main" id="{5EF6690A-BEDD-401A-8D97-068A9C740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263" y="1341438"/>
            <a:ext cx="16446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((), ())</a:t>
            </a:r>
          </a:p>
        </p:txBody>
      </p:sp>
      <p:pic>
        <p:nvPicPr>
          <p:cNvPr id="96263" name="Picture 7">
            <a:extLst>
              <a:ext uri="{FF2B5EF4-FFF2-40B4-BE49-F238E27FC236}">
                <a16:creationId xmlns:a16="http://schemas.microsoft.com/office/drawing/2014/main" id="{13B86883-E658-414A-B2B9-48220D2B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1" y="2133600"/>
            <a:ext cx="2881313" cy="20589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7EA677FD-AE6C-4C95-BE2C-76D31D29B6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 、广义表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B2364DF4-6D55-4150-B5F7-5552D6DD8B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广义表的实现</a:t>
            </a:r>
          </a:p>
          <a:p>
            <a:pPr lvl="1"/>
            <a:r>
              <a:rPr lang="zh-CN" altLang="en-US"/>
              <a:t>扩展线性表法</a:t>
            </a:r>
          </a:p>
        </p:txBody>
      </p:sp>
      <p:sp>
        <p:nvSpPr>
          <p:cNvPr id="97284" name="Text Box 4">
            <a:extLst>
              <a:ext uri="{FF2B5EF4-FFF2-40B4-BE49-F238E27FC236}">
                <a16:creationId xmlns:a16="http://schemas.microsoft.com/office/drawing/2014/main" id="{E424942A-7543-44C2-A0EA-2A593995B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750" y="616585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CODING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>
            <a:extLst>
              <a:ext uri="{FF2B5EF4-FFF2-40B4-BE49-F238E27FC236}">
                <a16:creationId xmlns:a16="http://schemas.microsoft.com/office/drawing/2014/main" id="{3424EC01-BB83-44D4-A6A1-D51D71D66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6" y="404813"/>
            <a:ext cx="3287713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((a), (b, (c)),e)</a:t>
            </a:r>
          </a:p>
        </p:txBody>
      </p:sp>
      <p:pic>
        <p:nvPicPr>
          <p:cNvPr id="98307" name="Picture 3">
            <a:extLst>
              <a:ext uri="{FF2B5EF4-FFF2-40B4-BE49-F238E27FC236}">
                <a16:creationId xmlns:a16="http://schemas.microsoft.com/office/drawing/2014/main" id="{4F750CAF-A599-43A5-A7A8-EBF422DA5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6" y="981076"/>
            <a:ext cx="4976813" cy="19526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308" name="Text Box 4">
            <a:extLst>
              <a:ext uri="{FF2B5EF4-FFF2-40B4-BE49-F238E27FC236}">
                <a16:creationId xmlns:a16="http://schemas.microsoft.com/office/drawing/2014/main" id="{6686149D-1399-4416-882C-88CB2B2AE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3764" y="3467100"/>
            <a:ext cx="54927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98309" name="Text Box 5">
            <a:extLst>
              <a:ext uri="{FF2B5EF4-FFF2-40B4-BE49-F238E27FC236}">
                <a16:creationId xmlns:a16="http://schemas.microsoft.com/office/drawing/2014/main" id="{8DF7E020-59C9-45A3-AF92-76764F8EB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4508500"/>
            <a:ext cx="914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(())</a:t>
            </a:r>
          </a:p>
        </p:txBody>
      </p:sp>
      <p:sp>
        <p:nvSpPr>
          <p:cNvPr id="98310" name="Text Box 6">
            <a:extLst>
              <a:ext uri="{FF2B5EF4-FFF2-40B4-BE49-F238E27FC236}">
                <a16:creationId xmlns:a16="http://schemas.microsoft.com/office/drawing/2014/main" id="{FA3D12D4-F830-4365-856E-7463E82B5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0" y="5661025"/>
            <a:ext cx="164465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Courier New" panose="02070309020205020404" pitchFamily="49" charset="0"/>
              </a:rPr>
              <a:t>((), ())</a:t>
            </a:r>
          </a:p>
        </p:txBody>
      </p:sp>
      <p:pic>
        <p:nvPicPr>
          <p:cNvPr id="98311" name="Picture 7">
            <a:extLst>
              <a:ext uri="{FF2B5EF4-FFF2-40B4-BE49-F238E27FC236}">
                <a16:creationId xmlns:a16="http://schemas.microsoft.com/office/drawing/2014/main" id="{8CECFFCC-1CD1-49C6-B9F5-5A418E455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13" y="3500438"/>
            <a:ext cx="4318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312" name="Picture 8">
            <a:extLst>
              <a:ext uri="{FF2B5EF4-FFF2-40B4-BE49-F238E27FC236}">
                <a16:creationId xmlns:a16="http://schemas.microsoft.com/office/drawing/2014/main" id="{CB6033AA-F48B-4000-820D-180894A5A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5" y="4508501"/>
            <a:ext cx="2160588" cy="4429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313" name="Picture 9">
            <a:extLst>
              <a:ext uri="{FF2B5EF4-FFF2-40B4-BE49-F238E27FC236}">
                <a16:creationId xmlns:a16="http://schemas.microsoft.com/office/drawing/2014/main" id="{1FD15445-6D4A-4F91-90EB-71A1B0913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75" y="5661025"/>
            <a:ext cx="4103688" cy="469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C5BC2C5A-AF7C-4BE8-AC33-A864F97F2E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 、广义表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E98657BA-AD7F-45B6-B310-DA9162BA9F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广义表的运算</a:t>
            </a:r>
          </a:p>
          <a:p>
            <a:pPr lvl="1"/>
            <a:r>
              <a:rPr lang="zh-CN" altLang="en-US"/>
              <a:t>广义表的深度</a:t>
            </a:r>
          </a:p>
          <a:p>
            <a:pPr lvl="1"/>
            <a:r>
              <a:rPr lang="zh-CN" altLang="en-US"/>
              <a:t>广义表的复制</a:t>
            </a:r>
          </a:p>
        </p:txBody>
      </p:sp>
      <p:sp>
        <p:nvSpPr>
          <p:cNvPr id="99332" name="Text Box 4">
            <a:extLst>
              <a:ext uri="{FF2B5EF4-FFF2-40B4-BE49-F238E27FC236}">
                <a16:creationId xmlns:a16="http://schemas.microsoft.com/office/drawing/2014/main" id="{3C877879-DD18-4C60-9748-455F4C8F2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725" y="616585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CODING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Text Box 4">
            <a:extLst>
              <a:ext uri="{FF2B5EF4-FFF2-40B4-BE49-F238E27FC236}">
                <a16:creationId xmlns:a16="http://schemas.microsoft.com/office/drawing/2014/main" id="{03B25F08-E69E-497E-9D80-D1570C90E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9" y="549276"/>
            <a:ext cx="66960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设一</a:t>
            </a: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3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维数组</a:t>
            </a: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A[4][2][3]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，</a:t>
            </a:r>
          </a:p>
          <a:p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存贮在一个顺序线性表</a:t>
            </a:r>
            <a:r>
              <a:rPr lang="en-US" altLang="zh-CN" sz="2400" b="1">
                <a:latin typeface="Courier New" panose="02070309020205020404" pitchFamily="49" charset="0"/>
                <a:ea typeface="楷体_GB2312" pitchFamily="49" charset="-122"/>
              </a:rPr>
              <a:t>S</a:t>
            </a:r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中，</a:t>
            </a:r>
          </a:p>
          <a:p>
            <a:r>
              <a:rPr lang="zh-CN" altLang="en-US" sz="2400" b="1">
                <a:latin typeface="Courier New" panose="02070309020205020404" pitchFamily="49" charset="0"/>
                <a:ea typeface="楷体_GB2312" pitchFamily="49" charset="-122"/>
              </a:rPr>
              <a:t>结构如下所示：</a:t>
            </a:r>
          </a:p>
        </p:txBody>
      </p:sp>
      <p:graphicFrame>
        <p:nvGraphicFramePr>
          <p:cNvPr id="139577" name="Group 313">
            <a:extLst>
              <a:ext uri="{FF2B5EF4-FFF2-40B4-BE49-F238E27FC236}">
                <a16:creationId xmlns:a16="http://schemas.microsoft.com/office/drawing/2014/main" id="{C79CDC34-5D6B-40DC-8839-24E6B38EEB32}"/>
              </a:ext>
            </a:extLst>
          </p:cNvPr>
          <p:cNvGraphicFramePr>
            <a:graphicFrameLocks noGrp="1"/>
          </p:cNvGraphicFramePr>
          <p:nvPr/>
        </p:nvGraphicFramePr>
        <p:xfrm>
          <a:off x="2495550" y="5373689"/>
          <a:ext cx="7850188" cy="792480"/>
        </p:xfrm>
        <a:graphic>
          <a:graphicData uri="http://schemas.openxmlformats.org/drawingml/2006/table">
            <a:tbl>
              <a:tblPr/>
              <a:tblGrid>
                <a:gridCol w="714375">
                  <a:extLst>
                    <a:ext uri="{9D8B030D-6E8A-4147-A177-3AD203B41FA5}">
                      <a16:colId xmlns:a16="http://schemas.microsoft.com/office/drawing/2014/main" val="1488107678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579287229"/>
                    </a:ext>
                  </a:extLst>
                </a:gridCol>
                <a:gridCol w="715963">
                  <a:extLst>
                    <a:ext uri="{9D8B030D-6E8A-4147-A177-3AD203B41FA5}">
                      <a16:colId xmlns:a16="http://schemas.microsoft.com/office/drawing/2014/main" val="1380386483"/>
                    </a:ext>
                  </a:extLst>
                </a:gridCol>
                <a:gridCol w="712787">
                  <a:extLst>
                    <a:ext uri="{9D8B030D-6E8A-4147-A177-3AD203B41FA5}">
                      <a16:colId xmlns:a16="http://schemas.microsoft.com/office/drawing/2014/main" val="2072784872"/>
                    </a:ext>
                  </a:extLst>
                </a:gridCol>
                <a:gridCol w="712788">
                  <a:extLst>
                    <a:ext uri="{9D8B030D-6E8A-4147-A177-3AD203B41FA5}">
                      <a16:colId xmlns:a16="http://schemas.microsoft.com/office/drawing/2014/main" val="2505880131"/>
                    </a:ext>
                  </a:extLst>
                </a:gridCol>
                <a:gridCol w="712787">
                  <a:extLst>
                    <a:ext uri="{9D8B030D-6E8A-4147-A177-3AD203B41FA5}">
                      <a16:colId xmlns:a16="http://schemas.microsoft.com/office/drawing/2014/main" val="355631710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199118407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487135000"/>
                    </a:ext>
                  </a:extLst>
                </a:gridCol>
                <a:gridCol w="715963">
                  <a:extLst>
                    <a:ext uri="{9D8B030D-6E8A-4147-A177-3AD203B41FA5}">
                      <a16:colId xmlns:a16="http://schemas.microsoft.com/office/drawing/2014/main" val="1420151126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848877939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4261190281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...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23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428124"/>
                  </a:ext>
                </a:extLst>
              </a:tr>
              <a:tr h="287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012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楷体_GB2312" pitchFamily="49" charset="-122"/>
                        </a:rPr>
                        <a:t>312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228969"/>
                  </a:ext>
                </a:extLst>
              </a:tr>
            </a:tbl>
          </a:graphicData>
        </a:graphic>
      </p:graphicFrame>
      <p:grpSp>
        <p:nvGrpSpPr>
          <p:cNvPr id="139554" name="Group 290">
            <a:extLst>
              <a:ext uri="{FF2B5EF4-FFF2-40B4-BE49-F238E27FC236}">
                <a16:creationId xmlns:a16="http://schemas.microsoft.com/office/drawing/2014/main" id="{304ADC8A-9123-49C8-8B0C-C816163A4183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2492376"/>
            <a:ext cx="3817937" cy="2017713"/>
            <a:chOff x="702" y="1298"/>
            <a:chExt cx="2405" cy="1271"/>
          </a:xfrm>
        </p:grpSpPr>
        <p:grpSp>
          <p:nvGrpSpPr>
            <p:cNvPr id="139455" name="Group 191">
              <a:extLst>
                <a:ext uri="{FF2B5EF4-FFF2-40B4-BE49-F238E27FC236}">
                  <a16:creationId xmlns:a16="http://schemas.microsoft.com/office/drawing/2014/main" id="{D7189C50-0562-44E9-A996-430BBA98E0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2" y="1298"/>
              <a:ext cx="1452" cy="590"/>
              <a:chOff x="2109" y="1570"/>
              <a:chExt cx="877" cy="590"/>
            </a:xfrm>
          </p:grpSpPr>
          <p:sp>
            <p:nvSpPr>
              <p:cNvPr id="139443" name="Rectangle 179">
                <a:extLst>
                  <a:ext uri="{FF2B5EF4-FFF2-40B4-BE49-F238E27FC236}">
                    <a16:creationId xmlns:a16="http://schemas.microsoft.com/office/drawing/2014/main" id="{3464954C-40CE-4C03-9A39-74FA4C943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" y="1865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312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42" name="Rectangle 178">
                <a:extLst>
                  <a:ext uri="{FF2B5EF4-FFF2-40B4-BE49-F238E27FC236}">
                    <a16:creationId xmlns:a16="http://schemas.microsoft.com/office/drawing/2014/main" id="{C7254018-C48E-41BB-A6DF-DE4C541E1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1865"/>
                <a:ext cx="293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311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41" name="Rectangle 177">
                <a:extLst>
                  <a:ext uri="{FF2B5EF4-FFF2-40B4-BE49-F238E27FC236}">
                    <a16:creationId xmlns:a16="http://schemas.microsoft.com/office/drawing/2014/main" id="{D8062909-0272-4E0C-82B0-765B46FA6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865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310</a:t>
                </a:r>
              </a:p>
            </p:txBody>
          </p:sp>
          <p:sp>
            <p:nvSpPr>
              <p:cNvPr id="139440" name="Rectangle 176">
                <a:extLst>
                  <a:ext uri="{FF2B5EF4-FFF2-40B4-BE49-F238E27FC236}">
                    <a16:creationId xmlns:a16="http://schemas.microsoft.com/office/drawing/2014/main" id="{D0F5E15D-836E-4214-B3E1-1ABD79B20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" y="1570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302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39" name="Rectangle 175">
                <a:extLst>
                  <a:ext uri="{FF2B5EF4-FFF2-40B4-BE49-F238E27FC236}">
                    <a16:creationId xmlns:a16="http://schemas.microsoft.com/office/drawing/2014/main" id="{59E6DA9F-0664-4C7C-97F2-D9C920898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1570"/>
                <a:ext cx="293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301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38" name="Rectangle 174">
                <a:extLst>
                  <a:ext uri="{FF2B5EF4-FFF2-40B4-BE49-F238E27FC236}">
                    <a16:creationId xmlns:a16="http://schemas.microsoft.com/office/drawing/2014/main" id="{6589B8C4-8A80-4D86-ABEE-DDB75A19FB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570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300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44" name="Line 180">
                <a:extLst>
                  <a:ext uri="{FF2B5EF4-FFF2-40B4-BE49-F238E27FC236}">
                    <a16:creationId xmlns:a16="http://schemas.microsoft.com/office/drawing/2014/main" id="{F75A4002-EFD3-4AF5-BF75-EBA0DF7386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570"/>
                <a:ext cx="87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45" name="Line 181">
                <a:extLst>
                  <a:ext uri="{FF2B5EF4-FFF2-40B4-BE49-F238E27FC236}">
                    <a16:creationId xmlns:a16="http://schemas.microsoft.com/office/drawing/2014/main" id="{209E3C80-1F4A-4FA0-8ECF-0F522A12B4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865"/>
                <a:ext cx="8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46" name="Line 182">
                <a:extLst>
                  <a:ext uri="{FF2B5EF4-FFF2-40B4-BE49-F238E27FC236}">
                    <a16:creationId xmlns:a16="http://schemas.microsoft.com/office/drawing/2014/main" id="{6D59DEA9-E391-4BC4-B1DE-6A2318CEB5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2160"/>
                <a:ext cx="87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47" name="Line 183">
                <a:extLst>
                  <a:ext uri="{FF2B5EF4-FFF2-40B4-BE49-F238E27FC236}">
                    <a16:creationId xmlns:a16="http://schemas.microsoft.com/office/drawing/2014/main" id="{D9833B2E-EDDF-4E3B-A6C1-F37F0AE466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570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48" name="Line 184">
                <a:extLst>
                  <a:ext uri="{FF2B5EF4-FFF2-40B4-BE49-F238E27FC236}">
                    <a16:creationId xmlns:a16="http://schemas.microsoft.com/office/drawing/2014/main" id="{2901E55C-0A4B-499A-878D-C4D74CB2BE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1" y="1570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49" name="Line 185">
                <a:extLst>
                  <a:ext uri="{FF2B5EF4-FFF2-40B4-BE49-F238E27FC236}">
                    <a16:creationId xmlns:a16="http://schemas.microsoft.com/office/drawing/2014/main" id="{267A5FDD-79B2-490A-B8A3-E9AF393208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4" y="1570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50" name="Line 186">
                <a:extLst>
                  <a:ext uri="{FF2B5EF4-FFF2-40B4-BE49-F238E27FC236}">
                    <a16:creationId xmlns:a16="http://schemas.microsoft.com/office/drawing/2014/main" id="{1BBBE9CE-F45D-4A7C-8814-B67174265C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6" y="1570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9456" name="Group 192">
              <a:extLst>
                <a:ext uri="{FF2B5EF4-FFF2-40B4-BE49-F238E27FC236}">
                  <a16:creationId xmlns:a16="http://schemas.microsoft.com/office/drawing/2014/main" id="{9D10B480-E8F6-411F-B35C-8F88747B26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0" y="1525"/>
              <a:ext cx="1452" cy="590"/>
              <a:chOff x="2109" y="1570"/>
              <a:chExt cx="877" cy="590"/>
            </a:xfrm>
          </p:grpSpPr>
          <p:sp>
            <p:nvSpPr>
              <p:cNvPr id="139457" name="Rectangle 193">
                <a:extLst>
                  <a:ext uri="{FF2B5EF4-FFF2-40B4-BE49-F238E27FC236}">
                    <a16:creationId xmlns:a16="http://schemas.microsoft.com/office/drawing/2014/main" id="{A580BE35-11B6-43B7-9CFD-ED9FE30C0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" y="1865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212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58" name="Rectangle 194">
                <a:extLst>
                  <a:ext uri="{FF2B5EF4-FFF2-40B4-BE49-F238E27FC236}">
                    <a16:creationId xmlns:a16="http://schemas.microsoft.com/office/drawing/2014/main" id="{2D460427-BBB5-47A1-A75B-0BBE0BFD44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1865"/>
                <a:ext cx="293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211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59" name="Rectangle 195">
                <a:extLst>
                  <a:ext uri="{FF2B5EF4-FFF2-40B4-BE49-F238E27FC236}">
                    <a16:creationId xmlns:a16="http://schemas.microsoft.com/office/drawing/2014/main" id="{B3755CCF-FECF-47C4-AC8D-D86E02780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865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210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60" name="Rectangle 196">
                <a:extLst>
                  <a:ext uri="{FF2B5EF4-FFF2-40B4-BE49-F238E27FC236}">
                    <a16:creationId xmlns:a16="http://schemas.microsoft.com/office/drawing/2014/main" id="{3281F556-33DD-4905-9E64-12CDEF47C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" y="1570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202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61" name="Rectangle 197">
                <a:extLst>
                  <a:ext uri="{FF2B5EF4-FFF2-40B4-BE49-F238E27FC236}">
                    <a16:creationId xmlns:a16="http://schemas.microsoft.com/office/drawing/2014/main" id="{15BD9B70-AA92-4BEB-86C3-5B559368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1570"/>
                <a:ext cx="293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201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62" name="Rectangle 198">
                <a:extLst>
                  <a:ext uri="{FF2B5EF4-FFF2-40B4-BE49-F238E27FC236}">
                    <a16:creationId xmlns:a16="http://schemas.microsoft.com/office/drawing/2014/main" id="{1D4634EE-4110-4390-B81A-7B4254567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570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200</a:t>
                </a:r>
              </a:p>
            </p:txBody>
          </p:sp>
          <p:sp>
            <p:nvSpPr>
              <p:cNvPr id="139463" name="Line 199">
                <a:extLst>
                  <a:ext uri="{FF2B5EF4-FFF2-40B4-BE49-F238E27FC236}">
                    <a16:creationId xmlns:a16="http://schemas.microsoft.com/office/drawing/2014/main" id="{6F06AC59-38D1-424C-8B86-DC6969A625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570"/>
                <a:ext cx="87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64" name="Line 200">
                <a:extLst>
                  <a:ext uri="{FF2B5EF4-FFF2-40B4-BE49-F238E27FC236}">
                    <a16:creationId xmlns:a16="http://schemas.microsoft.com/office/drawing/2014/main" id="{7A6F105F-5628-48D4-8ADB-8B8AFC3196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865"/>
                <a:ext cx="8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65" name="Line 201">
                <a:extLst>
                  <a:ext uri="{FF2B5EF4-FFF2-40B4-BE49-F238E27FC236}">
                    <a16:creationId xmlns:a16="http://schemas.microsoft.com/office/drawing/2014/main" id="{06F766DA-219D-4991-B391-94D939CF98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2160"/>
                <a:ext cx="87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66" name="Line 202">
                <a:extLst>
                  <a:ext uri="{FF2B5EF4-FFF2-40B4-BE49-F238E27FC236}">
                    <a16:creationId xmlns:a16="http://schemas.microsoft.com/office/drawing/2014/main" id="{336DA4FD-E82A-4146-B990-C2E66DBBD1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570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67" name="Line 203">
                <a:extLst>
                  <a:ext uri="{FF2B5EF4-FFF2-40B4-BE49-F238E27FC236}">
                    <a16:creationId xmlns:a16="http://schemas.microsoft.com/office/drawing/2014/main" id="{CB759D09-6598-49B9-A2CD-7C92A7678E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1" y="1570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68" name="Line 204">
                <a:extLst>
                  <a:ext uri="{FF2B5EF4-FFF2-40B4-BE49-F238E27FC236}">
                    <a16:creationId xmlns:a16="http://schemas.microsoft.com/office/drawing/2014/main" id="{C9164E1A-97D4-4869-BEB6-FE99D19B7D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4" y="1570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69" name="Line 205">
                <a:extLst>
                  <a:ext uri="{FF2B5EF4-FFF2-40B4-BE49-F238E27FC236}">
                    <a16:creationId xmlns:a16="http://schemas.microsoft.com/office/drawing/2014/main" id="{2E732D98-2138-40A0-AAAC-6B6AAD4D1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6" y="1570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9470" name="Group 206">
              <a:extLst>
                <a:ext uri="{FF2B5EF4-FFF2-40B4-BE49-F238E27FC236}">
                  <a16:creationId xmlns:a16="http://schemas.microsoft.com/office/drawing/2014/main" id="{9A52B973-BB92-4255-B198-B318FA883C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7" y="1752"/>
              <a:ext cx="1452" cy="590"/>
              <a:chOff x="2109" y="1570"/>
              <a:chExt cx="877" cy="590"/>
            </a:xfrm>
          </p:grpSpPr>
          <p:sp>
            <p:nvSpPr>
              <p:cNvPr id="139471" name="Rectangle 207">
                <a:extLst>
                  <a:ext uri="{FF2B5EF4-FFF2-40B4-BE49-F238E27FC236}">
                    <a16:creationId xmlns:a16="http://schemas.microsoft.com/office/drawing/2014/main" id="{BE4EC82D-A9D9-4549-ABFD-0B9ABC14B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" y="1865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112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72" name="Rectangle 208">
                <a:extLst>
                  <a:ext uri="{FF2B5EF4-FFF2-40B4-BE49-F238E27FC236}">
                    <a16:creationId xmlns:a16="http://schemas.microsoft.com/office/drawing/2014/main" id="{C9122537-15EA-4F58-9070-3C3557BCE0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1865"/>
                <a:ext cx="293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111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73" name="Rectangle 209">
                <a:extLst>
                  <a:ext uri="{FF2B5EF4-FFF2-40B4-BE49-F238E27FC236}">
                    <a16:creationId xmlns:a16="http://schemas.microsoft.com/office/drawing/2014/main" id="{F460D06B-F792-48D8-8880-218769557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865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110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74" name="Rectangle 210">
                <a:extLst>
                  <a:ext uri="{FF2B5EF4-FFF2-40B4-BE49-F238E27FC236}">
                    <a16:creationId xmlns:a16="http://schemas.microsoft.com/office/drawing/2014/main" id="{FC0D7FC5-B195-4965-8B23-D3D47EB86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" y="1570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102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75" name="Rectangle 211">
                <a:extLst>
                  <a:ext uri="{FF2B5EF4-FFF2-40B4-BE49-F238E27FC236}">
                    <a16:creationId xmlns:a16="http://schemas.microsoft.com/office/drawing/2014/main" id="{8EF0176A-6076-414D-B26C-D5063A347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1570"/>
                <a:ext cx="293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101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76" name="Rectangle 212">
                <a:extLst>
                  <a:ext uri="{FF2B5EF4-FFF2-40B4-BE49-F238E27FC236}">
                    <a16:creationId xmlns:a16="http://schemas.microsoft.com/office/drawing/2014/main" id="{F08B707B-9904-480B-B2EB-C24247F6B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570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100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77" name="Line 213">
                <a:extLst>
                  <a:ext uri="{FF2B5EF4-FFF2-40B4-BE49-F238E27FC236}">
                    <a16:creationId xmlns:a16="http://schemas.microsoft.com/office/drawing/2014/main" id="{42A9D652-FB5B-477C-B289-DA69845180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570"/>
                <a:ext cx="87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78" name="Line 214">
                <a:extLst>
                  <a:ext uri="{FF2B5EF4-FFF2-40B4-BE49-F238E27FC236}">
                    <a16:creationId xmlns:a16="http://schemas.microsoft.com/office/drawing/2014/main" id="{A72B0832-5D5F-4861-9EDD-A060638E84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865"/>
                <a:ext cx="8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79" name="Line 215">
                <a:extLst>
                  <a:ext uri="{FF2B5EF4-FFF2-40B4-BE49-F238E27FC236}">
                    <a16:creationId xmlns:a16="http://schemas.microsoft.com/office/drawing/2014/main" id="{37A6E901-9EDD-4942-A310-E19E4B4EF1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2160"/>
                <a:ext cx="87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80" name="Line 216">
                <a:extLst>
                  <a:ext uri="{FF2B5EF4-FFF2-40B4-BE49-F238E27FC236}">
                    <a16:creationId xmlns:a16="http://schemas.microsoft.com/office/drawing/2014/main" id="{4A707F2D-DD4A-46C7-AAC8-32F12EC71E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570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81" name="Line 217">
                <a:extLst>
                  <a:ext uri="{FF2B5EF4-FFF2-40B4-BE49-F238E27FC236}">
                    <a16:creationId xmlns:a16="http://schemas.microsoft.com/office/drawing/2014/main" id="{5701F192-9E3D-4120-8437-7D56B7874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1" y="1570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82" name="Line 218">
                <a:extLst>
                  <a:ext uri="{FF2B5EF4-FFF2-40B4-BE49-F238E27FC236}">
                    <a16:creationId xmlns:a16="http://schemas.microsoft.com/office/drawing/2014/main" id="{766917BD-E014-4955-B893-E717DE0623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4" y="1570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83" name="Line 219">
                <a:extLst>
                  <a:ext uri="{FF2B5EF4-FFF2-40B4-BE49-F238E27FC236}">
                    <a16:creationId xmlns:a16="http://schemas.microsoft.com/office/drawing/2014/main" id="{61A54076-B529-4331-BFA3-04BDAF2179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6" y="1570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9484" name="Group 220">
              <a:extLst>
                <a:ext uri="{FF2B5EF4-FFF2-40B4-BE49-F238E27FC236}">
                  <a16:creationId xmlns:a16="http://schemas.microsoft.com/office/drawing/2014/main" id="{D5F0E082-67EB-41C1-BEFF-E4E9EA9C96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5" y="1979"/>
              <a:ext cx="1452" cy="590"/>
              <a:chOff x="2109" y="1570"/>
              <a:chExt cx="877" cy="590"/>
            </a:xfrm>
          </p:grpSpPr>
          <p:sp>
            <p:nvSpPr>
              <p:cNvPr id="139485" name="Rectangle 221">
                <a:extLst>
                  <a:ext uri="{FF2B5EF4-FFF2-40B4-BE49-F238E27FC236}">
                    <a16:creationId xmlns:a16="http://schemas.microsoft.com/office/drawing/2014/main" id="{AFCD8D0D-CD8D-408D-BB49-8519A1DAD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" y="1865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012</a:t>
                </a:r>
              </a:p>
            </p:txBody>
          </p:sp>
          <p:sp>
            <p:nvSpPr>
              <p:cNvPr id="139486" name="Rectangle 222">
                <a:extLst>
                  <a:ext uri="{FF2B5EF4-FFF2-40B4-BE49-F238E27FC236}">
                    <a16:creationId xmlns:a16="http://schemas.microsoft.com/office/drawing/2014/main" id="{A4EA163E-CF87-409C-B279-EBE11ABCA4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1865"/>
                <a:ext cx="293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011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87" name="Rectangle 223">
                <a:extLst>
                  <a:ext uri="{FF2B5EF4-FFF2-40B4-BE49-F238E27FC236}">
                    <a16:creationId xmlns:a16="http://schemas.microsoft.com/office/drawing/2014/main" id="{B62F63AF-1F96-4E0F-96D5-FE72565F9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865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010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88" name="Rectangle 224">
                <a:extLst>
                  <a:ext uri="{FF2B5EF4-FFF2-40B4-BE49-F238E27FC236}">
                    <a16:creationId xmlns:a16="http://schemas.microsoft.com/office/drawing/2014/main" id="{A17F302B-941A-4575-8FDB-63B5F9B7C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" y="1570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002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89" name="Rectangle 225">
                <a:extLst>
                  <a:ext uri="{FF2B5EF4-FFF2-40B4-BE49-F238E27FC236}">
                    <a16:creationId xmlns:a16="http://schemas.microsoft.com/office/drawing/2014/main" id="{58AEDC53-A7F6-492B-9D75-AFA662B9A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1570"/>
                <a:ext cx="293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001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490" name="Rectangle 226">
                <a:extLst>
                  <a:ext uri="{FF2B5EF4-FFF2-40B4-BE49-F238E27FC236}">
                    <a16:creationId xmlns:a16="http://schemas.microsoft.com/office/drawing/2014/main" id="{A283D80C-82DD-45AF-8919-42F764CAA9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570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000</a:t>
                </a:r>
              </a:p>
            </p:txBody>
          </p:sp>
          <p:sp>
            <p:nvSpPr>
              <p:cNvPr id="139491" name="Line 227">
                <a:extLst>
                  <a:ext uri="{FF2B5EF4-FFF2-40B4-BE49-F238E27FC236}">
                    <a16:creationId xmlns:a16="http://schemas.microsoft.com/office/drawing/2014/main" id="{16E35BDF-2C6F-43E6-A523-17C569BA9B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570"/>
                <a:ext cx="87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92" name="Line 228">
                <a:extLst>
                  <a:ext uri="{FF2B5EF4-FFF2-40B4-BE49-F238E27FC236}">
                    <a16:creationId xmlns:a16="http://schemas.microsoft.com/office/drawing/2014/main" id="{75740AA2-D470-4F7E-BE57-0CF010E30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865"/>
                <a:ext cx="8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93" name="Line 229">
                <a:extLst>
                  <a:ext uri="{FF2B5EF4-FFF2-40B4-BE49-F238E27FC236}">
                    <a16:creationId xmlns:a16="http://schemas.microsoft.com/office/drawing/2014/main" id="{44388AA3-4348-4044-8310-2CE2795DB5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2160"/>
                <a:ext cx="87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94" name="Line 230">
                <a:extLst>
                  <a:ext uri="{FF2B5EF4-FFF2-40B4-BE49-F238E27FC236}">
                    <a16:creationId xmlns:a16="http://schemas.microsoft.com/office/drawing/2014/main" id="{073D30D0-4CC0-4A0B-B876-8A01E3A623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570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95" name="Line 231">
                <a:extLst>
                  <a:ext uri="{FF2B5EF4-FFF2-40B4-BE49-F238E27FC236}">
                    <a16:creationId xmlns:a16="http://schemas.microsoft.com/office/drawing/2014/main" id="{90A8696C-F244-4037-9698-0D62041AD4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1" y="1570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96" name="Line 232">
                <a:extLst>
                  <a:ext uri="{FF2B5EF4-FFF2-40B4-BE49-F238E27FC236}">
                    <a16:creationId xmlns:a16="http://schemas.microsoft.com/office/drawing/2014/main" id="{2C6E0518-FA05-4F04-872D-C7DDCCC7BD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4" y="1570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497" name="Line 233">
                <a:extLst>
                  <a:ext uri="{FF2B5EF4-FFF2-40B4-BE49-F238E27FC236}">
                    <a16:creationId xmlns:a16="http://schemas.microsoft.com/office/drawing/2014/main" id="{1FD31D7C-B5E4-4336-A3CB-CE1B574D4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6" y="1570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9555" name="Group 291">
            <a:extLst>
              <a:ext uri="{FF2B5EF4-FFF2-40B4-BE49-F238E27FC236}">
                <a16:creationId xmlns:a16="http://schemas.microsoft.com/office/drawing/2014/main" id="{46C38E94-8BC3-4AFE-8ED4-358F0D5C17A1}"/>
              </a:ext>
            </a:extLst>
          </p:cNvPr>
          <p:cNvGrpSpPr>
            <a:grpSpLocks/>
          </p:cNvGrpSpPr>
          <p:nvPr/>
        </p:nvGrpSpPr>
        <p:grpSpPr bwMode="auto">
          <a:xfrm>
            <a:off x="6743701" y="765176"/>
            <a:ext cx="3673475" cy="4176713"/>
            <a:chOff x="703" y="482"/>
            <a:chExt cx="2314" cy="2631"/>
          </a:xfrm>
        </p:grpSpPr>
        <p:grpSp>
          <p:nvGrpSpPr>
            <p:cNvPr id="139498" name="Group 234">
              <a:extLst>
                <a:ext uri="{FF2B5EF4-FFF2-40B4-BE49-F238E27FC236}">
                  <a16:creationId xmlns:a16="http://schemas.microsoft.com/office/drawing/2014/main" id="{BEBD840D-C70D-4409-92BE-3361B4FE9F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5" y="2523"/>
              <a:ext cx="1452" cy="590"/>
              <a:chOff x="2109" y="1570"/>
              <a:chExt cx="877" cy="590"/>
            </a:xfrm>
          </p:grpSpPr>
          <p:sp>
            <p:nvSpPr>
              <p:cNvPr id="139499" name="Rectangle 235">
                <a:extLst>
                  <a:ext uri="{FF2B5EF4-FFF2-40B4-BE49-F238E27FC236}">
                    <a16:creationId xmlns:a16="http://schemas.microsoft.com/office/drawing/2014/main" id="{2CECDC0B-069F-496E-879E-5100881B5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" y="1865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312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00" name="Rectangle 236">
                <a:extLst>
                  <a:ext uri="{FF2B5EF4-FFF2-40B4-BE49-F238E27FC236}">
                    <a16:creationId xmlns:a16="http://schemas.microsoft.com/office/drawing/2014/main" id="{49DCB811-033A-4D64-B229-97C9346E1E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1865"/>
                <a:ext cx="293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311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01" name="Rectangle 237">
                <a:extLst>
                  <a:ext uri="{FF2B5EF4-FFF2-40B4-BE49-F238E27FC236}">
                    <a16:creationId xmlns:a16="http://schemas.microsoft.com/office/drawing/2014/main" id="{5A4650FD-BDAA-4D00-8E4D-B9CBF8B02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865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310</a:t>
                </a:r>
              </a:p>
            </p:txBody>
          </p:sp>
          <p:sp>
            <p:nvSpPr>
              <p:cNvPr id="139502" name="Rectangle 238">
                <a:extLst>
                  <a:ext uri="{FF2B5EF4-FFF2-40B4-BE49-F238E27FC236}">
                    <a16:creationId xmlns:a16="http://schemas.microsoft.com/office/drawing/2014/main" id="{D8C5B027-6774-42DB-B1DF-09917F607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" y="1570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302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03" name="Rectangle 239">
                <a:extLst>
                  <a:ext uri="{FF2B5EF4-FFF2-40B4-BE49-F238E27FC236}">
                    <a16:creationId xmlns:a16="http://schemas.microsoft.com/office/drawing/2014/main" id="{2D76F089-76EC-47C9-8133-92F153845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1570"/>
                <a:ext cx="293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301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04" name="Rectangle 240">
                <a:extLst>
                  <a:ext uri="{FF2B5EF4-FFF2-40B4-BE49-F238E27FC236}">
                    <a16:creationId xmlns:a16="http://schemas.microsoft.com/office/drawing/2014/main" id="{BA1116DD-372C-4FF3-A162-C3FD7BF32A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570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300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05" name="Line 241">
                <a:extLst>
                  <a:ext uri="{FF2B5EF4-FFF2-40B4-BE49-F238E27FC236}">
                    <a16:creationId xmlns:a16="http://schemas.microsoft.com/office/drawing/2014/main" id="{319DE53D-B413-4DD4-AD8F-B41682B0E7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570"/>
                <a:ext cx="87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06" name="Line 242">
                <a:extLst>
                  <a:ext uri="{FF2B5EF4-FFF2-40B4-BE49-F238E27FC236}">
                    <a16:creationId xmlns:a16="http://schemas.microsoft.com/office/drawing/2014/main" id="{49537104-38BA-475A-A15F-78FC01B76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865"/>
                <a:ext cx="8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07" name="Line 243">
                <a:extLst>
                  <a:ext uri="{FF2B5EF4-FFF2-40B4-BE49-F238E27FC236}">
                    <a16:creationId xmlns:a16="http://schemas.microsoft.com/office/drawing/2014/main" id="{D8846EE8-A71C-49F7-95E1-8FD29C2A81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2160"/>
                <a:ext cx="87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08" name="Line 244">
                <a:extLst>
                  <a:ext uri="{FF2B5EF4-FFF2-40B4-BE49-F238E27FC236}">
                    <a16:creationId xmlns:a16="http://schemas.microsoft.com/office/drawing/2014/main" id="{40C3C555-EB12-44CF-B655-5D076B8952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570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09" name="Line 245">
                <a:extLst>
                  <a:ext uri="{FF2B5EF4-FFF2-40B4-BE49-F238E27FC236}">
                    <a16:creationId xmlns:a16="http://schemas.microsoft.com/office/drawing/2014/main" id="{9ED9DCC6-8A13-4E9E-BB52-07C94AAAF8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1" y="1570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10" name="Line 246">
                <a:extLst>
                  <a:ext uri="{FF2B5EF4-FFF2-40B4-BE49-F238E27FC236}">
                    <a16:creationId xmlns:a16="http://schemas.microsoft.com/office/drawing/2014/main" id="{5D2E35CC-BE7F-44ED-BF81-BC3DAF5221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4" y="1570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11" name="Line 247">
                <a:extLst>
                  <a:ext uri="{FF2B5EF4-FFF2-40B4-BE49-F238E27FC236}">
                    <a16:creationId xmlns:a16="http://schemas.microsoft.com/office/drawing/2014/main" id="{F62311AF-5A80-417F-99C7-D719811FEB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6" y="1570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9512" name="Group 248">
              <a:extLst>
                <a:ext uri="{FF2B5EF4-FFF2-40B4-BE49-F238E27FC236}">
                  <a16:creationId xmlns:a16="http://schemas.microsoft.com/office/drawing/2014/main" id="{748AB259-0D9D-4609-8A68-6C441035C7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2" y="1842"/>
              <a:ext cx="1452" cy="590"/>
              <a:chOff x="2109" y="1570"/>
              <a:chExt cx="877" cy="590"/>
            </a:xfrm>
          </p:grpSpPr>
          <p:sp>
            <p:nvSpPr>
              <p:cNvPr id="139513" name="Rectangle 249">
                <a:extLst>
                  <a:ext uri="{FF2B5EF4-FFF2-40B4-BE49-F238E27FC236}">
                    <a16:creationId xmlns:a16="http://schemas.microsoft.com/office/drawing/2014/main" id="{AFF5B9A1-B8B4-4868-A554-D51219A0D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" y="1865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212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14" name="Rectangle 250">
                <a:extLst>
                  <a:ext uri="{FF2B5EF4-FFF2-40B4-BE49-F238E27FC236}">
                    <a16:creationId xmlns:a16="http://schemas.microsoft.com/office/drawing/2014/main" id="{673EAAE0-43F3-40B8-BF5A-5D3B9607E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1865"/>
                <a:ext cx="293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211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15" name="Rectangle 251">
                <a:extLst>
                  <a:ext uri="{FF2B5EF4-FFF2-40B4-BE49-F238E27FC236}">
                    <a16:creationId xmlns:a16="http://schemas.microsoft.com/office/drawing/2014/main" id="{03B2F4A8-E9EA-43A1-842D-DB85EDA9B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865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210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16" name="Rectangle 252">
                <a:extLst>
                  <a:ext uri="{FF2B5EF4-FFF2-40B4-BE49-F238E27FC236}">
                    <a16:creationId xmlns:a16="http://schemas.microsoft.com/office/drawing/2014/main" id="{10420396-05E7-4A47-8011-B264BEE00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" y="1570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202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17" name="Rectangle 253">
                <a:extLst>
                  <a:ext uri="{FF2B5EF4-FFF2-40B4-BE49-F238E27FC236}">
                    <a16:creationId xmlns:a16="http://schemas.microsoft.com/office/drawing/2014/main" id="{BD7CBCDD-0D01-42AC-98B6-067F4407A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1570"/>
                <a:ext cx="293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201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18" name="Rectangle 254">
                <a:extLst>
                  <a:ext uri="{FF2B5EF4-FFF2-40B4-BE49-F238E27FC236}">
                    <a16:creationId xmlns:a16="http://schemas.microsoft.com/office/drawing/2014/main" id="{DA1BFEF5-5FDB-4332-9893-64D24A119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570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200</a:t>
                </a:r>
              </a:p>
            </p:txBody>
          </p:sp>
          <p:sp>
            <p:nvSpPr>
              <p:cNvPr id="139519" name="Line 255">
                <a:extLst>
                  <a:ext uri="{FF2B5EF4-FFF2-40B4-BE49-F238E27FC236}">
                    <a16:creationId xmlns:a16="http://schemas.microsoft.com/office/drawing/2014/main" id="{10962B59-DD21-4257-ADAE-921365CB82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570"/>
                <a:ext cx="87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20" name="Line 256">
                <a:extLst>
                  <a:ext uri="{FF2B5EF4-FFF2-40B4-BE49-F238E27FC236}">
                    <a16:creationId xmlns:a16="http://schemas.microsoft.com/office/drawing/2014/main" id="{ED2F0463-84C7-4460-9899-16ABB31991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865"/>
                <a:ext cx="8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21" name="Line 257">
                <a:extLst>
                  <a:ext uri="{FF2B5EF4-FFF2-40B4-BE49-F238E27FC236}">
                    <a16:creationId xmlns:a16="http://schemas.microsoft.com/office/drawing/2014/main" id="{B73CB5B4-323E-4508-9886-04A36AED2C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2160"/>
                <a:ext cx="87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22" name="Line 258">
                <a:extLst>
                  <a:ext uri="{FF2B5EF4-FFF2-40B4-BE49-F238E27FC236}">
                    <a16:creationId xmlns:a16="http://schemas.microsoft.com/office/drawing/2014/main" id="{AC3BDBA9-2A49-4CEA-A280-41910E45AC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570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23" name="Line 259">
                <a:extLst>
                  <a:ext uri="{FF2B5EF4-FFF2-40B4-BE49-F238E27FC236}">
                    <a16:creationId xmlns:a16="http://schemas.microsoft.com/office/drawing/2014/main" id="{FCDB19F4-4A30-48E6-98E9-545822D0B8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1" y="1570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24" name="Line 260">
                <a:extLst>
                  <a:ext uri="{FF2B5EF4-FFF2-40B4-BE49-F238E27FC236}">
                    <a16:creationId xmlns:a16="http://schemas.microsoft.com/office/drawing/2014/main" id="{8C54D9DF-77E7-47F8-B7FB-C6EE99C7C6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4" y="1570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25" name="Line 261">
                <a:extLst>
                  <a:ext uri="{FF2B5EF4-FFF2-40B4-BE49-F238E27FC236}">
                    <a16:creationId xmlns:a16="http://schemas.microsoft.com/office/drawing/2014/main" id="{DA826D09-90FD-493D-8FC2-4924A68334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6" y="1570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9526" name="Group 262">
              <a:extLst>
                <a:ext uri="{FF2B5EF4-FFF2-40B4-BE49-F238E27FC236}">
                  <a16:creationId xmlns:a16="http://schemas.microsoft.com/office/drawing/2014/main" id="{7F592B53-9037-40B7-83A8-693C5D5977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4" y="1162"/>
              <a:ext cx="1452" cy="590"/>
              <a:chOff x="2109" y="1570"/>
              <a:chExt cx="877" cy="590"/>
            </a:xfrm>
          </p:grpSpPr>
          <p:sp>
            <p:nvSpPr>
              <p:cNvPr id="139527" name="Rectangle 263">
                <a:extLst>
                  <a:ext uri="{FF2B5EF4-FFF2-40B4-BE49-F238E27FC236}">
                    <a16:creationId xmlns:a16="http://schemas.microsoft.com/office/drawing/2014/main" id="{813794FB-9EB9-4562-A2E0-14B2E3B4FD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" y="1865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112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28" name="Rectangle 264">
                <a:extLst>
                  <a:ext uri="{FF2B5EF4-FFF2-40B4-BE49-F238E27FC236}">
                    <a16:creationId xmlns:a16="http://schemas.microsoft.com/office/drawing/2014/main" id="{E5C699D8-4531-468F-9BB2-B1FD2EDFA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1865"/>
                <a:ext cx="293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111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29" name="Rectangle 265">
                <a:extLst>
                  <a:ext uri="{FF2B5EF4-FFF2-40B4-BE49-F238E27FC236}">
                    <a16:creationId xmlns:a16="http://schemas.microsoft.com/office/drawing/2014/main" id="{55AB77DE-CCC7-4B63-B0CF-9E8CC5B12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865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110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30" name="Rectangle 266">
                <a:extLst>
                  <a:ext uri="{FF2B5EF4-FFF2-40B4-BE49-F238E27FC236}">
                    <a16:creationId xmlns:a16="http://schemas.microsoft.com/office/drawing/2014/main" id="{8CFC6EDC-4D38-4D0F-89FA-B18B654654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" y="1570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102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31" name="Rectangle 267">
                <a:extLst>
                  <a:ext uri="{FF2B5EF4-FFF2-40B4-BE49-F238E27FC236}">
                    <a16:creationId xmlns:a16="http://schemas.microsoft.com/office/drawing/2014/main" id="{D0A7CC90-BC9D-4F2F-A534-DA771B16A3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1570"/>
                <a:ext cx="293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101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32" name="Rectangle 268">
                <a:extLst>
                  <a:ext uri="{FF2B5EF4-FFF2-40B4-BE49-F238E27FC236}">
                    <a16:creationId xmlns:a16="http://schemas.microsoft.com/office/drawing/2014/main" id="{FB9D6A6B-0AC2-43E3-B42B-A21C64FAD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570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100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33" name="Line 269">
                <a:extLst>
                  <a:ext uri="{FF2B5EF4-FFF2-40B4-BE49-F238E27FC236}">
                    <a16:creationId xmlns:a16="http://schemas.microsoft.com/office/drawing/2014/main" id="{89935A23-F09C-4827-B9C7-3B099A117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570"/>
                <a:ext cx="87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34" name="Line 270">
                <a:extLst>
                  <a:ext uri="{FF2B5EF4-FFF2-40B4-BE49-F238E27FC236}">
                    <a16:creationId xmlns:a16="http://schemas.microsoft.com/office/drawing/2014/main" id="{C159C42F-612F-4AAA-BA11-5456E3865A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865"/>
                <a:ext cx="8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35" name="Line 271">
                <a:extLst>
                  <a:ext uri="{FF2B5EF4-FFF2-40B4-BE49-F238E27FC236}">
                    <a16:creationId xmlns:a16="http://schemas.microsoft.com/office/drawing/2014/main" id="{6AE88D65-4A21-4989-B4C9-6E3E2F50CA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2160"/>
                <a:ext cx="87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36" name="Line 272">
                <a:extLst>
                  <a:ext uri="{FF2B5EF4-FFF2-40B4-BE49-F238E27FC236}">
                    <a16:creationId xmlns:a16="http://schemas.microsoft.com/office/drawing/2014/main" id="{1130BCD6-770C-4082-89AD-4E0725118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570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37" name="Line 273">
                <a:extLst>
                  <a:ext uri="{FF2B5EF4-FFF2-40B4-BE49-F238E27FC236}">
                    <a16:creationId xmlns:a16="http://schemas.microsoft.com/office/drawing/2014/main" id="{07E0D58B-3707-44A3-95E3-B77EAE8F8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1" y="1570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38" name="Line 274">
                <a:extLst>
                  <a:ext uri="{FF2B5EF4-FFF2-40B4-BE49-F238E27FC236}">
                    <a16:creationId xmlns:a16="http://schemas.microsoft.com/office/drawing/2014/main" id="{10EB6D0D-F3AA-4568-8C5B-065B532436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4" y="1570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39" name="Line 275">
                <a:extLst>
                  <a:ext uri="{FF2B5EF4-FFF2-40B4-BE49-F238E27FC236}">
                    <a16:creationId xmlns:a16="http://schemas.microsoft.com/office/drawing/2014/main" id="{C70A97F4-865C-4FA5-BF2C-9CB5EE6B28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6" y="1570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9540" name="Group 276">
              <a:extLst>
                <a:ext uri="{FF2B5EF4-FFF2-40B4-BE49-F238E27FC236}">
                  <a16:creationId xmlns:a16="http://schemas.microsoft.com/office/drawing/2014/main" id="{8C349C0F-B9BD-4B8F-AEF7-87DFA77BF8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" y="482"/>
              <a:ext cx="1452" cy="590"/>
              <a:chOff x="2109" y="1570"/>
              <a:chExt cx="877" cy="590"/>
            </a:xfrm>
          </p:grpSpPr>
          <p:sp>
            <p:nvSpPr>
              <p:cNvPr id="139541" name="Rectangle 277">
                <a:extLst>
                  <a:ext uri="{FF2B5EF4-FFF2-40B4-BE49-F238E27FC236}">
                    <a16:creationId xmlns:a16="http://schemas.microsoft.com/office/drawing/2014/main" id="{470190BC-3E72-403A-B385-2C2D834F8A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" y="1865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012</a:t>
                </a:r>
              </a:p>
            </p:txBody>
          </p:sp>
          <p:sp>
            <p:nvSpPr>
              <p:cNvPr id="139542" name="Rectangle 278">
                <a:extLst>
                  <a:ext uri="{FF2B5EF4-FFF2-40B4-BE49-F238E27FC236}">
                    <a16:creationId xmlns:a16="http://schemas.microsoft.com/office/drawing/2014/main" id="{1D4923C1-FF79-4543-93E1-AFF29B8E4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1865"/>
                <a:ext cx="293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011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43" name="Rectangle 279">
                <a:extLst>
                  <a:ext uri="{FF2B5EF4-FFF2-40B4-BE49-F238E27FC236}">
                    <a16:creationId xmlns:a16="http://schemas.microsoft.com/office/drawing/2014/main" id="{90DE2943-FDBD-43CE-A1EF-7DEFCB2709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865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010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44" name="Rectangle 280">
                <a:extLst>
                  <a:ext uri="{FF2B5EF4-FFF2-40B4-BE49-F238E27FC236}">
                    <a16:creationId xmlns:a16="http://schemas.microsoft.com/office/drawing/2014/main" id="{5D18291B-2843-4C07-B4FF-7A649969FF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" y="1570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002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45" name="Rectangle 281">
                <a:extLst>
                  <a:ext uri="{FF2B5EF4-FFF2-40B4-BE49-F238E27FC236}">
                    <a16:creationId xmlns:a16="http://schemas.microsoft.com/office/drawing/2014/main" id="{C5155ADD-D075-41F0-A507-31466E8D7C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1570"/>
                <a:ext cx="293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001</a:t>
                </a:r>
                <a:endParaRPr lang="en-US" altLang="zh-CN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546" name="Rectangle 282">
                <a:extLst>
                  <a:ext uri="{FF2B5EF4-FFF2-40B4-BE49-F238E27FC236}">
                    <a16:creationId xmlns:a16="http://schemas.microsoft.com/office/drawing/2014/main" id="{270C3F30-00D5-4194-A8A0-EE8FE10A5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1570"/>
                <a:ext cx="292" cy="2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2pPr>
                <a:lvl3pPr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3pPr>
                <a:lvl4pPr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4pPr>
                <a:lvl5pPr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  <a:ea typeface="楷体_GB2312" pitchFamily="49" charset="-122"/>
                  </a:defRPr>
                </a:lvl9pPr>
              </a:lstStyle>
              <a:p>
                <a:pPr algn="ctr"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</a:rPr>
                  <a:t>A</a:t>
                </a:r>
                <a:r>
                  <a:rPr lang="en-US" altLang="zh-CN" sz="2000" baseline="-25000">
                    <a:solidFill>
                      <a:srgbClr val="000000"/>
                    </a:solidFill>
                  </a:rPr>
                  <a:t>000</a:t>
                </a:r>
              </a:p>
            </p:txBody>
          </p:sp>
          <p:sp>
            <p:nvSpPr>
              <p:cNvPr id="139547" name="Line 283">
                <a:extLst>
                  <a:ext uri="{FF2B5EF4-FFF2-40B4-BE49-F238E27FC236}">
                    <a16:creationId xmlns:a16="http://schemas.microsoft.com/office/drawing/2014/main" id="{72FD2F08-06A3-4338-B40C-5FAA0757F9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570"/>
                <a:ext cx="87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48" name="Line 284">
                <a:extLst>
                  <a:ext uri="{FF2B5EF4-FFF2-40B4-BE49-F238E27FC236}">
                    <a16:creationId xmlns:a16="http://schemas.microsoft.com/office/drawing/2014/main" id="{182D4D0D-C7F6-4E7D-87E7-A81F90076F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865"/>
                <a:ext cx="8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49" name="Line 285">
                <a:extLst>
                  <a:ext uri="{FF2B5EF4-FFF2-40B4-BE49-F238E27FC236}">
                    <a16:creationId xmlns:a16="http://schemas.microsoft.com/office/drawing/2014/main" id="{A5FD138C-E727-4FC3-B55E-49597B9811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2160"/>
                <a:ext cx="87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50" name="Line 286">
                <a:extLst>
                  <a:ext uri="{FF2B5EF4-FFF2-40B4-BE49-F238E27FC236}">
                    <a16:creationId xmlns:a16="http://schemas.microsoft.com/office/drawing/2014/main" id="{449E177E-05E4-4443-8D10-A0DED8BADB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570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51" name="Line 287">
                <a:extLst>
                  <a:ext uri="{FF2B5EF4-FFF2-40B4-BE49-F238E27FC236}">
                    <a16:creationId xmlns:a16="http://schemas.microsoft.com/office/drawing/2014/main" id="{1B4C0FB1-7826-4209-9C70-43DAEEE64A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1" y="1570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52" name="Line 288">
                <a:extLst>
                  <a:ext uri="{FF2B5EF4-FFF2-40B4-BE49-F238E27FC236}">
                    <a16:creationId xmlns:a16="http://schemas.microsoft.com/office/drawing/2014/main" id="{A3FE1ABD-0079-4D43-B2EF-1BE2908CF9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4" y="1570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553" name="Line 289">
                <a:extLst>
                  <a:ext uri="{FF2B5EF4-FFF2-40B4-BE49-F238E27FC236}">
                    <a16:creationId xmlns:a16="http://schemas.microsoft.com/office/drawing/2014/main" id="{16A5ABF2-E6B7-427B-BD17-FA7F3063AC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6" y="1570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B73F22A7-52EC-45C0-8295-0D6939FF17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一、数组</a:t>
            </a:r>
          </a:p>
        </p:txBody>
      </p:sp>
      <p:pic>
        <p:nvPicPr>
          <p:cNvPr id="138250" name="Picture 10">
            <a:extLst>
              <a:ext uri="{FF2B5EF4-FFF2-40B4-BE49-F238E27FC236}">
                <a16:creationId xmlns:a16="http://schemas.microsoft.com/office/drawing/2014/main" id="{A0F11FAF-6ED9-4328-812F-F6EC680430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4797474"/>
            <a:ext cx="7629525" cy="19431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38243" name="Rectangle 3">
            <a:extLst>
              <a:ext uri="{FF2B5EF4-FFF2-40B4-BE49-F238E27FC236}">
                <a16:creationId xmlns:a16="http://schemas.microsoft.com/office/drawing/2014/main" id="{2597F32D-C548-41CC-BCEE-317C9B956994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783632" y="2020887"/>
            <a:ext cx="7897812" cy="2816225"/>
          </a:xfrm>
        </p:spPr>
        <p:txBody>
          <a:bodyPr/>
          <a:lstStyle/>
          <a:p>
            <a:r>
              <a:rPr lang="zh-CN" altLang="en-US" sz="2800" dirty="0"/>
              <a:t>一维下标与多维下标之间的换算</a:t>
            </a:r>
          </a:p>
          <a:p>
            <a:pPr lvl="1"/>
            <a:r>
              <a:rPr lang="zh-CN" altLang="en-US" sz="2000" dirty="0"/>
              <a:t>设多维数组</a:t>
            </a:r>
            <a:r>
              <a:rPr lang="en-US" altLang="zh-CN" sz="2000" dirty="0"/>
              <a:t>A(l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,l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,..,l</a:t>
            </a:r>
            <a:r>
              <a:rPr lang="en-US" altLang="zh-CN" sz="2000" baseline="-25000" dirty="0"/>
              <a:t>n-1</a:t>
            </a:r>
            <a:r>
              <a:rPr lang="en-US" altLang="zh-CN" sz="2000" dirty="0"/>
              <a:t>)</a:t>
            </a:r>
            <a:r>
              <a:rPr lang="zh-CN" altLang="en-US" sz="2000" dirty="0"/>
              <a:t>，存贮在一个顺序线性表</a:t>
            </a:r>
            <a:r>
              <a:rPr lang="en-US" altLang="zh-CN" sz="2000" dirty="0"/>
              <a:t>S</a:t>
            </a:r>
            <a:r>
              <a:rPr lang="zh-CN" altLang="en-US" sz="2000" dirty="0"/>
              <a:t>中。</a:t>
            </a:r>
          </a:p>
          <a:p>
            <a:pPr lvl="2"/>
            <a:r>
              <a:rPr lang="zh-CN" altLang="en-US" sz="2000" dirty="0"/>
              <a:t>从一维下标换算到多维下标</a:t>
            </a:r>
          </a:p>
          <a:p>
            <a:pPr lvl="3"/>
            <a:r>
              <a:rPr lang="en-US" altLang="zh-CN" sz="1800" dirty="0"/>
              <a:t>S(i) </a:t>
            </a:r>
            <a:r>
              <a:rPr lang="en-US" altLang="zh-CN" sz="1800" dirty="0">
                <a:sym typeface="Wingdings" panose="05000000000000000000" pitchFamily="2" charset="2"/>
              </a:rPr>
              <a:t> A(i</a:t>
            </a:r>
            <a:r>
              <a:rPr lang="en-US" altLang="zh-CN" sz="1800" baseline="-25000" dirty="0">
                <a:sym typeface="Wingdings" panose="05000000000000000000" pitchFamily="2" charset="2"/>
              </a:rPr>
              <a:t>0</a:t>
            </a:r>
            <a:r>
              <a:rPr lang="en-US" altLang="zh-CN" sz="1800" dirty="0">
                <a:sym typeface="Wingdings" panose="05000000000000000000" pitchFamily="2" charset="2"/>
              </a:rPr>
              <a:t>,i</a:t>
            </a:r>
            <a:r>
              <a:rPr lang="en-US" altLang="zh-CN" sz="1800" baseline="-25000" dirty="0">
                <a:sym typeface="Wingdings" panose="05000000000000000000" pitchFamily="2" charset="2"/>
              </a:rPr>
              <a:t>1</a:t>
            </a:r>
            <a:r>
              <a:rPr lang="en-US" altLang="zh-CN" sz="1800" dirty="0">
                <a:sym typeface="Wingdings" panose="05000000000000000000" pitchFamily="2" charset="2"/>
              </a:rPr>
              <a:t>,..,i</a:t>
            </a:r>
            <a:r>
              <a:rPr lang="en-US" altLang="zh-CN" sz="1800" baseline="-25000" dirty="0">
                <a:sym typeface="Wingdings" panose="05000000000000000000" pitchFamily="2" charset="2"/>
              </a:rPr>
              <a:t>n-1</a:t>
            </a:r>
            <a:r>
              <a:rPr lang="en-US" altLang="zh-CN" sz="1800" dirty="0">
                <a:sym typeface="Wingdings" panose="05000000000000000000" pitchFamily="2" charset="2"/>
              </a:rPr>
              <a:t>)</a:t>
            </a:r>
            <a:endParaRPr lang="en-US" altLang="zh-CN" sz="1800" dirty="0"/>
          </a:p>
          <a:p>
            <a:pPr lvl="2"/>
            <a:r>
              <a:rPr lang="zh-CN" altLang="en-US" sz="2000" dirty="0"/>
              <a:t>从多维下标换算到一维下标</a:t>
            </a:r>
          </a:p>
          <a:p>
            <a:pPr lvl="3"/>
            <a:r>
              <a:rPr lang="en-US" altLang="zh-CN" sz="1800" dirty="0">
                <a:sym typeface="Wingdings" panose="05000000000000000000" pitchFamily="2" charset="2"/>
              </a:rPr>
              <a:t>A(i</a:t>
            </a:r>
            <a:r>
              <a:rPr lang="en-US" altLang="zh-CN" sz="1800" baseline="-25000" dirty="0">
                <a:sym typeface="Wingdings" panose="05000000000000000000" pitchFamily="2" charset="2"/>
              </a:rPr>
              <a:t>0</a:t>
            </a:r>
            <a:r>
              <a:rPr lang="en-US" altLang="zh-CN" sz="1800" dirty="0">
                <a:sym typeface="Wingdings" panose="05000000000000000000" pitchFamily="2" charset="2"/>
              </a:rPr>
              <a:t>,i</a:t>
            </a:r>
            <a:r>
              <a:rPr lang="en-US" altLang="zh-CN" sz="1800" baseline="-25000" dirty="0">
                <a:sym typeface="Wingdings" panose="05000000000000000000" pitchFamily="2" charset="2"/>
              </a:rPr>
              <a:t>1</a:t>
            </a:r>
            <a:r>
              <a:rPr lang="en-US" altLang="zh-CN" sz="1800" dirty="0">
                <a:sym typeface="Wingdings" panose="05000000000000000000" pitchFamily="2" charset="2"/>
              </a:rPr>
              <a:t>,..,i</a:t>
            </a:r>
            <a:r>
              <a:rPr lang="en-US" altLang="zh-CN" sz="1800" baseline="-25000" dirty="0">
                <a:sym typeface="Wingdings" panose="05000000000000000000" pitchFamily="2" charset="2"/>
              </a:rPr>
              <a:t>n-1</a:t>
            </a:r>
            <a:r>
              <a:rPr lang="en-US" altLang="zh-CN" sz="1800" dirty="0">
                <a:sym typeface="Wingdings" panose="05000000000000000000" pitchFamily="2" charset="2"/>
              </a:rPr>
              <a:t>)  </a:t>
            </a:r>
            <a:r>
              <a:rPr lang="en-US" altLang="zh-CN" sz="1800" dirty="0"/>
              <a:t>S(i)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A50B855D-8A4A-4162-9C0E-1DA8884EDA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一、数组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C336EE4C-12AF-40B5-8AA3-9A90A04980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06688" y="2017713"/>
            <a:ext cx="7772400" cy="2317750"/>
          </a:xfrm>
        </p:spPr>
        <p:txBody>
          <a:bodyPr/>
          <a:lstStyle/>
          <a:p>
            <a:r>
              <a:rPr lang="zh-CN" altLang="en-US"/>
              <a:t>多维数组的基本操作</a:t>
            </a:r>
          </a:p>
          <a:p>
            <a:pPr lvl="1"/>
            <a:r>
              <a:rPr lang="zh-CN" altLang="en-US"/>
              <a:t>初始化和撤销</a:t>
            </a:r>
          </a:p>
          <a:p>
            <a:pPr lvl="1"/>
            <a:r>
              <a:rPr lang="zh-CN" altLang="en-US"/>
              <a:t>按下标访问元素</a:t>
            </a:r>
            <a:r>
              <a:rPr lang="en-US" altLang="zh-CN" sz="1800"/>
              <a:t>A( i</a:t>
            </a:r>
            <a:r>
              <a:rPr lang="en-US" altLang="zh-CN" sz="1800" baseline="-25000"/>
              <a:t>0</a:t>
            </a:r>
            <a:r>
              <a:rPr lang="en-US" altLang="zh-CN" sz="1800"/>
              <a:t>, i</a:t>
            </a:r>
            <a:r>
              <a:rPr lang="en-US" altLang="zh-CN" sz="1800" baseline="-25000"/>
              <a:t>1</a:t>
            </a:r>
            <a:r>
              <a:rPr lang="en-US" altLang="zh-CN" sz="1800"/>
              <a:t>, i</a:t>
            </a:r>
            <a:r>
              <a:rPr lang="en-US" altLang="zh-CN" sz="1800" baseline="-25000"/>
              <a:t>2</a:t>
            </a:r>
            <a:r>
              <a:rPr lang="en-US" altLang="zh-CN" sz="1800"/>
              <a:t>, .. i</a:t>
            </a:r>
            <a:r>
              <a:rPr lang="en-US" altLang="zh-CN" sz="1800" baseline="-25000"/>
              <a:t>n-1</a:t>
            </a:r>
            <a:r>
              <a:rPr lang="en-US" altLang="zh-CN" sz="1800"/>
              <a:t> )</a:t>
            </a:r>
            <a:endParaRPr lang="en-US" altLang="zh-CN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C4DC5B9-4045-48E8-BC3A-7BAD778EAB6F}"/>
              </a:ext>
            </a:extLst>
          </p:cNvPr>
          <p:cNvSpPr/>
          <p:nvPr/>
        </p:nvSpPr>
        <p:spPr>
          <a:xfrm>
            <a:off x="407368" y="58846"/>
            <a:ext cx="6096000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cstdarg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*buffer;  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数据区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dimlength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各维长度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partlength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换算辅助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dims;  		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维数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};</a:t>
            </a: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InitArray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dims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...)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.dims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dims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.dimlength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dims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.partlength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dims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va_list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arg_ptr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nn-NO" altLang="zh-CN" sz="1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va_start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(arg_ptr,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dims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length = 1;    </a:t>
            </a:r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统计数据总数</a:t>
            </a:r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dims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2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 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va_arg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arg_ptr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2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.dimlength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 = k;</a:t>
            </a:r>
          </a:p>
          <a:p>
            <a:pPr lvl="2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length *= k;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2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计算</a:t>
            </a:r>
            <a:r>
              <a:rPr lang="en-US" altLang="zh-CN" sz="12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partlength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.partlength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dims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- 1] = 1;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dims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- 2; i &gt;= 0; i--)</a:t>
            </a:r>
          </a:p>
          <a:p>
            <a:pPr lvl="1"/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.partlength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 =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.partlength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+ 1] *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.dimlength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 + 1];</a:t>
            </a:r>
          </a:p>
          <a:p>
            <a:pPr lvl="1"/>
            <a:endParaRPr lang="en-US" altLang="zh-CN" sz="1200" dirty="0">
              <a:solidFill>
                <a:srgbClr val="80808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.buffer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[length];</a:t>
            </a:r>
          </a:p>
          <a:p>
            <a:pPr lvl="1"/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va_end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arg_ptr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1459338E-D690-4A4B-A030-42248037C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342" y="3428999"/>
            <a:ext cx="5325269" cy="1356248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977817C-3D3B-4025-A4A5-B3B2B96D418F}"/>
              </a:ext>
            </a:extLst>
          </p:cNvPr>
          <p:cNvSpPr/>
          <p:nvPr/>
        </p:nvSpPr>
        <p:spPr>
          <a:xfrm>
            <a:off x="6600056" y="65070"/>
            <a:ext cx="463217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InitArray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(A, 3, 4, 5, 6);</a:t>
            </a:r>
          </a:p>
          <a:p>
            <a:pPr lvl="1"/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……</a:t>
            </a:r>
          </a:p>
          <a:p>
            <a:pPr lvl="1"/>
            <a:endParaRPr lang="en-US" altLang="zh-CN" sz="1200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58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C4DC5B9-4045-48E8-BC3A-7BAD778EAB6F}"/>
              </a:ext>
            </a:extLst>
          </p:cNvPr>
          <p:cNvSpPr/>
          <p:nvPr/>
        </p:nvSpPr>
        <p:spPr>
          <a:xfrm>
            <a:off x="335360" y="116632"/>
            <a:ext cx="6096000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cstdarg</a:t>
            </a:r>
            <a:r>
              <a:rPr lang="en-US" altLang="zh-CN" sz="12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struct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Array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 … };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InitArray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dims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...) { … 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Get(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i0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...)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va_list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arg_ptr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nn-NO" altLang="zh-CN" sz="12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va_start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(arg_ptr,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i0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i0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.partlength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[0];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1; i &lt;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.dims; i++)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va_arg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arg_ptr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.partlength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[i];</a:t>
            </a:r>
          </a:p>
          <a:p>
            <a:pPr lvl="1"/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va_end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arg_ptr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.buffer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Set(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&amp;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value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...)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va_list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arg_ptr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va_start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arg_ptr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value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</a:t>
            </a:r>
          </a:p>
          <a:p>
            <a:pPr lvl="1"/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nn-NO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nn-NO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.dims; i++)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+= </a:t>
            </a:r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va_arg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arg_ptr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)*</a:t>
            </a:r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.partlength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[i];</a:t>
            </a:r>
          </a:p>
          <a:p>
            <a:pPr lvl="1"/>
            <a:endParaRPr lang="en-US" altLang="zh-CN" sz="1200" dirty="0">
              <a:solidFill>
                <a:srgbClr val="6F008A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va_end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arg_ptr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pPr lvl="1"/>
            <a:r>
              <a:rPr lang="en-US" altLang="zh-CN" sz="12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.buffer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aIndex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= </a:t>
            </a:r>
            <a:r>
              <a:rPr lang="en-US" altLang="zh-CN" sz="12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value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671B8645-43F9-4C9C-BEC2-ED78485DD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6" y="4392695"/>
            <a:ext cx="5325269" cy="1356248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5DB6323-4974-48CD-A850-E1789753239B}"/>
              </a:ext>
            </a:extLst>
          </p:cNvPr>
          <p:cNvSpPr/>
          <p:nvPr/>
        </p:nvSpPr>
        <p:spPr>
          <a:xfrm>
            <a:off x="6528467" y="116632"/>
            <a:ext cx="5325269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main()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InitArray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(A, 3, 4, 5, 6);</a:t>
            </a:r>
          </a:p>
          <a:p>
            <a:pPr lvl="1"/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Set(A, 11, 1, 2, 2);</a:t>
            </a: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Get(A, 1, 2, 2) </a:t>
            </a:r>
            <a:r>
              <a:rPr lang="en-US" altLang="zh-CN" sz="12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1"/>
            <a:r>
              <a:rPr lang="en-US" altLang="zh-CN" sz="12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DestroyArray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(A);</a:t>
            </a:r>
          </a:p>
          <a:p>
            <a:pPr lvl="1"/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20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75" name="Picture 7">
            <a:extLst>
              <a:ext uri="{FF2B5EF4-FFF2-40B4-BE49-F238E27FC236}">
                <a16:creationId xmlns:a16="http://schemas.microsoft.com/office/drawing/2014/main" id="{7918ED9F-EA61-4A97-9DAA-2ADDF6085A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410" y="1594337"/>
            <a:ext cx="4001315" cy="3362629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35170" name="Rectangle 2">
            <a:extLst>
              <a:ext uri="{FF2B5EF4-FFF2-40B4-BE49-F238E27FC236}">
                <a16:creationId xmlns:a16="http://schemas.microsoft.com/office/drawing/2014/main" id="{D1B5FBF8-E3A1-4BFE-9F00-CD90D072E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2926" y="624110"/>
            <a:ext cx="4633466" cy="1280890"/>
          </a:xfrm>
        </p:spPr>
        <p:txBody>
          <a:bodyPr>
            <a:normAutofit/>
          </a:bodyPr>
          <a:lstStyle/>
          <a:p>
            <a:r>
              <a:rPr lang="zh-CN" altLang="en-US"/>
              <a:t>二、稀疏矩阵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578FE61C-DE0B-4AEE-8036-C0EC00FFA8E3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89213" y="2040467"/>
            <a:ext cx="4637179" cy="3870755"/>
          </a:xfrm>
        </p:spPr>
        <p:txBody>
          <a:bodyPr>
            <a:normAutofit/>
          </a:bodyPr>
          <a:lstStyle/>
          <a:p>
            <a:r>
              <a:rPr lang="zh-CN" altLang="en-US"/>
              <a:t>定义</a:t>
            </a:r>
          </a:p>
          <a:p>
            <a:pPr lvl="1"/>
            <a:r>
              <a:rPr lang="zh-CN" altLang="en-US"/>
              <a:t>含有较多零元的矩阵称为稀疏矩阵。</a:t>
            </a:r>
          </a:p>
          <a:p>
            <a:r>
              <a:rPr lang="zh-CN" altLang="en-US"/>
              <a:t>稀疏矩阵的压缩存贮</a:t>
            </a:r>
          </a:p>
          <a:p>
            <a:pPr lvl="1"/>
            <a:r>
              <a:rPr lang="zh-CN" altLang="en-US"/>
              <a:t>只存贮非零元，以减少存贮空间。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1904</TotalTime>
  <Words>2034</Words>
  <Application>Microsoft Office PowerPoint</Application>
  <PresentationFormat>宽屏</PresentationFormat>
  <Paragraphs>855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华文新魏</vt:lpstr>
      <vt:lpstr>楷体_GB2312</vt:lpstr>
      <vt:lpstr>新宋体</vt:lpstr>
      <vt:lpstr>幼圆</vt:lpstr>
      <vt:lpstr>Arial</vt:lpstr>
      <vt:lpstr>Century Gothic</vt:lpstr>
      <vt:lpstr>Courier New</vt:lpstr>
      <vt:lpstr>Times New Roman</vt:lpstr>
      <vt:lpstr>Wingdings</vt:lpstr>
      <vt:lpstr>Wingdings 3</vt:lpstr>
      <vt:lpstr>丝状</vt:lpstr>
      <vt:lpstr>公式</vt:lpstr>
      <vt:lpstr>第五章 数组与广义表</vt:lpstr>
      <vt:lpstr>一、数组</vt:lpstr>
      <vt:lpstr>PowerPoint 演示文稿</vt:lpstr>
      <vt:lpstr>PowerPoint 演示文稿</vt:lpstr>
      <vt:lpstr>一、数组</vt:lpstr>
      <vt:lpstr>一、数组</vt:lpstr>
      <vt:lpstr>PowerPoint 演示文稿</vt:lpstr>
      <vt:lpstr>PowerPoint 演示文稿</vt:lpstr>
      <vt:lpstr>二、稀疏矩阵</vt:lpstr>
      <vt:lpstr>二、稀疏矩阵</vt:lpstr>
      <vt:lpstr>PowerPoint 演示文稿</vt:lpstr>
      <vt:lpstr>二、稀疏矩阵</vt:lpstr>
      <vt:lpstr>PowerPoint 演示文稿</vt:lpstr>
      <vt:lpstr>PowerPoint 演示文稿</vt:lpstr>
      <vt:lpstr>PowerPoint 演示文稿</vt:lpstr>
      <vt:lpstr>二、稀疏矩阵</vt:lpstr>
      <vt:lpstr>PowerPoint 演示文稿</vt:lpstr>
      <vt:lpstr>PowerPoint 演示文稿</vt:lpstr>
      <vt:lpstr>PowerPoint 演示文稿</vt:lpstr>
      <vt:lpstr>二、稀疏矩阵</vt:lpstr>
      <vt:lpstr>PowerPoint 演示文稿</vt:lpstr>
      <vt:lpstr>二、稀疏矩阵</vt:lpstr>
      <vt:lpstr>PowerPoint 演示文稿</vt:lpstr>
      <vt:lpstr>PowerPoint 演示文稿</vt:lpstr>
      <vt:lpstr>PowerPoint 演示文稿</vt:lpstr>
      <vt:lpstr>二、稀疏矩阵</vt:lpstr>
      <vt:lpstr>三 、广义表</vt:lpstr>
      <vt:lpstr>三 、广义表</vt:lpstr>
      <vt:lpstr>PowerPoint 演示文稿</vt:lpstr>
      <vt:lpstr>PowerPoint 演示文稿</vt:lpstr>
      <vt:lpstr>三 、广义表</vt:lpstr>
      <vt:lpstr>PowerPoint 演示文稿</vt:lpstr>
      <vt:lpstr>三 、广义表</vt:lpstr>
    </vt:vector>
  </TitlesOfParts>
  <Company>PengSW-Home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栈与队列</dc:title>
  <dc:creator>PengSW</dc:creator>
  <cp:lastModifiedBy>Siwei PENG</cp:lastModifiedBy>
  <cp:revision>94</cp:revision>
  <dcterms:created xsi:type="dcterms:W3CDTF">2003-03-04T13:25:40Z</dcterms:created>
  <dcterms:modified xsi:type="dcterms:W3CDTF">2018-11-06T04:52:28Z</dcterms:modified>
</cp:coreProperties>
</file>