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81" r:id="rId9"/>
    <p:sldId id="261" r:id="rId10"/>
    <p:sldId id="282" r:id="rId11"/>
    <p:sldId id="272" r:id="rId12"/>
    <p:sldId id="283" r:id="rId13"/>
    <p:sldId id="267" r:id="rId14"/>
    <p:sldId id="284" r:id="rId15"/>
    <p:sldId id="268" r:id="rId16"/>
    <p:sldId id="286" r:id="rId17"/>
    <p:sldId id="263" r:id="rId18"/>
    <p:sldId id="264" r:id="rId19"/>
    <p:sldId id="265" r:id="rId20"/>
    <p:sldId id="266" r:id="rId21"/>
    <p:sldId id="269" r:id="rId22"/>
    <p:sldId id="270" r:id="rId23"/>
    <p:sldId id="271" r:id="rId24"/>
    <p:sldId id="273" r:id="rId25"/>
    <p:sldId id="278" r:id="rId26"/>
    <p:sldId id="274" r:id="rId27"/>
    <p:sldId id="279" r:id="rId28"/>
    <p:sldId id="285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CE4E7E4A-6D53-4CC1-B715-436D247F6081}"/>
    <pc:docChg chg="undo custSel addSld modSld sldOrd modMainMaster">
      <pc:chgData name="Siwei PENG" userId="8c9d49ea30389574" providerId="LiveId" clId="{CE4E7E4A-6D53-4CC1-B715-436D247F6081}" dt="2017-11-26T08:10:50.182" v="915" actId="1076"/>
      <pc:docMkLst>
        <pc:docMk/>
      </pc:docMkLst>
      <pc:sldChg chg="modSp">
        <pc:chgData name="Siwei PENG" userId="8c9d49ea30389574" providerId="LiveId" clId="{CE4E7E4A-6D53-4CC1-B715-436D247F6081}" dt="2017-11-26T02:22:33.342" v="469" actId="1076"/>
        <pc:sldMkLst>
          <pc:docMk/>
          <pc:sldMk cId="0" sldId="257"/>
        </pc:sldMkLst>
        <pc:spChg chg="mod">
          <ac:chgData name="Siwei PENG" userId="8c9d49ea30389574" providerId="LiveId" clId="{CE4E7E4A-6D53-4CC1-B715-436D247F6081}" dt="2017-11-26T02:22:13.405" v="467" actId="27636"/>
          <ac:spMkLst>
            <pc:docMk/>
            <pc:sldMk cId="0" sldId="257"/>
            <ac:spMk id="31747" creationId="{4DA86D11-08E9-4CBD-A325-2955B3CE5166}"/>
          </ac:spMkLst>
        </pc:spChg>
        <pc:picChg chg="mod">
          <ac:chgData name="Siwei PENG" userId="8c9d49ea30389574" providerId="LiveId" clId="{CE4E7E4A-6D53-4CC1-B715-436D247F6081}" dt="2017-11-26T02:22:33.342" v="469" actId="1076"/>
          <ac:picMkLst>
            <pc:docMk/>
            <pc:sldMk cId="0" sldId="257"/>
            <ac:picMk id="31748" creationId="{51E8EDB3-958B-4CB5-A9FF-FB70C6BAC3E0}"/>
          </ac:picMkLst>
        </pc:picChg>
      </pc:sldChg>
      <pc:sldChg chg="modSp">
        <pc:chgData name="Siwei PENG" userId="8c9d49ea30389574" providerId="LiveId" clId="{CE4E7E4A-6D53-4CC1-B715-436D247F6081}" dt="2017-11-26T02:33:35.345" v="719" actId="2710"/>
        <pc:sldMkLst>
          <pc:docMk/>
          <pc:sldMk cId="0" sldId="258"/>
        </pc:sldMkLst>
        <pc:spChg chg="mod">
          <ac:chgData name="Siwei PENG" userId="8c9d49ea30389574" providerId="LiveId" clId="{CE4E7E4A-6D53-4CC1-B715-436D247F6081}" dt="2017-11-26T02:33:35.345" v="719" actId="2710"/>
          <ac:spMkLst>
            <pc:docMk/>
            <pc:sldMk cId="0" sldId="258"/>
            <ac:spMk id="33795" creationId="{8155E104-CFE4-4B52-81EA-2F56638DBCFB}"/>
          </ac:spMkLst>
        </pc:spChg>
        <pc:picChg chg="mod">
          <ac:chgData name="Siwei PENG" userId="8c9d49ea30389574" providerId="LiveId" clId="{CE4E7E4A-6D53-4CC1-B715-436D247F6081}" dt="2017-11-26T02:22:41.936" v="470" actId="1440"/>
          <ac:picMkLst>
            <pc:docMk/>
            <pc:sldMk cId="0" sldId="258"/>
            <ac:picMk id="33796" creationId="{5EE23059-BDD8-43CB-BAED-DA3B24876901}"/>
          </ac:picMkLst>
        </pc:picChg>
      </pc:sldChg>
      <pc:sldChg chg="modSp">
        <pc:chgData name="Siwei PENG" userId="8c9d49ea30389574" providerId="LiveId" clId="{CE4E7E4A-6D53-4CC1-B715-436D247F6081}" dt="2017-11-26T02:22:50.467" v="473" actId="1076"/>
        <pc:sldMkLst>
          <pc:docMk/>
          <pc:sldMk cId="0" sldId="259"/>
        </pc:sldMkLst>
        <pc:spChg chg="mod">
          <ac:chgData name="Siwei PENG" userId="8c9d49ea30389574" providerId="LiveId" clId="{CE4E7E4A-6D53-4CC1-B715-436D247F6081}" dt="2017-11-22T07:36:16.949" v="8" actId="1076"/>
          <ac:spMkLst>
            <pc:docMk/>
            <pc:sldMk cId="0" sldId="259"/>
            <ac:spMk id="35843" creationId="{97D02B67-EE47-4421-96F0-789B2404DD0F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7" creationId="{F40A58C6-1CE7-4BFA-9042-A1F9E8CFB8A9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8" creationId="{0A8E9E89-3451-48EF-B9A1-6C950DEEF29E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9" creationId="{13D54B75-94B6-4EEA-8C81-41C10F6D84A3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0" creationId="{8FF29758-B212-4C9A-A410-DAF6FEB6531C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1" creationId="{F2738A26-38D3-455E-AC75-C5429F3AB851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4" creationId="{C458FC9E-DBF8-4D73-9C29-8C8F8E56145B}"/>
          </ac:spMkLst>
        </pc:spChg>
        <pc:picChg chg="mod">
          <ac:chgData name="Siwei PENG" userId="8c9d49ea30389574" providerId="LiveId" clId="{CE4E7E4A-6D53-4CC1-B715-436D247F6081}" dt="2017-11-26T02:22:50.467" v="473" actId="1076"/>
          <ac:picMkLst>
            <pc:docMk/>
            <pc:sldMk cId="0" sldId="259"/>
            <ac:picMk id="35853" creationId="{68206E01-EB4F-43EF-BF2A-82147DEC57EA}"/>
          </ac:picMkLst>
        </pc:picChg>
      </pc:sldChg>
      <pc:sldChg chg="modSp">
        <pc:chgData name="Siwei PENG" userId="8c9d49ea30389574" providerId="LiveId" clId="{CE4E7E4A-6D53-4CC1-B715-436D247F6081}" dt="2017-11-26T02:33:11.564" v="718" actId="1076"/>
        <pc:sldMkLst>
          <pc:docMk/>
          <pc:sldMk cId="0" sldId="260"/>
        </pc:sldMkLst>
        <pc:spChg chg="mod">
          <ac:chgData name="Siwei PENG" userId="8c9d49ea30389574" providerId="LiveId" clId="{CE4E7E4A-6D53-4CC1-B715-436D247F6081}" dt="2017-11-22T07:37:06.860" v="12" actId="1076"/>
          <ac:spMkLst>
            <pc:docMk/>
            <pc:sldMk cId="0" sldId="260"/>
            <ac:spMk id="37891" creationId="{630AD007-DD32-4806-BF51-7C237662EFF3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2" creationId="{44D33039-2CBA-4716-BE8C-14E0C35508B7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3" creationId="{B0607A31-B67F-47C5-9429-1348E2FE6688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4" creationId="{130A33C0-FC55-4E01-9D5E-91888BE3DE2F}"/>
          </ac:spMkLst>
        </pc:spChg>
        <pc:picChg chg="mod">
          <ac:chgData name="Siwei PENG" userId="8c9d49ea30389574" providerId="LiveId" clId="{CE4E7E4A-6D53-4CC1-B715-436D247F6081}" dt="2017-11-26T02:33:11.564" v="718" actId="1076"/>
          <ac:picMkLst>
            <pc:docMk/>
            <pc:sldMk cId="0" sldId="260"/>
            <ac:picMk id="37895" creationId="{2D577724-FAC0-4C09-B958-5A79FCF065C2}"/>
          </ac:picMkLst>
        </pc:picChg>
      </pc:sldChg>
      <pc:sldChg chg="modSp modAnim">
        <pc:chgData name="Siwei PENG" userId="8c9d49ea30389574" providerId="LiveId" clId="{CE4E7E4A-6D53-4CC1-B715-436D247F6081}" dt="2017-11-26T02:32:10.939" v="711"/>
        <pc:sldMkLst>
          <pc:docMk/>
          <pc:sldMk cId="0" sldId="261"/>
        </pc:sldMkLst>
        <pc:spChg chg="mod">
          <ac:chgData name="Siwei PENG" userId="8c9d49ea30389574" providerId="LiveId" clId="{CE4E7E4A-6D53-4CC1-B715-436D247F6081}" dt="2017-11-26T02:25:40.586" v="654" actId="27636"/>
          <ac:spMkLst>
            <pc:docMk/>
            <pc:sldMk cId="0" sldId="261"/>
            <ac:spMk id="39939" creationId="{F9C63877-CFBD-4FC2-92C5-4B90CC148980}"/>
          </ac:spMkLst>
        </pc:spChg>
        <pc:spChg chg="mod">
          <ac:chgData name="Siwei PENG" userId="8c9d49ea30389574" providerId="LiveId" clId="{CE4E7E4A-6D53-4CC1-B715-436D247F6081}" dt="2017-11-26T02:25:58.351" v="656" actId="1076"/>
          <ac:spMkLst>
            <pc:docMk/>
            <pc:sldMk cId="0" sldId="261"/>
            <ac:spMk id="39942" creationId="{31D295DB-7BDD-4214-99E6-3B328E6EA698}"/>
          </ac:spMkLst>
        </pc:spChg>
        <pc:spChg chg="mod">
          <ac:chgData name="Siwei PENG" userId="8c9d49ea30389574" providerId="LiveId" clId="{CE4E7E4A-6D53-4CC1-B715-436D247F6081}" dt="2017-11-26T02:26:02.570" v="657" actId="1076"/>
          <ac:spMkLst>
            <pc:docMk/>
            <pc:sldMk cId="0" sldId="261"/>
            <ac:spMk id="39943" creationId="{0B24EF43-E042-45A1-B9AA-A86392F7C836}"/>
          </ac:spMkLst>
        </pc:spChg>
        <pc:spChg chg="mod">
          <ac:chgData name="Siwei PENG" userId="8c9d49ea30389574" providerId="LiveId" clId="{CE4E7E4A-6D53-4CC1-B715-436D247F6081}" dt="2017-11-26T02:26:06.336" v="658" actId="1076"/>
          <ac:spMkLst>
            <pc:docMk/>
            <pc:sldMk cId="0" sldId="261"/>
            <ac:spMk id="39944" creationId="{8D0BF723-B2C0-493E-A3F2-58F32CBCA0A1}"/>
          </ac:spMkLst>
        </pc:spChg>
        <pc:spChg chg="mod">
          <ac:chgData name="Siwei PENG" userId="8c9d49ea30389574" providerId="LiveId" clId="{CE4E7E4A-6D53-4CC1-B715-436D247F6081}" dt="2017-11-26T02:26:10.617" v="659" actId="1076"/>
          <ac:spMkLst>
            <pc:docMk/>
            <pc:sldMk cId="0" sldId="261"/>
            <ac:spMk id="39945" creationId="{FF7B95BC-3EAA-4FE3-89F1-6DBA73D7049D}"/>
          </ac:spMkLst>
        </pc:spChg>
        <pc:picChg chg="mod">
          <ac:chgData name="Siwei PENG" userId="8c9d49ea30389574" providerId="LiveId" clId="{CE4E7E4A-6D53-4CC1-B715-436D247F6081}" dt="2017-11-26T02:26:14.164" v="660" actId="1076"/>
          <ac:picMkLst>
            <pc:docMk/>
            <pc:sldMk cId="0" sldId="261"/>
            <ac:picMk id="39940" creationId="{306D81B7-2A5D-47DB-8C11-C42422CED821}"/>
          </ac:picMkLst>
        </pc:picChg>
      </pc:sldChg>
      <pc:sldChg chg="modSp modAnim">
        <pc:chgData name="Siwei PENG" userId="8c9d49ea30389574" providerId="LiveId" clId="{CE4E7E4A-6D53-4CC1-B715-436D247F6081}" dt="2017-11-26T02:32:49.189" v="715"/>
        <pc:sldMkLst>
          <pc:docMk/>
          <pc:sldMk cId="0" sldId="262"/>
        </pc:sldMkLst>
        <pc:spChg chg="mod">
          <ac:chgData name="Siwei PENG" userId="8c9d49ea30389574" providerId="LiveId" clId="{CE4E7E4A-6D53-4CC1-B715-436D247F6081}" dt="2017-11-22T07:37:35.266" v="16" actId="1076"/>
          <ac:spMkLst>
            <pc:docMk/>
            <pc:sldMk cId="0" sldId="262"/>
            <ac:spMk id="43011" creationId="{75E3B73D-A2D9-4C96-B572-2FAD0DACF3D4}"/>
          </ac:spMkLst>
        </pc:spChg>
        <pc:picChg chg="mod">
          <ac:chgData name="Siwei PENG" userId="8c9d49ea30389574" providerId="LiveId" clId="{CE4E7E4A-6D53-4CC1-B715-436D247F6081}" dt="2017-11-26T02:23:15.202" v="479" actId="1076"/>
          <ac:picMkLst>
            <pc:docMk/>
            <pc:sldMk cId="0" sldId="262"/>
            <ac:picMk id="43014" creationId="{CE7BC59B-7D95-4E86-8C0A-92CE60B62629}"/>
          </ac:picMkLst>
        </pc:picChg>
        <pc:picChg chg="mod">
          <ac:chgData name="Siwei PENG" userId="8c9d49ea30389574" providerId="LiveId" clId="{CE4E7E4A-6D53-4CC1-B715-436D247F6081}" dt="2017-11-26T02:23:09.280" v="478" actId="1440"/>
          <ac:picMkLst>
            <pc:docMk/>
            <pc:sldMk cId="0" sldId="262"/>
            <ac:picMk id="43019" creationId="{C771A320-0602-40A5-AC9F-453FC78BE1B3}"/>
          </ac:picMkLst>
        </pc:picChg>
      </pc:sldChg>
      <pc:sldChg chg="modSp">
        <pc:chgData name="Siwei PENG" userId="8c9d49ea30389574" providerId="LiveId" clId="{CE4E7E4A-6D53-4CC1-B715-436D247F6081}" dt="2017-11-26T02:27:46.126" v="667" actId="1440"/>
        <pc:sldMkLst>
          <pc:docMk/>
          <pc:sldMk cId="0" sldId="263"/>
        </pc:sldMkLst>
        <pc:spChg chg="mod">
          <ac:chgData name="Siwei PENG" userId="8c9d49ea30389574" providerId="LiveId" clId="{CE4E7E4A-6D53-4CC1-B715-436D247F6081}" dt="2017-11-22T08:28:00.947" v="41" actId="14100"/>
          <ac:spMkLst>
            <pc:docMk/>
            <pc:sldMk cId="0" sldId="263"/>
            <ac:spMk id="46082" creationId="{FFF1A978-0CC1-4BFC-A5AE-3DF45FD4663A}"/>
          </ac:spMkLst>
        </pc:spChg>
        <pc:picChg chg="mod">
          <ac:chgData name="Siwei PENG" userId="8c9d49ea30389574" providerId="LiveId" clId="{CE4E7E4A-6D53-4CC1-B715-436D247F6081}" dt="2017-11-26T02:27:43.408" v="666" actId="1440"/>
          <ac:picMkLst>
            <pc:docMk/>
            <pc:sldMk cId="0" sldId="263"/>
            <ac:picMk id="46086" creationId="{417AD8A5-2269-476E-ABEA-DA196EC5FB6E}"/>
          </ac:picMkLst>
        </pc:picChg>
        <pc:picChg chg="mod">
          <ac:chgData name="Siwei PENG" userId="8c9d49ea30389574" providerId="LiveId" clId="{CE4E7E4A-6D53-4CC1-B715-436D247F6081}" dt="2017-11-26T02:27:46.126" v="667" actId="1440"/>
          <ac:picMkLst>
            <pc:docMk/>
            <pc:sldMk cId="0" sldId="263"/>
            <ac:picMk id="46089" creationId="{FFA09F3F-F118-4532-91A6-154A83CAFE6A}"/>
          </ac:picMkLst>
        </pc:picChg>
      </pc:sldChg>
      <pc:sldChg chg="modSp">
        <pc:chgData name="Siwei PENG" userId="8c9d49ea30389574" providerId="LiveId" clId="{CE4E7E4A-6D53-4CC1-B715-436D247F6081}" dt="2017-11-26T02:27:53.908" v="668" actId="1440"/>
        <pc:sldMkLst>
          <pc:docMk/>
          <pc:sldMk cId="0" sldId="264"/>
        </pc:sldMkLst>
        <pc:spChg chg="mod">
          <ac:chgData name="Siwei PENG" userId="8c9d49ea30389574" providerId="LiveId" clId="{CE4E7E4A-6D53-4CC1-B715-436D247F6081}" dt="2017-11-22T08:28:04.463" v="42" actId="14100"/>
          <ac:spMkLst>
            <pc:docMk/>
            <pc:sldMk cId="0" sldId="264"/>
            <ac:spMk id="49154" creationId="{900F9628-412C-423E-8C37-3D951F1256B9}"/>
          </ac:spMkLst>
        </pc:spChg>
        <pc:picChg chg="mod">
          <ac:chgData name="Siwei PENG" userId="8c9d49ea30389574" providerId="LiveId" clId="{CE4E7E4A-6D53-4CC1-B715-436D247F6081}" dt="2017-11-26T02:27:53.908" v="668" actId="1440"/>
          <ac:picMkLst>
            <pc:docMk/>
            <pc:sldMk cId="0" sldId="264"/>
            <ac:picMk id="49156" creationId="{D91F6378-5040-4CD9-A653-B9D733A511EA}"/>
          </ac:picMkLst>
        </pc:picChg>
      </pc:sldChg>
      <pc:sldChg chg="modSp modAnim">
        <pc:chgData name="Siwei PENG" userId="8c9d49ea30389574" providerId="LiveId" clId="{CE4E7E4A-6D53-4CC1-B715-436D247F6081}" dt="2017-11-26T02:36:12.273" v="725"/>
        <pc:sldMkLst>
          <pc:docMk/>
          <pc:sldMk cId="0" sldId="265"/>
        </pc:sldMkLst>
        <pc:spChg chg="mod">
          <ac:chgData name="Siwei PENG" userId="8c9d49ea30389574" providerId="LiveId" clId="{CE4E7E4A-6D53-4CC1-B715-436D247F6081}" dt="2017-11-22T08:28:07.619" v="43" actId="14100"/>
          <ac:spMkLst>
            <pc:docMk/>
            <pc:sldMk cId="0" sldId="265"/>
            <ac:spMk id="51202" creationId="{C8253E3B-FEA9-4D4E-BF4B-C77C5B484DF0}"/>
          </ac:spMkLst>
        </pc:spChg>
        <pc:picChg chg="mod">
          <ac:chgData name="Siwei PENG" userId="8c9d49ea30389574" providerId="LiveId" clId="{CE4E7E4A-6D53-4CC1-B715-436D247F6081}" dt="2017-11-26T02:27:56.580" v="669" actId="1440"/>
          <ac:picMkLst>
            <pc:docMk/>
            <pc:sldMk cId="0" sldId="265"/>
            <ac:picMk id="51205" creationId="{BD90D91B-2DB6-4DD8-AE22-5BEE27770979}"/>
          </ac:picMkLst>
        </pc:picChg>
      </pc:sldChg>
      <pc:sldChg chg="modSp modAnim">
        <pc:chgData name="Siwei PENG" userId="8c9d49ea30389574" providerId="LiveId" clId="{CE4E7E4A-6D53-4CC1-B715-436D247F6081}" dt="2017-11-26T02:36:20.383" v="727"/>
        <pc:sldMkLst>
          <pc:docMk/>
          <pc:sldMk cId="0" sldId="266"/>
        </pc:sldMkLst>
        <pc:spChg chg="mod">
          <ac:chgData name="Siwei PENG" userId="8c9d49ea30389574" providerId="LiveId" clId="{CE4E7E4A-6D53-4CC1-B715-436D247F6081}" dt="2017-11-22T08:28:11.151" v="44" actId="14100"/>
          <ac:spMkLst>
            <pc:docMk/>
            <pc:sldMk cId="0" sldId="266"/>
            <ac:spMk id="53250" creationId="{BD7AD81D-22CC-4B5F-9045-DF66E4BB0655}"/>
          </ac:spMkLst>
        </pc:spChg>
        <pc:picChg chg="mod">
          <ac:chgData name="Siwei PENG" userId="8c9d49ea30389574" providerId="LiveId" clId="{CE4E7E4A-6D53-4CC1-B715-436D247F6081}" dt="2017-11-26T02:28:01.939" v="671" actId="1440"/>
          <ac:picMkLst>
            <pc:docMk/>
            <pc:sldMk cId="0" sldId="266"/>
            <ac:picMk id="53254" creationId="{46698E11-2552-4437-B352-B3895B3AFD75}"/>
          </ac:picMkLst>
        </pc:picChg>
        <pc:picChg chg="mod">
          <ac:chgData name="Siwei PENG" userId="8c9d49ea30389574" providerId="LiveId" clId="{CE4E7E4A-6D53-4CC1-B715-436D247F6081}" dt="2017-11-26T02:27:59.705" v="670" actId="1440"/>
          <ac:picMkLst>
            <pc:docMk/>
            <pc:sldMk cId="0" sldId="266"/>
            <ac:picMk id="53257" creationId="{7BD39AEB-0CE4-4061-829B-FE0C10B8E423}"/>
          </ac:picMkLst>
        </pc:picChg>
      </pc:sldChg>
      <pc:sldChg chg="modSp modAnim">
        <pc:chgData name="Siwei PENG" userId="8c9d49ea30389574" providerId="LiveId" clId="{CE4E7E4A-6D53-4CC1-B715-436D247F6081}" dt="2017-11-26T02:57:16.630" v="819" actId="1076"/>
        <pc:sldMkLst>
          <pc:docMk/>
          <pc:sldMk cId="0" sldId="267"/>
        </pc:sldMkLst>
        <pc:spChg chg="mod">
          <ac:chgData name="Siwei PENG" userId="8c9d49ea30389574" providerId="LiveId" clId="{CE4E7E4A-6D53-4CC1-B715-436D247F6081}" dt="2017-11-26T02:26:35.820" v="664" actId="20577"/>
          <ac:spMkLst>
            <pc:docMk/>
            <pc:sldMk cId="0" sldId="267"/>
            <ac:spMk id="54275" creationId="{2583785E-6DE0-4D40-AEB5-F4DA088D5C05}"/>
          </ac:spMkLst>
        </pc:spChg>
        <pc:spChg chg="mod">
          <ac:chgData name="Siwei PENG" userId="8c9d49ea30389574" providerId="LiveId" clId="{CE4E7E4A-6D53-4CC1-B715-436D247F6081}" dt="2017-11-26T02:57:16.630" v="819" actId="1076"/>
          <ac:spMkLst>
            <pc:docMk/>
            <pc:sldMk cId="0" sldId="267"/>
            <ac:spMk id="54278" creationId="{2ACA07CE-7ABC-401E-85CC-D2E290103019}"/>
          </ac:spMkLst>
        </pc:sp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79" creationId="{2A497F75-084D-4DFF-B206-F4AE4F65FD7B}"/>
          </ac:picMkLst>
        </pc:pic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82" creationId="{72B4A42A-F1E3-4974-A44D-C703A58AA7E3}"/>
          </ac:picMkLst>
        </pc:picChg>
      </pc:sldChg>
      <pc:sldChg chg="modSp modAnim">
        <pc:chgData name="Siwei PENG" userId="8c9d49ea30389574" providerId="LiveId" clId="{CE4E7E4A-6D53-4CC1-B715-436D247F6081}" dt="2017-11-26T02:35:48.789" v="723" actId="1076"/>
        <pc:sldMkLst>
          <pc:docMk/>
          <pc:sldMk cId="0" sldId="268"/>
        </pc:sldMkLst>
        <pc:spChg chg="mod">
          <ac:chgData name="Siwei PENG" userId="8c9d49ea30389574" providerId="LiveId" clId="{CE4E7E4A-6D53-4CC1-B715-436D247F6081}" dt="2017-11-26T02:25:15.242" v="642" actId="404"/>
          <ac:spMkLst>
            <pc:docMk/>
            <pc:sldMk cId="0" sldId="268"/>
            <ac:spMk id="57347" creationId="{F3D3B8EE-D78A-4742-8228-B01CEF07B470}"/>
          </ac:spMkLst>
        </pc:spChg>
        <pc:picChg chg="mod">
          <ac:chgData name="Siwei PENG" userId="8c9d49ea30389574" providerId="LiveId" clId="{CE4E7E4A-6D53-4CC1-B715-436D247F6081}" dt="2017-11-26T02:35:48.789" v="723" actId="1076"/>
          <ac:picMkLst>
            <pc:docMk/>
            <pc:sldMk cId="0" sldId="268"/>
            <ac:picMk id="57348" creationId="{5DFD5066-C065-40A2-BDC2-F5D063C718C6}"/>
          </ac:picMkLst>
        </pc:picChg>
      </pc:sldChg>
      <pc:sldChg chg="modSp">
        <pc:chgData name="Siwei PENG" userId="8c9d49ea30389574" providerId="LiveId" clId="{CE4E7E4A-6D53-4CC1-B715-436D247F6081}" dt="2017-11-26T02:28:04.533" v="672" actId="1440"/>
        <pc:sldMkLst>
          <pc:docMk/>
          <pc:sldMk cId="0" sldId="269"/>
        </pc:sldMkLst>
        <pc:spChg chg="mod">
          <ac:chgData name="Siwei PENG" userId="8c9d49ea30389574" providerId="LiveId" clId="{CE4E7E4A-6D53-4CC1-B715-436D247F6081}" dt="2017-11-22T08:28:17.760" v="45" actId="14100"/>
          <ac:spMkLst>
            <pc:docMk/>
            <pc:sldMk cId="0" sldId="269"/>
            <ac:spMk id="61442" creationId="{AF2C4EF9-E93D-4409-91D2-43276E03D7D6}"/>
          </ac:spMkLst>
        </pc:spChg>
        <pc:picChg chg="mod">
          <ac:chgData name="Siwei PENG" userId="8c9d49ea30389574" providerId="LiveId" clId="{CE4E7E4A-6D53-4CC1-B715-436D247F6081}" dt="2017-11-26T02:28:04.533" v="672" actId="1440"/>
          <ac:picMkLst>
            <pc:docMk/>
            <pc:sldMk cId="0" sldId="269"/>
            <ac:picMk id="61444" creationId="{6FA3B6E8-8477-4740-A450-3CEB122D8C86}"/>
          </ac:picMkLst>
        </pc:picChg>
      </pc:sldChg>
      <pc:sldChg chg="modSp">
        <pc:chgData name="Siwei PENG" userId="8c9d49ea30389574" providerId="LiveId" clId="{CE4E7E4A-6D53-4CC1-B715-436D247F6081}" dt="2017-11-26T02:28:09.158" v="674" actId="1440"/>
        <pc:sldMkLst>
          <pc:docMk/>
          <pc:sldMk cId="0" sldId="270"/>
        </pc:sldMkLst>
        <pc:spChg chg="mod">
          <ac:chgData name="Siwei PENG" userId="8c9d49ea30389574" providerId="LiveId" clId="{CE4E7E4A-6D53-4CC1-B715-436D247F6081}" dt="2017-11-22T08:28:21.088" v="46" actId="14100"/>
          <ac:spMkLst>
            <pc:docMk/>
            <pc:sldMk cId="0" sldId="270"/>
            <ac:spMk id="62466" creationId="{19FBCD67-B915-40D5-9FE2-78C535C68147}"/>
          </ac:spMkLst>
        </pc:spChg>
        <pc:picChg chg="mod">
          <ac:chgData name="Siwei PENG" userId="8c9d49ea30389574" providerId="LiveId" clId="{CE4E7E4A-6D53-4CC1-B715-436D247F6081}" dt="2017-11-26T02:28:07.095" v="673" actId="1440"/>
          <ac:picMkLst>
            <pc:docMk/>
            <pc:sldMk cId="0" sldId="270"/>
            <ac:picMk id="62468" creationId="{6FA914C1-DBC0-4BD3-986B-BE0B26A3D287}"/>
          </ac:picMkLst>
        </pc:picChg>
        <pc:picChg chg="mod">
          <ac:chgData name="Siwei PENG" userId="8c9d49ea30389574" providerId="LiveId" clId="{CE4E7E4A-6D53-4CC1-B715-436D247F6081}" dt="2017-11-26T02:28:09.158" v="674" actId="1440"/>
          <ac:picMkLst>
            <pc:docMk/>
            <pc:sldMk cId="0" sldId="270"/>
            <ac:picMk id="62470" creationId="{EDA3C760-880A-4FFF-8781-69EC2CCBBE31}"/>
          </ac:picMkLst>
        </pc:picChg>
      </pc:sldChg>
      <pc:sldChg chg="modSp">
        <pc:chgData name="Siwei PENG" userId="8c9d49ea30389574" providerId="LiveId" clId="{CE4E7E4A-6D53-4CC1-B715-436D247F6081}" dt="2017-11-26T02:28:17.251" v="677" actId="1440"/>
        <pc:sldMkLst>
          <pc:docMk/>
          <pc:sldMk cId="0" sldId="271"/>
        </pc:sldMkLst>
        <pc:spChg chg="mod">
          <ac:chgData name="Siwei PENG" userId="8c9d49ea30389574" providerId="LiveId" clId="{CE4E7E4A-6D53-4CC1-B715-436D247F6081}" dt="2017-11-22T08:28:24.963" v="47" actId="14100"/>
          <ac:spMkLst>
            <pc:docMk/>
            <pc:sldMk cId="0" sldId="271"/>
            <ac:spMk id="63490" creationId="{23DB0E5C-4E8D-4B09-86A4-B12345709142}"/>
          </ac:spMkLst>
        </pc:spChg>
        <pc:picChg chg="mod">
          <ac:chgData name="Siwei PENG" userId="8c9d49ea30389574" providerId="LiveId" clId="{CE4E7E4A-6D53-4CC1-B715-436D247F6081}" dt="2017-11-26T02:28:17.251" v="677" actId="1440"/>
          <ac:picMkLst>
            <pc:docMk/>
            <pc:sldMk cId="0" sldId="271"/>
            <ac:picMk id="63492" creationId="{677A827A-FC64-4E58-A520-2C479139BE88}"/>
          </ac:picMkLst>
        </pc:picChg>
        <pc:picChg chg="mod">
          <ac:chgData name="Siwei PENG" userId="8c9d49ea30389574" providerId="LiveId" clId="{CE4E7E4A-6D53-4CC1-B715-436D247F6081}" dt="2017-11-26T02:28:11.705" v="675" actId="1440"/>
          <ac:picMkLst>
            <pc:docMk/>
            <pc:sldMk cId="0" sldId="271"/>
            <ac:picMk id="63494" creationId="{07A28B3D-7C0D-454D-9FE9-DFB12F51E03E}"/>
          </ac:picMkLst>
        </pc:picChg>
      </pc:sldChg>
      <pc:sldChg chg="addSp modSp ord">
        <pc:chgData name="Siwei PENG" userId="8c9d49ea30389574" providerId="LiveId" clId="{CE4E7E4A-6D53-4CC1-B715-436D247F6081}" dt="2017-11-26T02:40:48.756" v="756"/>
        <pc:sldMkLst>
          <pc:docMk/>
          <pc:sldMk cId="0" sldId="272"/>
        </pc:sldMkLst>
        <pc:spChg chg="mod">
          <ac:chgData name="Siwei PENG" userId="8c9d49ea30389574" providerId="LiveId" clId="{CE4E7E4A-6D53-4CC1-B715-436D247F6081}" dt="2017-11-26T02:26:22.039" v="663"/>
          <ac:spMkLst>
            <pc:docMk/>
            <pc:sldMk cId="0" sldId="272"/>
            <ac:spMk id="69635" creationId="{9974C275-AFC1-47E5-A281-789CE9D59022}"/>
          </ac:spMkLst>
        </pc:spChg>
        <pc:picChg chg="add">
          <ac:chgData name="Siwei PENG" userId="8c9d49ea30389574" providerId="LiveId" clId="{CE4E7E4A-6D53-4CC1-B715-436D247F6081}" dt="2017-11-26T02:40:48.756" v="756"/>
          <ac:picMkLst>
            <pc:docMk/>
            <pc:sldMk cId="0" sldId="272"/>
            <ac:picMk id="4" creationId="{84EBD97F-D653-41B8-8C7C-2864D4123F17}"/>
          </ac:picMkLst>
        </pc:picChg>
      </pc:sldChg>
      <pc:sldChg chg="modSp">
        <pc:chgData name="Siwei PENG" userId="8c9d49ea30389574" providerId="LiveId" clId="{CE4E7E4A-6D53-4CC1-B715-436D247F6081}" dt="2017-11-26T02:28:31.017" v="680" actId="1076"/>
        <pc:sldMkLst>
          <pc:docMk/>
          <pc:sldMk cId="0" sldId="273"/>
        </pc:sldMkLst>
        <pc:spChg chg="mod">
          <ac:chgData name="Siwei PENG" userId="8c9d49ea30389574" providerId="LiveId" clId="{CE4E7E4A-6D53-4CC1-B715-436D247F6081}" dt="2017-11-22T08:28:29.182" v="48" actId="14100"/>
          <ac:spMkLst>
            <pc:docMk/>
            <pc:sldMk cId="0" sldId="273"/>
            <ac:spMk id="70658" creationId="{BEC499D1-2451-4F3F-87DC-B52A0E57BF9C}"/>
          </ac:spMkLst>
        </pc:spChg>
        <pc:picChg chg="mod">
          <ac:chgData name="Siwei PENG" userId="8c9d49ea30389574" providerId="LiveId" clId="{CE4E7E4A-6D53-4CC1-B715-436D247F6081}" dt="2017-11-26T02:28:31.017" v="680" actId="1076"/>
          <ac:picMkLst>
            <pc:docMk/>
            <pc:sldMk cId="0" sldId="273"/>
            <ac:picMk id="70660" creationId="{6F83C3A8-E07D-4830-8A55-E03D9604C4EA}"/>
          </ac:picMkLst>
        </pc:picChg>
      </pc:sldChg>
      <pc:sldChg chg="modSp modAnim">
        <pc:chgData name="Siwei PENG" userId="8c9d49ea30389574" providerId="LiveId" clId="{CE4E7E4A-6D53-4CC1-B715-436D247F6081}" dt="2017-11-26T02:37:00.267" v="732" actId="1076"/>
        <pc:sldMkLst>
          <pc:docMk/>
          <pc:sldMk cId="0" sldId="274"/>
        </pc:sldMkLst>
        <pc:spChg chg="mod">
          <ac:chgData name="Siwei PENG" userId="8c9d49ea30389574" providerId="LiveId" clId="{CE4E7E4A-6D53-4CC1-B715-436D247F6081}" dt="2017-11-26T02:37:00.267" v="732" actId="1076"/>
          <ac:spMkLst>
            <pc:docMk/>
            <pc:sldMk cId="0" sldId="274"/>
            <ac:spMk id="71684" creationId="{816E00AA-3A34-499F-8B56-5BCC02E63BAC}"/>
          </ac:spMkLst>
        </pc:spChg>
      </pc:sldChg>
      <pc:sldChg chg="modSp">
        <pc:chgData name="Siwei PENG" userId="8c9d49ea30389574" providerId="LiveId" clId="{CE4E7E4A-6D53-4CC1-B715-436D247F6081}" dt="2017-11-26T02:30:06.830" v="695" actId="14100"/>
        <pc:sldMkLst>
          <pc:docMk/>
          <pc:sldMk cId="0" sldId="275"/>
        </pc:sldMkLst>
        <pc:spChg chg="mod">
          <ac:chgData name="Siwei PENG" userId="8c9d49ea30389574" providerId="LiveId" clId="{CE4E7E4A-6D53-4CC1-B715-436D247F6081}" dt="2017-11-22T08:28:43.729" v="50" actId="14100"/>
          <ac:spMkLst>
            <pc:docMk/>
            <pc:sldMk cId="0" sldId="275"/>
            <ac:spMk id="72706" creationId="{34A7384B-069C-49B6-9177-830912541619}"/>
          </ac:spMkLst>
        </pc:spChg>
        <pc:spChg chg="mod">
          <ac:chgData name="Siwei PENG" userId="8c9d49ea30389574" providerId="LiveId" clId="{CE4E7E4A-6D53-4CC1-B715-436D247F6081}" dt="2017-11-22T08:28:50.338" v="51" actId="1076"/>
          <ac:spMkLst>
            <pc:docMk/>
            <pc:sldMk cId="0" sldId="275"/>
            <ac:spMk id="72713" creationId="{86B28F5C-AB99-499B-9340-7468E08CDB3B}"/>
          </ac:spMkLst>
        </pc:spChg>
        <pc:picChg chg="mod">
          <ac:chgData name="Siwei PENG" userId="8c9d49ea30389574" providerId="LiveId" clId="{CE4E7E4A-6D53-4CC1-B715-436D247F6081}" dt="2017-11-26T02:30:06.830" v="695" actId="14100"/>
          <ac:picMkLst>
            <pc:docMk/>
            <pc:sldMk cId="0" sldId="275"/>
            <ac:picMk id="72715" creationId="{2CCA9C3C-F4A9-4844-913B-AC3B7B11488E}"/>
          </ac:picMkLst>
        </pc:picChg>
      </pc:sldChg>
      <pc:sldChg chg="modSp">
        <pc:chgData name="Siwei PENG" userId="8c9d49ea30389574" providerId="LiveId" clId="{CE4E7E4A-6D53-4CC1-B715-436D247F6081}" dt="2017-11-26T02:30:15.220" v="696" actId="1440"/>
        <pc:sldMkLst>
          <pc:docMk/>
          <pc:sldMk cId="0" sldId="276"/>
        </pc:sldMkLst>
        <pc:picChg chg="mod">
          <ac:chgData name="Siwei PENG" userId="8c9d49ea30389574" providerId="LiveId" clId="{CE4E7E4A-6D53-4CC1-B715-436D247F6081}" dt="2017-11-26T02:30:15.220" v="696" actId="1440"/>
          <ac:picMkLst>
            <pc:docMk/>
            <pc:sldMk cId="0" sldId="276"/>
            <ac:picMk id="73733" creationId="{148511A0-A40F-463C-815B-FCB3E25B97BC}"/>
          </ac:picMkLst>
        </pc:picChg>
      </pc:sldChg>
      <pc:sldChg chg="modSp modAnim">
        <pc:chgData name="Siwei PENG" userId="8c9d49ea30389574" providerId="LiveId" clId="{CE4E7E4A-6D53-4CC1-B715-436D247F6081}" dt="2017-11-26T02:36:47.168" v="729"/>
        <pc:sldMkLst>
          <pc:docMk/>
          <pc:sldMk cId="0" sldId="278"/>
        </pc:sldMkLst>
        <pc:spChg chg="mod">
          <ac:chgData name="Siwei PENG" userId="8c9d49ea30389574" providerId="LiveId" clId="{CE4E7E4A-6D53-4CC1-B715-436D247F6081}" dt="2017-11-22T08:28:35.463" v="49" actId="14100"/>
          <ac:spMkLst>
            <pc:docMk/>
            <pc:sldMk cId="0" sldId="278"/>
            <ac:spMk id="75778" creationId="{FB8EDF86-28C4-4818-B669-707F460BD82C}"/>
          </ac:spMkLst>
        </pc:spChg>
        <pc:picChg chg="mod">
          <ac:chgData name="Siwei PENG" userId="8c9d49ea30389574" providerId="LiveId" clId="{CE4E7E4A-6D53-4CC1-B715-436D247F6081}" dt="2017-11-26T02:29:02.892" v="686" actId="1076"/>
          <ac:picMkLst>
            <pc:docMk/>
            <pc:sldMk cId="0" sldId="278"/>
            <ac:picMk id="75780" creationId="{B8C0F25F-A614-4ECF-821B-83F73E385BB7}"/>
          </ac:picMkLst>
        </pc:picChg>
        <pc:picChg chg="mod">
          <ac:chgData name="Siwei PENG" userId="8c9d49ea30389574" providerId="LiveId" clId="{CE4E7E4A-6D53-4CC1-B715-436D247F6081}" dt="2017-11-26T02:29:05.126" v="687" actId="1076"/>
          <ac:picMkLst>
            <pc:docMk/>
            <pc:sldMk cId="0" sldId="278"/>
            <ac:picMk id="75782" creationId="{8F745884-09BF-45FD-B804-B37E0B1B09B7}"/>
          </ac:picMkLst>
        </pc:picChg>
        <pc:picChg chg="mod">
          <ac:chgData name="Siwei PENG" userId="8c9d49ea30389574" providerId="LiveId" clId="{CE4E7E4A-6D53-4CC1-B715-436D247F6081}" dt="2017-11-26T02:28:56.345" v="685" actId="1440"/>
          <ac:picMkLst>
            <pc:docMk/>
            <pc:sldMk cId="0" sldId="278"/>
            <ac:picMk id="75784" creationId="{6A05026C-8593-4E27-9C52-28F223B6EEEF}"/>
          </ac:picMkLst>
        </pc:picChg>
      </pc:sldChg>
      <pc:sldChg chg="modSp modAnim">
        <pc:chgData name="Siwei PENG" userId="8c9d49ea30389574" providerId="LiveId" clId="{CE4E7E4A-6D53-4CC1-B715-436D247F6081}" dt="2017-11-26T02:37:26.126" v="733"/>
        <pc:sldMkLst>
          <pc:docMk/>
          <pc:sldMk cId="0" sldId="279"/>
        </pc:sldMkLst>
        <pc:picChg chg="mod">
          <ac:chgData name="Siwei PENG" userId="8c9d49ea30389574" providerId="LiveId" clId="{CE4E7E4A-6D53-4CC1-B715-436D247F6081}" dt="2017-11-26T02:29:43.423" v="691" actId="1440"/>
          <ac:picMkLst>
            <pc:docMk/>
            <pc:sldMk cId="0" sldId="279"/>
            <ac:picMk id="79882" creationId="{7C968C31-D3A6-491B-8FC1-F5217A0B0AE7}"/>
          </ac:picMkLst>
        </pc:picChg>
        <pc:picChg chg="mod">
          <ac:chgData name="Siwei PENG" userId="8c9d49ea30389574" providerId="LiveId" clId="{CE4E7E4A-6D53-4CC1-B715-436D247F6081}" dt="2017-11-26T02:29:40.517" v="690" actId="1440"/>
          <ac:picMkLst>
            <pc:docMk/>
            <pc:sldMk cId="0" sldId="279"/>
            <ac:picMk id="79883" creationId="{3AAC95C2-D21A-4FBB-A6A0-E9BC357E3591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4" creationId="{63CED266-842E-48F1-ABD9-8D4BD1C17729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5" creationId="{20CE837C-F5D7-44A6-A6BD-FA01F7F49DFB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91" creationId="{95DA4B50-9D18-4659-BF61-9B7B82BBAAB4}"/>
          </ac:picMkLst>
        </pc:picChg>
      </pc:sldChg>
      <pc:sldChg chg="addSp modSp add">
        <pc:chgData name="Siwei PENG" userId="8c9d49ea30389574" providerId="LiveId" clId="{CE4E7E4A-6D53-4CC1-B715-436D247F6081}" dt="2017-11-26T01:57:13.879" v="436" actId="1076"/>
        <pc:sldMkLst>
          <pc:docMk/>
          <pc:sldMk cId="3096829265" sldId="280"/>
        </pc:sldMkLst>
        <pc:spChg chg="add mod">
          <ac:chgData name="Siwei PENG" userId="8c9d49ea30389574" providerId="LiveId" clId="{CE4E7E4A-6D53-4CC1-B715-436D247F6081}" dt="2017-11-26T01:35:32.814" v="180" actId="20577"/>
          <ac:spMkLst>
            <pc:docMk/>
            <pc:sldMk cId="3096829265" sldId="280"/>
            <ac:spMk id="2" creationId="{155CFD86-2413-47B5-AB06-D70BFC64242D}"/>
          </ac:spMkLst>
        </pc:spChg>
        <pc:spChg chg="add mod">
          <ac:chgData name="Siwei PENG" userId="8c9d49ea30389574" providerId="LiveId" clId="{CE4E7E4A-6D53-4CC1-B715-436D247F6081}" dt="2017-11-26T01:57:10.914" v="435" actId="1076"/>
          <ac:spMkLst>
            <pc:docMk/>
            <pc:sldMk cId="3096829265" sldId="280"/>
            <ac:spMk id="4" creationId="{4F5A20CB-F2CA-4E61-A389-733978EE7271}"/>
          </ac:spMkLst>
        </pc:spChg>
        <pc:spChg chg="add mod">
          <ac:chgData name="Siwei PENG" userId="8c9d49ea30389574" providerId="LiveId" clId="{CE4E7E4A-6D53-4CC1-B715-436D247F6081}" dt="2017-11-26T01:57:13.879" v="436" actId="1076"/>
          <ac:spMkLst>
            <pc:docMk/>
            <pc:sldMk cId="3096829265" sldId="280"/>
            <ac:spMk id="5" creationId="{C044113E-2AE8-4E9E-80CF-FFA116012C05}"/>
          </ac:spMkLst>
        </pc:spChg>
        <pc:spChg chg="add mod">
          <ac:chgData name="Siwei PENG" userId="8c9d49ea30389574" providerId="LiveId" clId="{CE4E7E4A-6D53-4CC1-B715-436D247F6081}" dt="2017-11-26T01:56:44.692" v="431" actId="571"/>
          <ac:spMkLst>
            <pc:docMk/>
            <pc:sldMk cId="3096829265" sldId="280"/>
            <ac:spMk id="6" creationId="{CF668791-7C64-4CBA-A376-00F049D8D011}"/>
          </ac:spMkLst>
        </pc:spChg>
        <pc:spChg chg="add mod">
          <ac:chgData name="Siwei PENG" userId="8c9d49ea30389574" providerId="LiveId" clId="{CE4E7E4A-6D53-4CC1-B715-436D247F6081}" dt="2017-11-26T01:56:49.622" v="432" actId="571"/>
          <ac:spMkLst>
            <pc:docMk/>
            <pc:sldMk cId="3096829265" sldId="280"/>
            <ac:spMk id="7" creationId="{CBC512DA-EF9D-41DD-9C01-2D67A9FB4E6C}"/>
          </ac:spMkLst>
        </pc:spChg>
        <pc:spChg chg="add mod">
          <ac:chgData name="Siwei PENG" userId="8c9d49ea30389574" providerId="LiveId" clId="{CE4E7E4A-6D53-4CC1-B715-436D247F6081}" dt="2017-11-26T01:56:59.750" v="433" actId="571"/>
          <ac:spMkLst>
            <pc:docMk/>
            <pc:sldMk cId="3096829265" sldId="280"/>
            <ac:spMk id="8" creationId="{07191A1C-86BC-4D41-BAA0-C6DE7BCED035}"/>
          </ac:spMkLst>
        </pc:spChg>
        <pc:spChg chg="add mod">
          <ac:chgData name="Siwei PENG" userId="8c9d49ea30389574" providerId="LiveId" clId="{CE4E7E4A-6D53-4CC1-B715-436D247F6081}" dt="2017-11-26T01:57:03.378" v="434" actId="571"/>
          <ac:spMkLst>
            <pc:docMk/>
            <pc:sldMk cId="3096829265" sldId="280"/>
            <ac:spMk id="9" creationId="{A427E82B-258A-400F-902D-BC59C6B015BD}"/>
          </ac:spMkLst>
        </pc:spChg>
        <pc:graphicFrameChg chg="add mod">
          <ac:chgData name="Siwei PENG" userId="8c9d49ea30389574" providerId="LiveId" clId="{CE4E7E4A-6D53-4CC1-B715-436D247F6081}" dt="2017-11-26T01:55:11.607" v="380" actId="13206"/>
          <ac:graphicFrameMkLst>
            <pc:docMk/>
            <pc:sldMk cId="3096829265" sldId="280"/>
            <ac:graphicFrameMk id="3" creationId="{FF05EED2-1BBC-473A-828A-1F5FEA574C9F}"/>
          </ac:graphicFrameMkLst>
        </pc:graphicFrameChg>
      </pc:sldChg>
      <pc:sldChg chg="addSp modSp add modAnim">
        <pc:chgData name="Siwei PENG" userId="8c9d49ea30389574" providerId="LiveId" clId="{CE4E7E4A-6D53-4CC1-B715-436D247F6081}" dt="2017-11-26T02:21:18.677" v="457"/>
        <pc:sldMkLst>
          <pc:docMk/>
          <pc:sldMk cId="2902365973" sldId="281"/>
        </pc:sldMkLst>
        <pc:spChg chg="add mod">
          <ac:chgData name="Siwei PENG" userId="8c9d49ea30389574" providerId="LiveId" clId="{CE4E7E4A-6D53-4CC1-B715-436D247F6081}" dt="2017-11-26T02:20:47.409" v="451" actId="1076"/>
          <ac:spMkLst>
            <pc:docMk/>
            <pc:sldMk cId="2902365973" sldId="281"/>
            <ac:spMk id="2" creationId="{DBF5D069-0640-4D91-A380-E0AEDB80A597}"/>
          </ac:spMkLst>
        </pc:spChg>
        <pc:picChg chg="add mod">
          <ac:chgData name="Siwei PENG" userId="8c9d49ea30389574" providerId="LiveId" clId="{CE4E7E4A-6D53-4CC1-B715-436D247F6081}" dt="2017-11-26T02:20:31.300" v="450" actId="1076"/>
          <ac:picMkLst>
            <pc:docMk/>
            <pc:sldMk cId="2902365973" sldId="281"/>
            <ac:picMk id="3" creationId="{AD4F9515-4B67-4631-B841-A0C27ED217CF}"/>
          </ac:picMkLst>
        </pc:picChg>
      </pc:sldChg>
      <pc:sldChg chg="addSp modSp add modAnim">
        <pc:chgData name="Siwei PENG" userId="8c9d49ea30389574" providerId="LiveId" clId="{CE4E7E4A-6D53-4CC1-B715-436D247F6081}" dt="2017-11-26T02:39:58.224" v="747"/>
        <pc:sldMkLst>
          <pc:docMk/>
          <pc:sldMk cId="1151316311" sldId="282"/>
        </pc:sldMkLst>
        <pc:spChg chg="add mod">
          <ac:chgData name="Siwei PENG" userId="8c9d49ea30389574" providerId="LiveId" clId="{CE4E7E4A-6D53-4CC1-B715-436D247F6081}" dt="2017-11-26T02:31:33.861" v="708" actId="1076"/>
          <ac:spMkLst>
            <pc:docMk/>
            <pc:sldMk cId="1151316311" sldId="282"/>
            <ac:spMk id="2" creationId="{4E93FAEF-F9F1-4878-A947-5D890A649586}"/>
          </ac:spMkLst>
        </pc:spChg>
        <pc:picChg chg="add mod">
          <ac:chgData name="Siwei PENG" userId="8c9d49ea30389574" providerId="LiveId" clId="{CE4E7E4A-6D53-4CC1-B715-436D247F6081}" dt="2017-11-26T02:31:35.502" v="709" actId="1076"/>
          <ac:picMkLst>
            <pc:docMk/>
            <pc:sldMk cId="1151316311" sldId="282"/>
            <ac:picMk id="3" creationId="{60289750-18AB-44D7-9635-C29ADED7F60F}"/>
          </ac:picMkLst>
        </pc:picChg>
      </pc:sldChg>
      <pc:sldChg chg="addSp modSp add modAnim">
        <pc:chgData name="Siwei PENG" userId="8c9d49ea30389574" providerId="LiveId" clId="{CE4E7E4A-6D53-4CC1-B715-436D247F6081}" dt="2017-11-26T02:45:58.078" v="786"/>
        <pc:sldMkLst>
          <pc:docMk/>
          <pc:sldMk cId="2353409892" sldId="283"/>
        </pc:sldMkLst>
        <pc:spChg chg="add mod">
          <ac:chgData name="Siwei PENG" userId="8c9d49ea30389574" providerId="LiveId" clId="{CE4E7E4A-6D53-4CC1-B715-436D247F6081}" dt="2017-11-26T02:44:56.012" v="779" actId="14100"/>
          <ac:spMkLst>
            <pc:docMk/>
            <pc:sldMk cId="2353409892" sldId="283"/>
            <ac:spMk id="2" creationId="{E78D8088-3957-4F9A-9106-D55F7BFADF14}"/>
          </ac:spMkLst>
        </pc:spChg>
        <pc:spChg chg="add mod">
          <ac:chgData name="Siwei PENG" userId="8c9d49ea30389574" providerId="LiveId" clId="{CE4E7E4A-6D53-4CC1-B715-436D247F6081}" dt="2017-11-26T02:44:53.742" v="778" actId="14100"/>
          <ac:spMkLst>
            <pc:docMk/>
            <pc:sldMk cId="2353409892" sldId="283"/>
            <ac:spMk id="4" creationId="{C9F200AD-6FF6-4966-A695-618AA27AA0CE}"/>
          </ac:spMkLst>
        </pc:spChg>
        <pc:spChg chg="add mod">
          <ac:chgData name="Siwei PENG" userId="8c9d49ea30389574" providerId="LiveId" clId="{CE4E7E4A-6D53-4CC1-B715-436D247F6081}" dt="2017-11-26T02:44:59.229" v="780" actId="14100"/>
          <ac:spMkLst>
            <pc:docMk/>
            <pc:sldMk cId="2353409892" sldId="283"/>
            <ac:spMk id="5" creationId="{CBC8236D-38FA-4729-8E7C-23F2F6B8C921}"/>
          </ac:spMkLst>
        </pc:spChg>
        <pc:picChg chg="add">
          <ac:chgData name="Siwei PENG" userId="8c9d49ea30389574" providerId="LiveId" clId="{CE4E7E4A-6D53-4CC1-B715-436D247F6081}" dt="2017-11-26T02:40:53.615" v="757"/>
          <ac:picMkLst>
            <pc:docMk/>
            <pc:sldMk cId="2353409892" sldId="283"/>
            <ac:picMk id="3" creationId="{4916EDA4-91CF-4565-8461-042F9022BAFD}"/>
          </ac:picMkLst>
        </pc:picChg>
      </pc:sldChg>
      <pc:sldChg chg="addSp modSp add modAnim">
        <pc:chgData name="Siwei PENG" userId="8c9d49ea30389574" providerId="LiveId" clId="{CE4E7E4A-6D53-4CC1-B715-436D247F6081}" dt="2017-11-26T02:56:18.778" v="818"/>
        <pc:sldMkLst>
          <pc:docMk/>
          <pc:sldMk cId="1772426862" sldId="284"/>
        </pc:sldMkLst>
        <pc:spChg chg="add mod">
          <ac:chgData name="Siwei PENG" userId="8c9d49ea30389574" providerId="LiveId" clId="{CE4E7E4A-6D53-4CC1-B715-436D247F6081}" dt="2017-11-26T02:47:00.378" v="791" actId="1076"/>
          <ac:spMkLst>
            <pc:docMk/>
            <pc:sldMk cId="1772426862" sldId="284"/>
            <ac:spMk id="3" creationId="{4C825968-CEFA-4744-9009-90D71A5C8D85}"/>
          </ac:spMkLst>
        </pc:spChg>
        <pc:spChg chg="add mod">
          <ac:chgData name="Siwei PENG" userId="8c9d49ea30389574" providerId="LiveId" clId="{CE4E7E4A-6D53-4CC1-B715-436D247F6081}" dt="2017-11-26T02:55:06.110" v="809" actId="15"/>
          <ac:spMkLst>
            <pc:docMk/>
            <pc:sldMk cId="1772426862" sldId="284"/>
            <ac:spMk id="4" creationId="{CECAA1CA-231A-4244-8CF8-58E9564EB14B}"/>
          </ac:spMkLst>
        </pc:spChg>
        <pc:picChg chg="add mod">
          <ac:chgData name="Siwei PENG" userId="8c9d49ea30389574" providerId="LiveId" clId="{CE4E7E4A-6D53-4CC1-B715-436D247F6081}" dt="2017-11-26T02:46:54.861" v="789" actId="1076"/>
          <ac:picMkLst>
            <pc:docMk/>
            <pc:sldMk cId="1772426862" sldId="284"/>
            <ac:picMk id="2" creationId="{25472933-5E7A-43F9-A024-0F7F3FE968A3}"/>
          </ac:picMkLst>
        </pc:picChg>
      </pc:sldChg>
      <pc:sldChg chg="addSp modSp add modAnim">
        <pc:chgData name="Siwei PENG" userId="8c9d49ea30389574" providerId="LiveId" clId="{CE4E7E4A-6D53-4CC1-B715-436D247F6081}" dt="2017-11-26T08:10:50.182" v="915" actId="1076"/>
        <pc:sldMkLst>
          <pc:docMk/>
          <pc:sldMk cId="2661776648" sldId="285"/>
        </pc:sldMkLst>
        <pc:spChg chg="add mod">
          <ac:chgData name="Siwei PENG" userId="8c9d49ea30389574" providerId="LiveId" clId="{CE4E7E4A-6D53-4CC1-B715-436D247F6081}" dt="2017-11-26T08:03:17.455" v="851" actId="14100"/>
          <ac:spMkLst>
            <pc:docMk/>
            <pc:sldMk cId="2661776648" sldId="285"/>
            <ac:spMk id="2" creationId="{96737402-3000-4C4A-95CA-93880E0A9845}"/>
          </ac:spMkLst>
        </pc:spChg>
        <pc:spChg chg="add mod">
          <ac:chgData name="Siwei PENG" userId="8c9d49ea30389574" providerId="LiveId" clId="{CE4E7E4A-6D53-4CC1-B715-436D247F6081}" dt="2017-11-26T08:03:26.153" v="853" actId="1076"/>
          <ac:spMkLst>
            <pc:docMk/>
            <pc:sldMk cId="2661776648" sldId="285"/>
            <ac:spMk id="3" creationId="{22881552-CC93-436C-BFC5-DF89124D4CD0}"/>
          </ac:spMkLst>
        </pc:spChg>
        <pc:graphicFrameChg chg="add mod modGraphic">
          <ac:chgData name="Siwei PENG" userId="8c9d49ea30389574" providerId="LiveId" clId="{CE4E7E4A-6D53-4CC1-B715-436D247F6081}" dt="2017-11-26T08:10:50.182" v="915" actId="1076"/>
          <ac:graphicFrameMkLst>
            <pc:docMk/>
            <pc:sldMk cId="2661776648" sldId="285"/>
            <ac:graphicFrameMk id="4" creationId="{09FAB67F-C401-4732-B8B5-7C8BD880E9EA}"/>
          </ac:graphicFrameMkLst>
        </pc:graphicFrameChg>
      </pc:sldChg>
      <pc:sldMasterChg chg="delSp">
        <pc:chgData name="Siwei PENG" userId="8c9d49ea30389574" providerId="LiveId" clId="{CE4E7E4A-6D53-4CC1-B715-436D247F6081}" dt="2017-11-22T07:35:15.363" v="0" actId="478"/>
        <pc:sldMasterMkLst>
          <pc:docMk/>
          <pc:sldMasterMk cId="1215947662" sldId="2147483704"/>
        </pc:sldMasterMkLst>
        <pc:spChg chg="del">
          <ac:chgData name="Siwei PENG" userId="8c9d49ea30389574" providerId="LiveId" clId="{CE4E7E4A-6D53-4CC1-B715-436D247F6081}" dt="2017-11-22T07:35:15.363" v="0" actId="478"/>
          <ac:spMkLst>
            <pc:docMk/>
            <pc:sldMasterMk cId="1215947662" sldId="2147483704"/>
            <ac:spMk id="36" creationId="{F60DBB05-B8CE-4A1A-A008-C516A779BA9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20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20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20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20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20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20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20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748128" y="293255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它会飞吗？</a:t>
          </a:r>
        </a:p>
      </dsp:txBody>
      <dsp:txXfrm>
        <a:off x="2775608" y="320735"/>
        <a:ext cx="1352391" cy="883274"/>
      </dsp:txXfrm>
    </dsp:sp>
    <dsp:sp modelId="{6D1CB7D3-84D5-4924-94C1-212B283D8672}">
      <dsp:nvSpPr>
        <dsp:cNvPr id="0" name=""/>
        <dsp:cNvSpPr/>
      </dsp:nvSpPr>
      <dsp:spPr>
        <a:xfrm>
          <a:off x="1622246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1829557" y="0"/>
              </a:moveTo>
              <a:lnTo>
                <a:pt x="1829557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918571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它是猛兽吗？</a:t>
          </a:r>
        </a:p>
      </dsp:txBody>
      <dsp:txXfrm>
        <a:off x="946051" y="1634263"/>
        <a:ext cx="1352391" cy="883274"/>
      </dsp:txXfrm>
    </dsp:sp>
    <dsp:sp modelId="{875FDC73-CB32-42B1-A5B9-76719B4EB817}">
      <dsp:nvSpPr>
        <dsp:cNvPr id="0" name=""/>
        <dsp:cNvSpPr/>
      </dsp:nvSpPr>
      <dsp:spPr>
        <a:xfrm>
          <a:off x="707468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3792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兔子</a:t>
          </a:r>
        </a:p>
      </dsp:txBody>
      <dsp:txXfrm>
        <a:off x="31272" y="2947792"/>
        <a:ext cx="1352391" cy="883274"/>
      </dsp:txXfrm>
    </dsp:sp>
    <dsp:sp modelId="{409921DC-33CC-4C46-8E3A-944F49EE938D}">
      <dsp:nvSpPr>
        <dsp:cNvPr id="0" name=""/>
        <dsp:cNvSpPr/>
      </dsp:nvSpPr>
      <dsp:spPr>
        <a:xfrm>
          <a:off x="1622246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33349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老虎</a:t>
          </a:r>
        </a:p>
      </dsp:txBody>
      <dsp:txXfrm>
        <a:off x="1860829" y="2947792"/>
        <a:ext cx="1352391" cy="883274"/>
      </dsp:txXfrm>
    </dsp:sp>
    <dsp:sp modelId="{736B9793-A277-4D6D-AF24-4E2E147DE56D}">
      <dsp:nvSpPr>
        <dsp:cNvPr id="0" name=""/>
        <dsp:cNvSpPr/>
      </dsp:nvSpPr>
      <dsp:spPr>
        <a:xfrm>
          <a:off x="3451804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1829557" y="187646"/>
              </a:lnTo>
              <a:lnTo>
                <a:pt x="1829557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4577686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它是食肉的吗？</a:t>
          </a:r>
        </a:p>
      </dsp:txBody>
      <dsp:txXfrm>
        <a:off x="4605166" y="1634263"/>
        <a:ext cx="1352391" cy="883274"/>
      </dsp:txXfrm>
    </dsp:sp>
    <dsp:sp modelId="{61A72A2E-030B-463A-8287-ED96B2D50333}">
      <dsp:nvSpPr>
        <dsp:cNvPr id="0" name=""/>
        <dsp:cNvSpPr/>
      </dsp:nvSpPr>
      <dsp:spPr>
        <a:xfrm>
          <a:off x="4366583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662907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燕子</a:t>
          </a:r>
        </a:p>
      </dsp:txBody>
      <dsp:txXfrm>
        <a:off x="3690387" y="2947792"/>
        <a:ext cx="1352391" cy="883274"/>
      </dsp:txXfrm>
    </dsp:sp>
    <dsp:sp modelId="{3A96EE4F-ED8D-4EEF-A5B5-9B0F1DEC31F0}">
      <dsp:nvSpPr>
        <dsp:cNvPr id="0" name=""/>
        <dsp:cNvSpPr/>
      </dsp:nvSpPr>
      <dsp:spPr>
        <a:xfrm>
          <a:off x="5281362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5492464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老鹰</a:t>
          </a:r>
        </a:p>
      </dsp:txBody>
      <dsp:txXfrm>
        <a:off x="5519944" y="2947792"/>
        <a:ext cx="1352391" cy="88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5849E-7482-4189-A705-B046369D12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5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3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F6CC-9E02-4B1B-8EB5-6E5976099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078E-5DCB-4FB4-8200-FD52993EC8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7FB9-D0E9-41EC-B0FE-E03A9FB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A0D8-B28F-44CE-94C4-5FBE40E852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FB4A-7943-4278-9479-2B6EF11E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B37-B468-4870-86DC-72D92E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87DF-F6CD-4EA6-8310-3A5D007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020C-56D6-46FD-B8D5-F96B6C2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0C6972-2B47-4F13-B23E-C56418EFE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9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C67-BBB1-4FCF-BDE5-63F17C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F1F2-76C0-4D12-AC6A-0B6CF071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E62-1BA2-4CF5-8F40-4E33D4C95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CC77A4-8907-46A2-B800-284493DC5E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7BFE604-D7D8-40BC-8F9D-811F29C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E83208B-CAF5-40E2-B870-799543F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9C785B-E572-4EF5-916D-75163B3F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C2184F-7E11-404C-9421-01DFDF803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1EE9-42B4-4D42-BFF5-145994BA03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FC6A83-6906-4F68-B7FB-1319A1802D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FA199-187C-4CEB-B3F8-2AB0DA95A8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4D3E79-0B8F-4EEE-872F-642A498A3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EFEC-6817-4515-8223-B54A2E5A66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EBCB-AA2E-45D8-8CF3-43F7D5AC98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E88E-15D3-4BA8-A5EE-6907D58004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1AB8-37DF-4C4E-A48E-C71596899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9B7097-F651-45E9-86E9-00C405683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第六章 树、二叉树和森林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259E857-33D9-4D4A-8CC0-00BE4D5EF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93FAEF-F9F1-4878-A947-5D890A649586}"/>
              </a:ext>
            </a:extLst>
          </p:cNvPr>
          <p:cNvSpPr/>
          <p:nvPr/>
        </p:nvSpPr>
        <p:spPr>
          <a:xfrm>
            <a:off x="1847528" y="692696"/>
            <a:ext cx="60960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289750-18AB-44D7-9635-C29ADED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2341EFCC-FF1D-4ED2-A097-4CE423DA1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9974C275-AFC1-47E5-A281-789CE9D5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二叉树的撤销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计算二叉树的深度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计算二叉树的结点数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BD97F-D653-41B8-8C7C-2864D412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8D8088-3957-4F9A-9106-D55F7BFADF14}"/>
              </a:ext>
            </a:extLst>
          </p:cNvPr>
          <p:cNvSpPr/>
          <p:nvPr/>
        </p:nvSpPr>
        <p:spPr>
          <a:xfrm>
            <a:off x="1703512" y="764704"/>
            <a:ext cx="66967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16EDA4-91CF-4565-8461-042F902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200AD-6FF6-4966-A695-618AA27AA0CE}"/>
              </a:ext>
            </a:extLst>
          </p:cNvPr>
          <p:cNvSpPr/>
          <p:nvPr/>
        </p:nvSpPr>
        <p:spPr>
          <a:xfrm>
            <a:off x="1714800" y="3184809"/>
            <a:ext cx="6685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max(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8236D-38FA-4729-8E7C-23F2F6B8C921}"/>
              </a:ext>
            </a:extLst>
          </p:cNvPr>
          <p:cNvSpPr/>
          <p:nvPr/>
        </p:nvSpPr>
        <p:spPr>
          <a:xfrm>
            <a:off x="1703512" y="4707989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B2B8930-1B5B-4352-A10A-5143C46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72B4A42A-F1E3-4974-A44D-C703A58A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321521"/>
            <a:ext cx="211800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2583785E-6DE0-4D40-AEB5-F4DA088D5C0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71987"/>
            <a:ext cx="7826375" cy="1808163"/>
          </a:xfrm>
        </p:spPr>
        <p:txBody>
          <a:bodyPr/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遍历与输入二叉树</a:t>
            </a:r>
          </a:p>
        </p:txBody>
      </p:sp>
      <p:pic>
        <p:nvPicPr>
          <p:cNvPr id="54279" name="Picture 7">
            <a:extLst>
              <a:ext uri="{FF2B5EF4-FFF2-40B4-BE49-F238E27FC236}">
                <a16:creationId xmlns:a16="http://schemas.microsoft.com/office/drawing/2014/main" id="{2A497F75-084D-4DFF-B206-F4AE4F65FD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2297" y="3310950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>
            <a:extLst>
              <a:ext uri="{FF2B5EF4-FFF2-40B4-BE49-F238E27FC236}">
                <a16:creationId xmlns:a16="http://schemas.microsoft.com/office/drawing/2014/main" id="{2ACA07CE-7ABC-401E-85CC-D2E29010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263" y="6093296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5472933-5E7A-43F9-A024-0F7F3FE9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202" y="1726774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C825968-CEFA-4744-9009-90D71A5C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450912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AA1CA-231A-4244-8CF8-58E9564EB14B}"/>
              </a:ext>
            </a:extLst>
          </p:cNvPr>
          <p:cNvSpPr/>
          <p:nvPr/>
        </p:nvSpPr>
        <p:spPr>
          <a:xfrm>
            <a:off x="767408" y="1443841"/>
            <a:ext cx="69127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用带虚结点的前序遍历串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（每个字符对应一个结点）构造二叉树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，并返回剩余字符串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'#'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继续输入并构造左子树和右子树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返回剩余的字符串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24024-B155-4A86-870A-722116C1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DFD5066-C065-40A2-BDC2-F5D063C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7032"/>
            <a:ext cx="2290321" cy="270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3D3B8EE-D78A-4742-8228-B01CEF07B4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517" y="2020800"/>
            <a:ext cx="7766050" cy="1808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遍历序与二叉树的对应</a:t>
            </a:r>
          </a:p>
          <a:p>
            <a:pPr lvl="2"/>
            <a:r>
              <a:rPr lang="zh-CN" altLang="en-US" sz="2000" dirty="0"/>
              <a:t>前序遍历序</a:t>
            </a:r>
            <a:r>
              <a:rPr lang="en-US" altLang="zh-CN" sz="2000" dirty="0"/>
              <a:t>+</a:t>
            </a:r>
            <a:r>
              <a:rPr lang="zh-CN" altLang="en-US" sz="2000" dirty="0"/>
              <a:t>中序遍历序唯一确定二叉树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595BEC0-1639-4D10-9C62-BE38CF58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2926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abdceghfi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C4D2E4D-40FC-4E58-8D5D-4885CA8E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9418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sz="2400" b="1">
                <a:latin typeface="Courier New" panose="02070309020205020404" pitchFamily="49" charset="0"/>
              </a:rPr>
              <a:t>agehcfi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383E9C-79FC-4896-975F-997CD3C0384A}"/>
              </a:ext>
            </a:extLst>
          </p:cNvPr>
          <p:cNvSpPr/>
          <p:nvPr/>
        </p:nvSpPr>
        <p:spPr>
          <a:xfrm>
            <a:off x="695400" y="1166842"/>
            <a:ext cx="777686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创建根结点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T-&gt;data 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在中序遍历序列中确定根结点的位置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假定输入没有错误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分别创建左子树和右子树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ABF14DC-43C9-46E2-83CB-AC3FE0FD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2977207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b="1" dirty="0" err="1">
                <a:latin typeface="Courier New" panose="02070309020205020404" pitchFamily="49" charset="0"/>
              </a:rPr>
              <a:t>abdceghfi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2AC54DC-D367-48B9-90AD-D3FB48CB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3626495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b="1">
                <a:latin typeface="Courier New" panose="02070309020205020404" pitchFamily="49" charset="0"/>
              </a:rPr>
              <a:t>agehcfi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0383-8FB9-4DAA-8C3D-75526D005C74}"/>
              </a:ext>
            </a:extLst>
          </p:cNvPr>
          <p:cNvSpPr txBox="1"/>
          <p:nvPr/>
        </p:nvSpPr>
        <p:spPr>
          <a:xfrm>
            <a:off x="9480376" y="2132856"/>
            <a:ext cx="59343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prestr</a:t>
            </a:r>
            <a:endParaRPr lang="zh-CN" altLang="en-US" sz="1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ECF202-FC07-4D9C-8571-83AFDEF643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77092" y="2409855"/>
            <a:ext cx="501901" cy="6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58C0F3-A721-4665-A7EE-AB805982B3DD}"/>
              </a:ext>
            </a:extLst>
          </p:cNvPr>
          <p:cNvSpPr txBox="1"/>
          <p:nvPr/>
        </p:nvSpPr>
        <p:spPr>
          <a:xfrm>
            <a:off x="9552384" y="5013176"/>
            <a:ext cx="62388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midstr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717363-6E4B-48EB-B184-090F1542E5A3}"/>
              </a:ext>
            </a:extLst>
          </p:cNvPr>
          <p:cNvCxnSpPr>
            <a:stCxn id="9" idx="0"/>
          </p:cNvCxnSpPr>
          <p:nvPr/>
        </p:nvCxnSpPr>
        <p:spPr>
          <a:xfrm flipV="1">
            <a:off x="9864329" y="3933056"/>
            <a:ext cx="48014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B9542-8300-4E7D-A422-4296AADA9689}"/>
              </a:ext>
            </a:extLst>
          </p:cNvPr>
          <p:cNvSpPr txBox="1"/>
          <p:nvPr/>
        </p:nvSpPr>
        <p:spPr>
          <a:xfrm>
            <a:off x="10759104" y="4473116"/>
            <a:ext cx="75052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rootpos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1904CD-9064-4267-98FD-BD01577DF75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632505" y="3933056"/>
            <a:ext cx="50186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1A978-0CC1-4BFC-A5AE-3DF45FD4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725487"/>
            <a:ext cx="9933757" cy="950914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209F77-FB6E-4C04-871F-F977665BC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定义</a:t>
            </a:r>
          </a:p>
        </p:txBody>
      </p:sp>
      <p:pic>
        <p:nvPicPr>
          <p:cNvPr id="46089" name="Picture 9">
            <a:extLst>
              <a:ext uri="{FF2B5EF4-FFF2-40B4-BE49-F238E27FC236}">
                <a16:creationId xmlns:a16="http://schemas.microsoft.com/office/drawing/2014/main" id="{FFA09F3F-F118-4532-91A6-154A83CAFE6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3141663"/>
            <a:ext cx="4176712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17AD8A5-2269-476E-ABEA-DA196EC5FB6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3141664"/>
            <a:ext cx="3886200" cy="312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00F9628-412C-423E-8C37-3D951F12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4D8749-0820-41AB-926F-D998275A6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6637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中序线索化二叉树的遍历</a:t>
            </a:r>
          </a:p>
          <a:p>
            <a:pPr lvl="1"/>
            <a:r>
              <a:rPr lang="zh-CN" altLang="en-US" sz="2400"/>
              <a:t>二叉树的中序线索化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91F6378-5040-4CD9-A653-B9D733A511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3563939"/>
            <a:ext cx="3878262" cy="317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253E3B-FEA9-4D4E-BF4B-C77C5B484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908720"/>
            <a:ext cx="9717733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A81BD0B-9EAE-4005-A444-FBD56C1C4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二叉树应用举例</a:t>
            </a:r>
          </a:p>
          <a:p>
            <a:pPr lvl="1"/>
            <a:r>
              <a:rPr lang="zh-CN" altLang="en-US" sz="2400"/>
              <a:t>表达式运算树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D90D91B-2DB6-4DD8-AE22-5BEE27770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1" y="3068638"/>
            <a:ext cx="3529013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723A6D6A-B298-41E0-A10A-091CC6C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37063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A+(B*(C-D))/E-F*(G+H)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FD86-2413-47B5-AB06-D70BFC6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应用示例：简单的物种识别系统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05EED2-1BBC-473A-828A-1F5FEA574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40018"/>
              </p:ext>
            </p:extLst>
          </p:nvPr>
        </p:nvGraphicFramePr>
        <p:xfrm>
          <a:off x="2662448" y="1700808"/>
          <a:ext cx="6903609" cy="41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5A20CB-F2CA-4E61-A389-733978EE7271}"/>
              </a:ext>
            </a:extLst>
          </p:cNvPr>
          <p:cNvSpPr txBox="1"/>
          <p:nvPr/>
        </p:nvSpPr>
        <p:spPr>
          <a:xfrm>
            <a:off x="4970797" y="27970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4113E-2AE8-4E9E-80CF-FFA116012C05}"/>
              </a:ext>
            </a:extLst>
          </p:cNvPr>
          <p:cNvSpPr txBox="1"/>
          <p:nvPr/>
        </p:nvSpPr>
        <p:spPr>
          <a:xfrm>
            <a:off x="6865017" y="2797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68791-7C64-4CBA-A376-00F049D8D011}"/>
              </a:ext>
            </a:extLst>
          </p:cNvPr>
          <p:cNvSpPr txBox="1"/>
          <p:nvPr/>
        </p:nvSpPr>
        <p:spPr>
          <a:xfrm>
            <a:off x="3647728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512DA-EF9D-41DD-9C01-2D67A9FB4E6C}"/>
              </a:ext>
            </a:extLst>
          </p:cNvPr>
          <p:cNvSpPr txBox="1"/>
          <p:nvPr/>
        </p:nvSpPr>
        <p:spPr>
          <a:xfrm>
            <a:off x="4575616" y="42112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91A1C-86BC-4D41-BAA0-C6DE7BCED035}"/>
              </a:ext>
            </a:extLst>
          </p:cNvPr>
          <p:cNvSpPr txBox="1"/>
          <p:nvPr/>
        </p:nvSpPr>
        <p:spPr>
          <a:xfrm>
            <a:off x="7295464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27E82B-258A-400F-902D-BC59C6B015BD}"/>
              </a:ext>
            </a:extLst>
          </p:cNvPr>
          <p:cNvSpPr txBox="1"/>
          <p:nvPr/>
        </p:nvSpPr>
        <p:spPr>
          <a:xfrm>
            <a:off x="8300007" y="4221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68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7AD81D-22CC-4B5F-9045-DF66E4BB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5FB1D6-8C31-4978-BC9B-E17535E253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2239962"/>
          </a:xfrm>
        </p:spPr>
        <p:txBody>
          <a:bodyPr/>
          <a:lstStyle/>
          <a:p>
            <a:r>
              <a:rPr lang="zh-CN" altLang="en-US" sz="2800"/>
              <a:t>树的物理结构</a:t>
            </a:r>
          </a:p>
          <a:p>
            <a:pPr lvl="1"/>
            <a:r>
              <a:rPr lang="zh-CN" altLang="en-US" sz="2400"/>
              <a:t>父链结构</a:t>
            </a:r>
          </a:p>
          <a:p>
            <a:pPr lvl="1"/>
            <a:r>
              <a:rPr lang="zh-CN" altLang="en-US" sz="2400"/>
              <a:t>子链结构</a:t>
            </a:r>
          </a:p>
          <a:p>
            <a:pPr lvl="1"/>
            <a:r>
              <a:rPr lang="zh-CN" altLang="en-US" sz="2400"/>
              <a:t>子链</a:t>
            </a:r>
            <a:r>
              <a:rPr lang="en-US" altLang="zh-CN" sz="2400"/>
              <a:t>-</a:t>
            </a:r>
            <a:r>
              <a:rPr lang="zh-CN" altLang="en-US" sz="2400"/>
              <a:t>兄弟链结构</a:t>
            </a:r>
          </a:p>
        </p:txBody>
      </p:sp>
      <p:pic>
        <p:nvPicPr>
          <p:cNvPr id="53257" name="Picture 9">
            <a:extLst>
              <a:ext uri="{FF2B5EF4-FFF2-40B4-BE49-F238E27FC236}">
                <a16:creationId xmlns:a16="http://schemas.microsoft.com/office/drawing/2014/main" id="{7BD39AEB-0CE4-4061-829B-FE0C10B8E4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4508501"/>
            <a:ext cx="3887788" cy="2087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6698E11-2552-4437-B352-B3895B3AFD7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3068638"/>
            <a:ext cx="34417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2C4EF9-E93D-4409-91D2-43276E03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9D4F60-D0EA-446B-8BA6-FA7E9EA501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681913" cy="1592263"/>
          </a:xfrm>
        </p:spPr>
        <p:txBody>
          <a:bodyPr/>
          <a:lstStyle/>
          <a:p>
            <a:r>
              <a:rPr lang="zh-CN" altLang="en-US"/>
              <a:t>树与森林</a:t>
            </a:r>
          </a:p>
          <a:p>
            <a:pPr lvl="1"/>
            <a:r>
              <a:rPr lang="zh-CN" altLang="en-US"/>
              <a:t>树</a:t>
            </a:r>
            <a:r>
              <a:rPr lang="en-US" altLang="zh-CN"/>
              <a:t>=</a:t>
            </a:r>
            <a:r>
              <a:rPr lang="zh-CN" altLang="en-US"/>
              <a:t>根</a:t>
            </a:r>
            <a:r>
              <a:rPr lang="en-US" altLang="zh-CN"/>
              <a:t>+</a:t>
            </a:r>
            <a:r>
              <a:rPr lang="zh-CN" altLang="en-US"/>
              <a:t>子树森林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6FA3B6E8-8477-4740-A450-3CEB122D8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3284539"/>
            <a:ext cx="5418138" cy="329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FBCD67-B915-40D5-9FE2-78C535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74714"/>
            <a:ext cx="9789741" cy="801687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01CA83-AB61-47D8-828A-2BFEEE5531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021262" cy="1663700"/>
          </a:xfrm>
        </p:spPr>
        <p:txBody>
          <a:bodyPr/>
          <a:lstStyle/>
          <a:p>
            <a:r>
              <a:rPr lang="zh-CN" altLang="en-US" sz="2800"/>
              <a:t>树的二叉树表示</a:t>
            </a:r>
          </a:p>
          <a:p>
            <a:pPr lvl="1"/>
            <a:r>
              <a:rPr lang="zh-CN" altLang="en-US" sz="2400"/>
              <a:t>树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r>
              <a:rPr lang="zh-CN" altLang="en-US" sz="2400"/>
              <a:t>二叉树</a:t>
            </a:r>
          </a:p>
          <a:p>
            <a:pPr lvl="1"/>
            <a:r>
              <a:rPr lang="zh-CN" altLang="en-US" sz="2400"/>
              <a:t>二叉树</a:t>
            </a:r>
            <a:r>
              <a:rPr lang="zh-CN" altLang="en-US" sz="2400">
                <a:sym typeface="Wingdings" panose="05000000000000000000" pitchFamily="2" charset="2"/>
              </a:rPr>
              <a:t>树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6FA914C1-DBC0-4BD3-986B-BE0B26A3D28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4221164"/>
            <a:ext cx="3816350" cy="23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EDA3C760-880A-4FFF-8781-69EC2CCBBE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889" y="2565401"/>
            <a:ext cx="2238375" cy="395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 Box 8">
            <a:extLst>
              <a:ext uri="{FF2B5EF4-FFF2-40B4-BE49-F238E27FC236}">
                <a16:creationId xmlns:a16="http://schemas.microsoft.com/office/drawing/2014/main" id="{27A0D6FD-1D7E-42E3-8D4A-824CF9D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378936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23765325-B755-4DCC-A3BC-7EE4A25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2171701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DB0E5C-4E8D-4B09-86A4-B1234570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F9E28F-683A-40E5-AFEA-DE4F2860FA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5094287" cy="2024062"/>
          </a:xfrm>
        </p:spPr>
        <p:txBody>
          <a:bodyPr/>
          <a:lstStyle/>
          <a:p>
            <a:r>
              <a:rPr lang="zh-CN" altLang="en-US"/>
              <a:t>森林与二叉树</a:t>
            </a:r>
          </a:p>
          <a:p>
            <a:pPr lvl="1"/>
            <a:r>
              <a:rPr lang="zh-CN" altLang="en-US"/>
              <a:t>森林</a:t>
            </a:r>
            <a:r>
              <a:rPr lang="zh-CN" altLang="en-US">
                <a:sym typeface="Wingdings" panose="05000000000000000000" pitchFamily="2" charset="2"/>
              </a:rPr>
              <a:t>二叉树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二叉树森林</a:t>
            </a:r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77A827A-FC64-4E58-A520-2C479139BE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4941889"/>
            <a:ext cx="4752975" cy="162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07A28B3D-7C0D-454D-9FE9-DFB12F51E03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3068638"/>
            <a:ext cx="2365375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>
            <a:extLst>
              <a:ext uri="{FF2B5EF4-FFF2-40B4-BE49-F238E27FC236}">
                <a16:creationId xmlns:a16="http://schemas.microsoft.com/office/drawing/2014/main" id="{C5A0E60C-2F30-40F3-A832-18084AF9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08501"/>
            <a:ext cx="547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Forest=(T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)=((root,T</a:t>
            </a:r>
            <a:r>
              <a:rPr lang="en-US" altLang="zh-CN" b="1" baseline="-25000">
                <a:latin typeface="Courier New" panose="02070309020205020404" pitchFamily="49" charset="0"/>
              </a:rPr>
              <a:t>11</a:t>
            </a:r>
            <a:r>
              <a:rPr lang="en-US" altLang="zh-CN" b="1">
                <a:latin typeface="Courier New" panose="02070309020205020404" pitchFamily="49" charset="0"/>
              </a:rPr>
              <a:t>,…,T</a:t>
            </a:r>
            <a:r>
              <a:rPr lang="en-US" altLang="zh-CN" b="1" baseline="-25000">
                <a:latin typeface="Courier New" panose="02070309020205020404" pitchFamily="49" charset="0"/>
              </a:rPr>
              <a:t>1m</a:t>
            </a:r>
            <a:r>
              <a:rPr lang="en-US" altLang="zh-CN" b="1">
                <a:latin typeface="Courier New" panose="02070309020205020404" pitchFamily="49" charset="0"/>
              </a:rPr>
              <a:t>),…T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BA836E6-4400-40E1-81F4-22D41644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708276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986462" cy="18081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叶结点带权的二叉树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F83C3A8-E07D-4830-8A55-E03D9604C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3140968"/>
            <a:ext cx="3957871" cy="257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2CA515F5-9B8E-4BF2-9D21-E77AD48F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6165850"/>
            <a:ext cx="6266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</a:rPr>
              <a:t>树的总权值：</a:t>
            </a:r>
            <a:r>
              <a:rPr lang="en-US" altLang="zh-CN" b="1">
                <a:latin typeface="Courier New" panose="02070309020205020404" pitchFamily="49" charset="0"/>
              </a:rPr>
              <a:t>50*2+12*3+25*4+8*2+7*3+32*3 = 369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B8EDF86-28C4-4818-B669-707F460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74725"/>
            <a:ext cx="9861749" cy="701676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9C31D2-D020-4688-B2F3-1CA089A97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465762" cy="13763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哈夫曼树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8C0F25F-A614-4ECF-821B-83F73E385BB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3282155"/>
            <a:ext cx="400685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8F745884-09BF-45FD-B804-B37E0B1B09B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4405313"/>
            <a:ext cx="3889375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6A05026C-8593-4E27-9C52-28F223B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1" y="3573463"/>
            <a:ext cx="2422525" cy="295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D4EE1-68C0-4890-AB2B-87166784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E4D9CF-2376-48D4-A966-A19326661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800100"/>
          </a:xfrm>
        </p:spPr>
        <p:txBody>
          <a:bodyPr/>
          <a:lstStyle/>
          <a:p>
            <a:r>
              <a:rPr lang="zh-CN" altLang="en-US"/>
              <a:t>哈夫曼算法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816E00AA-3A34-499F-8B56-5BCC02E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68" y="2636214"/>
            <a:ext cx="7622600" cy="28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初始时，将每个叶结点看作一个独立的二叉树，叶结点即根结点；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选出两棵根结点权值最小的二叉树；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新增一个根结点；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将选出的两棵二叉树作为新增根结点的左子和右子；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新增根结点的权值为选出两棵二叉树根结点的权值之和；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2" name="Picture 10">
            <a:extLst>
              <a:ext uri="{FF2B5EF4-FFF2-40B4-BE49-F238E27FC236}">
                <a16:creationId xmlns:a16="http://schemas.microsoft.com/office/drawing/2014/main" id="{7C968C31-D3A6-491B-8FC1-F5217A0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4814"/>
            <a:ext cx="3379788" cy="54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>
            <a:extLst>
              <a:ext uri="{FF2B5EF4-FFF2-40B4-BE49-F238E27FC236}">
                <a16:creationId xmlns:a16="http://schemas.microsoft.com/office/drawing/2014/main" id="{3AAC95C2-D21A-4FBB-A6A0-E9BC357E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6"/>
            <a:ext cx="3475038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>
            <a:extLst>
              <a:ext uri="{FF2B5EF4-FFF2-40B4-BE49-F238E27FC236}">
                <a16:creationId xmlns:a16="http://schemas.microsoft.com/office/drawing/2014/main" id="{63CED266-842E-48F1-ABD9-8D4BD1C1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205039"/>
            <a:ext cx="3475037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>
            <a:extLst>
              <a:ext uri="{FF2B5EF4-FFF2-40B4-BE49-F238E27FC236}">
                <a16:creationId xmlns:a16="http://schemas.microsoft.com/office/drawing/2014/main" id="{20CE837C-F5D7-44A6-A6BD-FA01F7F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508500"/>
            <a:ext cx="3475038" cy="17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AutoShape 15">
            <a:extLst>
              <a:ext uri="{FF2B5EF4-FFF2-40B4-BE49-F238E27FC236}">
                <a16:creationId xmlns:a16="http://schemas.microsoft.com/office/drawing/2014/main" id="{E5014D37-9EE8-422E-AF8F-D45FEDE5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88807"/>
            <a:ext cx="216889" cy="733663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AutoShape 16">
            <a:extLst>
              <a:ext uri="{FF2B5EF4-FFF2-40B4-BE49-F238E27FC236}">
                <a16:creationId xmlns:a16="http://schemas.microsoft.com/office/drawing/2014/main" id="{854185F6-F1D5-461A-8B6B-633BEA08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599287"/>
            <a:ext cx="366960" cy="4193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9" name="AutoShape 17">
            <a:extLst>
              <a:ext uri="{FF2B5EF4-FFF2-40B4-BE49-F238E27FC236}">
                <a16:creationId xmlns:a16="http://schemas.microsoft.com/office/drawing/2014/main" id="{8E00B063-CF56-4064-A0EF-F58177E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718004"/>
            <a:ext cx="366960" cy="430054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C000DDAE-5392-4E18-B5AC-147B8D23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78295"/>
            <a:ext cx="231181" cy="733663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91" name="Picture 19">
            <a:extLst>
              <a:ext uri="{FF2B5EF4-FFF2-40B4-BE49-F238E27FC236}">
                <a16:creationId xmlns:a16="http://schemas.microsoft.com/office/drawing/2014/main" id="{95DA4B50-9D18-4659-BF61-9B7B82BB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005263"/>
            <a:ext cx="2808287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737402-3000-4C4A-95CA-93880E0A9845}"/>
              </a:ext>
            </a:extLst>
          </p:cNvPr>
          <p:cNvSpPr/>
          <p:nvPr/>
        </p:nvSpPr>
        <p:spPr>
          <a:xfrm>
            <a:off x="5663952" y="116632"/>
            <a:ext cx="638403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分配哈夫曼树存储空间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[i].info = 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[i].weight = 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[i].parent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将叶结点按权值排序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开始构造哈夫曼树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0, 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分别用来遍历叶结点和非叶结点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选择第一个权值最小的根结点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k1;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选择第二个权值最小的根结点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k2;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k1,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k2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合并到新增根结点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9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].weight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[k1].weight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[k2].weight;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 -1;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k2;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81552-CC93-436C-BFC5-DF89124D4CD0}"/>
              </a:ext>
            </a:extLst>
          </p:cNvPr>
          <p:cNvSpPr/>
          <p:nvPr/>
        </p:nvSpPr>
        <p:spPr>
          <a:xfrm>
            <a:off x="263352" y="116632"/>
            <a:ext cx="532859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info;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weight;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parent,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定义结点的排序规则，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算法需要使用这个重载的运算符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*nodes;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FAB67F-C401-4732-B8B5-7C8BD880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73896"/>
              </p:ext>
            </p:extLst>
          </p:nvPr>
        </p:nvGraphicFramePr>
        <p:xfrm>
          <a:off x="695400" y="4725144"/>
          <a:ext cx="4733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">
                  <a:extLst>
                    <a:ext uri="{9D8B030D-6E8A-4147-A177-3AD203B41FA5}">
                      <a16:colId xmlns:a16="http://schemas.microsoft.com/office/drawing/2014/main" val="143974297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3806393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349241148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66500307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1961404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18163390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20820146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561552687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273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7384B-069C-49B6-9177-83091254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980728"/>
            <a:ext cx="10005765" cy="695673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A023F7-34FA-4C44-86CA-DC7347F582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608888" cy="18796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定长编码与变长编码</a:t>
            </a:r>
          </a:p>
          <a:p>
            <a:pPr lvl="1"/>
            <a:r>
              <a:rPr lang="zh-CN" altLang="en-US"/>
              <a:t>最优变长编码</a:t>
            </a:r>
            <a:r>
              <a:rPr lang="en-US" altLang="zh-CN"/>
              <a:t>——</a:t>
            </a:r>
            <a:r>
              <a:rPr lang="zh-CN" altLang="en-US"/>
              <a:t>哈夫曼编码</a:t>
            </a:r>
          </a:p>
        </p:txBody>
      </p:sp>
      <p:pic>
        <p:nvPicPr>
          <p:cNvPr id="72715" name="Picture 11">
            <a:extLst>
              <a:ext uri="{FF2B5EF4-FFF2-40B4-BE49-F238E27FC236}">
                <a16:creationId xmlns:a16="http://schemas.microsoft.com/office/drawing/2014/main" id="{2CCA9C3C-F4A9-4844-913B-AC3B7B1148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268" y="3345346"/>
            <a:ext cx="3391828" cy="2860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9">
            <a:extLst>
              <a:ext uri="{FF2B5EF4-FFF2-40B4-BE49-F238E27FC236}">
                <a16:creationId xmlns:a16="http://schemas.microsoft.com/office/drawing/2014/main" id="{86B28F5C-AB99-499B-9340-7468E08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717032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D17E07-ED09-4961-8CB6-64BC73B0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一、树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1E8EDB3-958B-4CB5-A9FF-FB70C6BAC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4453669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DA86D11-08E9-4CBD-A325-2955B3CE51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700808"/>
            <a:ext cx="3503075" cy="4680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树的</a:t>
            </a:r>
            <a:r>
              <a:rPr lang="en-US" altLang="zh-CN" sz="2400" dirty="0"/>
              <a:t>ADT</a:t>
            </a:r>
            <a:r>
              <a:rPr lang="zh-CN" altLang="en-US" sz="2400" dirty="0"/>
              <a:t>定义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从关系约束的角度定义树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以递归形式定义树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相关术语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根结点</a:t>
            </a:r>
            <a:r>
              <a:rPr lang="en-US" altLang="zh-CN" sz="2000" dirty="0"/>
              <a:t>-</a:t>
            </a:r>
            <a:r>
              <a:rPr lang="zh-CN" altLang="en-US" sz="2000" dirty="0"/>
              <a:t>叶结点</a:t>
            </a:r>
            <a:r>
              <a:rPr lang="en-US" altLang="zh-CN" sz="2000" dirty="0"/>
              <a:t>-</a:t>
            </a:r>
            <a:r>
              <a:rPr lang="zh-CN" altLang="en-US" sz="2000" dirty="0"/>
              <a:t>非叶结点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父结点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祖先结点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子孙结点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结点的度</a:t>
            </a:r>
            <a:r>
              <a:rPr lang="en-US" altLang="zh-CN" sz="2000" dirty="0"/>
              <a:t>-</a:t>
            </a:r>
            <a:r>
              <a:rPr lang="zh-CN" altLang="en-US" sz="2000" dirty="0"/>
              <a:t>树的度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路径</a:t>
            </a:r>
            <a:r>
              <a:rPr lang="en-US" altLang="zh-CN" sz="2000" dirty="0"/>
              <a:t>-</a:t>
            </a:r>
            <a:r>
              <a:rPr lang="zh-CN" altLang="en-US" sz="2000" dirty="0"/>
              <a:t>路径长度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有向树</a:t>
            </a:r>
            <a:r>
              <a:rPr lang="en-US" altLang="zh-CN" sz="2000" dirty="0"/>
              <a:t>-</a:t>
            </a:r>
            <a:r>
              <a:rPr lang="zh-CN" altLang="en-US" sz="2000" dirty="0"/>
              <a:t>无向树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结点的层数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树的深度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573E5E-DCAC-47AB-AA69-7C429725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2F6AE0C-797C-4D73-9D5C-1451AC0E9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14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编码构造</a:t>
            </a:r>
          </a:p>
          <a:p>
            <a:pPr lvl="1"/>
            <a:r>
              <a:rPr lang="zh-CN" altLang="en-US"/>
              <a:t>信息编码</a:t>
            </a:r>
          </a:p>
          <a:p>
            <a:pPr lvl="1"/>
            <a:r>
              <a:rPr lang="zh-CN" altLang="en-US"/>
              <a:t>信息解码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941AEC-DC56-4AB8-ABF1-E0991C64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148511A0-A40F-463C-815B-FCB3E25B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6"/>
            <a:ext cx="302418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8">
            <a:extLst>
              <a:ext uri="{FF2B5EF4-FFF2-40B4-BE49-F238E27FC236}">
                <a16:creationId xmlns:a16="http://schemas.microsoft.com/office/drawing/2014/main" id="{D2F7F21B-4FAA-47F2-8E32-6A5C9FB6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05488"/>
            <a:ext cx="35290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3315F676-DB95-4631-884E-03733AC2D8D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516564"/>
            <a:ext cx="869950" cy="727075"/>
            <a:chOff x="1519" y="3475"/>
            <a:chExt cx="548" cy="458"/>
          </a:xfrm>
        </p:grpSpPr>
        <p:sp>
          <p:nvSpPr>
            <p:cNvPr id="73734" name="computr1">
              <a:extLst>
                <a:ext uri="{FF2B5EF4-FFF2-40B4-BE49-F238E27FC236}">
                  <a16:creationId xmlns:a16="http://schemas.microsoft.com/office/drawing/2014/main" id="{39FF5D99-2C72-468C-A804-C3DE7886DF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55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Text Box 10">
              <a:extLst>
                <a:ext uri="{FF2B5EF4-FFF2-40B4-BE49-F238E27FC236}">
                  <a16:creationId xmlns:a16="http://schemas.microsoft.com/office/drawing/2014/main" id="{4532F1B0-A523-4385-8283-30D254E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发送方</a:t>
              </a:r>
            </a:p>
          </p:txBody>
        </p:sp>
      </p:grpSp>
      <p:grpSp>
        <p:nvGrpSpPr>
          <p:cNvPr id="73744" name="Group 16">
            <a:extLst>
              <a:ext uri="{FF2B5EF4-FFF2-40B4-BE49-F238E27FC236}">
                <a16:creationId xmlns:a16="http://schemas.microsoft.com/office/drawing/2014/main" id="{AD0F80EF-B1D9-4D0B-8C3A-51F913D7306A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5516564"/>
            <a:ext cx="869950" cy="727075"/>
            <a:chOff x="4196" y="3475"/>
            <a:chExt cx="548" cy="458"/>
          </a:xfrm>
        </p:grpSpPr>
        <p:sp>
          <p:nvSpPr>
            <p:cNvPr id="73735" name="computr1">
              <a:extLst>
                <a:ext uri="{FF2B5EF4-FFF2-40B4-BE49-F238E27FC236}">
                  <a16:creationId xmlns:a16="http://schemas.microsoft.com/office/drawing/2014/main" id="{6D52D234-2D66-46F7-9BC9-D176AAEA93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32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1">
              <a:extLst>
                <a:ext uri="{FF2B5EF4-FFF2-40B4-BE49-F238E27FC236}">
                  <a16:creationId xmlns:a16="http://schemas.microsoft.com/office/drawing/2014/main" id="{72F91D7F-BF46-40C1-9DA7-1138C701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接收方</a:t>
              </a:r>
            </a:p>
          </p:txBody>
        </p:sp>
      </p:grp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C495A1A-1A02-4FBE-A04B-0F2ADB3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165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5E036953-35BA-4CDB-99CD-E1C97E43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5165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1000110100011101011010111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18F274E1-EFF5-4E19-99DD-8F1DF0D6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6" y="5486401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0" grpId="0" autoUpdateAnimBg="0"/>
      <p:bldP spid="73741" grpId="0" autoUpdateAnimBg="0"/>
      <p:bldP spid="737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C31AE8-1738-47B4-86A4-D53D96BD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EE23059-BDD8-43CB-BAED-DA3B24876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780928"/>
            <a:ext cx="2196244" cy="32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155E104-CFE4-4B52-81EA-2F56638DBC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5571"/>
            <a:ext cx="7466012" cy="4400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二叉树的定义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度不大于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的有向树称为二叉树。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相关术语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左子结点</a:t>
            </a:r>
            <a:r>
              <a:rPr lang="en-US" altLang="zh-CN" sz="2400" dirty="0"/>
              <a:t>-</a:t>
            </a:r>
            <a:r>
              <a:rPr lang="zh-CN" altLang="en-US" sz="2400" dirty="0"/>
              <a:t>右子结点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9FAD3C-037A-4422-B2EB-ED08CD40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68206E01-EB4F-43EF-BF2A-82147DEC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82" y="4217990"/>
            <a:ext cx="4828263" cy="245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97D02B67-EE47-4421-96F0-789B2404DD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2936"/>
            <a:ext cx="7608887" cy="727075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40A58C6-1CE7-4BFA-9042-A1F9E8CF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824634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层最多有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8E9E89-3451-48EF-B9A1-6C950DEE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3489796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深度为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，则最少有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个结点，最多有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3D54B75-94B6-4EEA-8C81-41C10F6D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15654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结点数为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，则深度最多为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，最少为┌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log(n+1)┐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8FF29758-B212-4C9A-A410-DAF6FE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5426546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满二叉树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2738A26-38D3-455E-AC75-C5429F3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6093296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完全二叉树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458FC9E-DBF8-4D73-9C29-8C8F8E5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724871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= 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35851" grpId="0"/>
      <p:bldP spid="35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10A4AE1-62FB-44CE-A310-463F39F29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D577724-FAC0-4C09-B958-5A79FCF06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451522"/>
            <a:ext cx="4289992" cy="217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AD007-DD32-4806-BF51-7C237662EF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65324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4D33039-2CBA-4716-BE8C-14E0C35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263691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的左子结点序号为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2i+1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0607A31-B67F-47C5-9429-1348E2F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32322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的右子结点序号为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30A33C0-FC55-4E01-9D5E-91888BE3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3" y="3827537"/>
            <a:ext cx="754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的父结点序号为</a:t>
            </a:r>
            <a:r>
              <a:rPr lang="zh-CN" altLang="en-US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└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(i-1)/2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34AA38-16FC-445F-B93A-0C4212B8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CE7BC59B-7D95-4E86-8C0A-92CE60B62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2" y="3128550"/>
            <a:ext cx="2808312" cy="33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75E3B73D-A2D9-4C96-B572-2FAD0DACF3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2119090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二叉树的实现</a:t>
            </a:r>
          </a:p>
          <a:p>
            <a:pPr lvl="1"/>
            <a:r>
              <a:rPr lang="zh-CN" altLang="en-US" sz="2400" dirty="0"/>
              <a:t>二叉链结构</a:t>
            </a:r>
          </a:p>
          <a:p>
            <a:pPr lvl="1"/>
            <a:r>
              <a:rPr lang="zh-CN" altLang="en-US" sz="2400" dirty="0"/>
              <a:t>父链结构</a:t>
            </a:r>
          </a:p>
          <a:p>
            <a:pPr lvl="1"/>
            <a:r>
              <a:rPr lang="zh-CN" altLang="en-US" sz="2400" dirty="0"/>
              <a:t>三叉链结构</a:t>
            </a:r>
          </a:p>
        </p:txBody>
      </p:sp>
      <p:pic>
        <p:nvPicPr>
          <p:cNvPr id="43019" name="Picture 11">
            <a:extLst>
              <a:ext uri="{FF2B5EF4-FFF2-40B4-BE49-F238E27FC236}">
                <a16:creationId xmlns:a16="http://schemas.microsoft.com/office/drawing/2014/main" id="{C771A320-0602-40A5-AC9F-453FC78BE1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397" y="3079328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F5D069-0640-4D91-A380-E0AEDB80A597}"/>
              </a:ext>
            </a:extLst>
          </p:cNvPr>
          <p:cNvSpPr/>
          <p:nvPr/>
        </p:nvSpPr>
        <p:spPr>
          <a:xfrm>
            <a:off x="839416" y="404664"/>
            <a:ext cx="51125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D4F9515-4B67-4631-B841-A0C27ED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080" y="2708920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3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763420F-D005-41BF-B74C-F14C29A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06D81B7-2A5D-47DB-8C11-C42422CE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49289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F9C63877-CFBD-4FC2-92C5-4B90CC1489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96330"/>
            <a:ext cx="5392738" cy="4050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前序遍历：根 左子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中序遍历：左子 根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后序遍历：左子 右子 根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层次遍历：逐层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31D295DB-7BDD-4214-99E6-3B328E6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2897821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abdcegjkhfi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0B24EF43-E042-45A1-B9AA-A86392F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356432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dbajgkehcfi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0BF723-B2C0-493E-A3F2-58F32CBC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23879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dbjkgheifca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FF7B95BC-3EAA-4FE3-89F1-6DBA73D7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835339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abcdefghijk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916</TotalTime>
  <Words>1578</Words>
  <Application>Microsoft Office PowerPoint</Application>
  <PresentationFormat>宽屏</PresentationFormat>
  <Paragraphs>334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华文新魏</vt:lpstr>
      <vt:lpstr>楷体_GB2312</vt:lpstr>
      <vt:lpstr>新宋体</vt:lpstr>
      <vt:lpstr>幼圆</vt:lpstr>
      <vt:lpstr>Arial</vt:lpstr>
      <vt:lpstr>Century Gothic</vt:lpstr>
      <vt:lpstr>Courier New</vt:lpstr>
      <vt:lpstr>Wingdings</vt:lpstr>
      <vt:lpstr>Wingdings 3</vt:lpstr>
      <vt:lpstr>丝状</vt:lpstr>
      <vt:lpstr>第六章 树、二叉树和森林</vt:lpstr>
      <vt:lpstr>应用示例：简单的物种识别系统</vt:lpstr>
      <vt:lpstr>一、树</vt:lpstr>
      <vt:lpstr>二、二叉树</vt:lpstr>
      <vt:lpstr>二、二叉树</vt:lpstr>
      <vt:lpstr>二、二叉树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二、二叉树</vt:lpstr>
      <vt:lpstr>二、二叉树</vt:lpstr>
      <vt:lpstr>三、森林、树、二叉树</vt:lpstr>
      <vt:lpstr>三、森林、树、二叉树</vt:lpstr>
      <vt:lpstr>三、森林、树、二叉树</vt:lpstr>
      <vt:lpstr>三、森林、树、二叉树</vt:lpstr>
      <vt:lpstr>四、哈夫曼树</vt:lpstr>
      <vt:lpstr>四、哈夫曼树</vt:lpstr>
      <vt:lpstr>四、哈夫曼树</vt:lpstr>
      <vt:lpstr>PowerPoint 演示文稿</vt:lpstr>
      <vt:lpstr>PowerPoint 演示文稿</vt:lpstr>
      <vt:lpstr>四、哈夫曼树</vt:lpstr>
      <vt:lpstr>四、哈夫曼树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树、二叉树和森林</dc:title>
  <dc:creator>PengSW</dc:creator>
  <cp:lastModifiedBy>Siwei PENG</cp:lastModifiedBy>
  <cp:revision>33</cp:revision>
  <dcterms:created xsi:type="dcterms:W3CDTF">2003-03-19T12:29:26Z</dcterms:created>
  <dcterms:modified xsi:type="dcterms:W3CDTF">2018-11-13T01:02:22Z</dcterms:modified>
</cp:coreProperties>
</file>